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327" r:id="rId3"/>
    <p:sldId id="328" r:id="rId4"/>
    <p:sldId id="329" r:id="rId5"/>
    <p:sldId id="322" r:id="rId6"/>
    <p:sldId id="330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 varScale="1">
        <p:scale>
          <a:sx n="80" d="100"/>
          <a:sy n="80" d="100"/>
        </p:scale>
        <p:origin x="-106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F5886-F008-4695-A43F-9E72892D3CA8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72B3F-5EA5-4E4A-BB15-15A0FFE8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01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3569-673A-4655-A198-17032968C9A7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CD08-A34C-47CA-B5C4-742C5E551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_3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828967"/>
            <a:ext cx="9144001" cy="60564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614" y="1714415"/>
            <a:ext cx="170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261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685800" y="692696"/>
            <a:ext cx="7772400" cy="1470025"/>
          </a:xfrm>
          <a:prstGeom prst="rect">
            <a:avLst/>
          </a:prstGeom>
        </p:spPr>
        <p:txBody>
          <a:bodyPr vert="horz" lIns="107835" tIns="53918" rIns="107835" bIns="53918" rtlCol="0" anchor="ctr">
            <a:noAutofit/>
          </a:bodyPr>
          <a:lstStyle>
            <a:lvl1pPr algn="ctr" defTabSz="912933" rtl="0" eaLnBrk="1" latinLnBrk="0" hangingPunct="1"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9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Calibri" pitchFamily="34" charset="0"/>
              </a:rPr>
              <a:t>Нанотехнологический центр ТЕХНОСПАРК</a:t>
            </a:r>
            <a:r>
              <a:rPr kumimoji="0" lang="ru-RU" sz="508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ru-RU" sz="508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ru-RU" sz="203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Троицк</a:t>
            </a:r>
            <a:r>
              <a:rPr kumimoji="0" lang="en-US" sz="203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, </a:t>
            </a:r>
            <a:r>
              <a:rPr kumimoji="0" lang="ru-RU" sz="203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Новая Москва</a:t>
            </a:r>
            <a:r>
              <a:rPr kumimoji="0" lang="en-US" sz="203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, </a:t>
            </a:r>
            <a:r>
              <a:rPr kumimoji="0" lang="ru-RU" sz="203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Россия</a:t>
            </a:r>
            <a:endParaRPr kumimoji="0" lang="en-US" sz="2032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0614" y="1714415"/>
            <a:ext cx="170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Описание: Техноспар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2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5536" y="1449985"/>
            <a:ext cx="460851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СВД.СПАРК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Технологическая компания НЦ «</a:t>
            </a:r>
            <a:r>
              <a:rPr lang="ru-RU" dirty="0" err="1" smtClean="0"/>
              <a:t>Техноспарк</a:t>
            </a:r>
            <a:r>
              <a:rPr lang="ru-RU" dirty="0" smtClean="0"/>
              <a:t>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Разрабатывает продукцию на основе искусственных алмазов.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Обладая базовой технологией – роста и обработки поли- и монокристаллических алмазов из газовой фазы, компания создаёт на их основе продукцию следующих переделов – алмазную оптику, детекторы ионизационных излучений, резцы для бурового инструмента и прочее. Все продукты компании разрабатываются в тесной кооперации с конечными потребителями.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60648"/>
            <a:ext cx="720079" cy="7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SC_6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861048"/>
            <a:ext cx="3332135" cy="2206998"/>
          </a:xfrm>
          <a:prstGeom prst="rect">
            <a:avLst/>
          </a:prstGeom>
        </p:spPr>
      </p:pic>
      <p:pic>
        <p:nvPicPr>
          <p:cNvPr id="18" name="Рисунок 17" descr="DSC_72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412776"/>
            <a:ext cx="3312368" cy="2193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0614" y="1714415"/>
            <a:ext cx="170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Описание: Техноспар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2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20079" cy="7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39552" y="1407259"/>
            <a:ext cx="4355976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ФАБРИКА ПРОМДИЗАЙНА</a:t>
            </a:r>
          </a:p>
          <a:p>
            <a:pPr algn="just"/>
            <a:r>
              <a:rPr lang="ru-RU" dirty="0" smtClean="0"/>
              <a:t>Центр компетенций в области промышленного дизайна, инжиниринга, моделирования и </a:t>
            </a:r>
            <a:r>
              <a:rPr lang="ru-RU" dirty="0" err="1" smtClean="0"/>
              <a:t>прототипирования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Созданный для работы дизайнерских команд </a:t>
            </a:r>
            <a:r>
              <a:rPr lang="ru-RU" dirty="0" err="1" smtClean="0"/>
              <a:t>коворкинг</a:t>
            </a:r>
            <a:r>
              <a:rPr lang="ru-RU" dirty="0" smtClean="0"/>
              <a:t> с полностью оборудованными рабочими местами и доступом к широкому спектру заказчиков, в том числе, из Сети </a:t>
            </a:r>
            <a:r>
              <a:rPr lang="ru-RU" dirty="0" err="1" smtClean="0"/>
              <a:t>Наноцентров</a:t>
            </a:r>
            <a:r>
              <a:rPr lang="ru-RU" dirty="0" smtClean="0"/>
              <a:t>, привлекает на площадку Фабрики высококвалифицированные и узкоспециализированные команды, которые в кооперации друг с другом и европейскими командами дизайнеров могут решать любые задачи заказчика.</a:t>
            </a:r>
          </a:p>
        </p:txBody>
      </p:sp>
      <p:pic>
        <p:nvPicPr>
          <p:cNvPr id="26" name="Рисунок 25" descr="DSC_6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1" y="3789040"/>
            <a:ext cx="3528392" cy="2336987"/>
          </a:xfrm>
          <a:prstGeom prst="rect">
            <a:avLst/>
          </a:prstGeom>
        </p:spPr>
      </p:pic>
      <p:pic>
        <p:nvPicPr>
          <p:cNvPr id="19" name="Рисунок 18" descr="DSC_75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0668" y="1268760"/>
            <a:ext cx="3493292" cy="2313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0614" y="1714415"/>
            <a:ext cx="170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Описание: Техноспар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2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1520" y="1698384"/>
            <a:ext cx="43204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БИОСПАРК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Первая в России биологическая лаборатория открытого типа. </a:t>
            </a:r>
          </a:p>
          <a:p>
            <a:pPr algn="just"/>
            <a:r>
              <a:rPr lang="ru-RU" dirty="0" smtClean="0"/>
              <a:t>Это единое окно, где можно заказать единичные или комплексные молекулярные </a:t>
            </a:r>
            <a:r>
              <a:rPr lang="ru-RU" dirty="0" smtClean="0"/>
              <a:t>исследования </a:t>
            </a:r>
            <a:r>
              <a:rPr lang="ru-RU" dirty="0" smtClean="0"/>
              <a:t>любой сложности и в срок получить качественный результат.</a:t>
            </a:r>
          </a:p>
          <a:p>
            <a:pPr algn="just"/>
            <a:r>
              <a:rPr lang="ru-RU" dirty="0" smtClean="0"/>
              <a:t>В лаборатории также находится </a:t>
            </a:r>
            <a:r>
              <a:rPr lang="ru-RU" dirty="0" err="1" smtClean="0"/>
              <a:t>шоу-рум</a:t>
            </a:r>
            <a:r>
              <a:rPr lang="ru-RU" dirty="0" smtClean="0"/>
              <a:t> с оборудованием бельгийской компании </a:t>
            </a:r>
            <a:r>
              <a:rPr lang="ru-RU" dirty="0" err="1" smtClean="0"/>
              <a:t>Tr</a:t>
            </a:r>
            <a:r>
              <a:rPr lang="en-US" dirty="0" err="1" smtClean="0"/>
              <a:t>i</a:t>
            </a:r>
            <a:r>
              <a:rPr lang="ru-RU" dirty="0" err="1" smtClean="0"/>
              <a:t>n</a:t>
            </a:r>
            <a:r>
              <a:rPr lang="en-US" dirty="0" smtClean="0"/>
              <a:t>e</a:t>
            </a:r>
            <a:r>
              <a:rPr lang="ru-RU" dirty="0" err="1" smtClean="0"/>
              <a:t>a</a:t>
            </a:r>
            <a:r>
              <a:rPr lang="en-US" dirty="0" smtClean="0"/>
              <a:t>n</a:t>
            </a:r>
            <a:r>
              <a:rPr lang="ru-RU" dirty="0" smtClean="0"/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DSC_64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4139952" cy="274204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20079" cy="7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0614" y="1714415"/>
            <a:ext cx="170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Описание: Техноспар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2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5536" y="1380735"/>
            <a:ext cx="46085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Центр Технологического Обеспечения ЦТО  «ТЕХНОСПАРК»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b="1" dirty="0" smtClean="0"/>
              <a:t> </a:t>
            </a:r>
          </a:p>
          <a:p>
            <a:pPr algn="just"/>
            <a:r>
              <a:rPr lang="ru-RU" dirty="0" smtClean="0"/>
              <a:t>Открытый сторонним заказчикам инженерно-производственный комплекс. </a:t>
            </a:r>
          </a:p>
          <a:p>
            <a:pPr algn="just"/>
            <a:r>
              <a:rPr lang="ru-RU" dirty="0" smtClean="0"/>
              <a:t>В сжатые сроки оказывает услуги по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конструкторско-технологической проработке и производству продукции, 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оперативному изготовлению узлов и деталей,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осуществлению необходимых технологических операций при выполнении ОКР в производстве высокотехнологичной продукции тиражами от единичных до малых серий.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20079" cy="7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SC_74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880817"/>
            <a:ext cx="3672408" cy="2432375"/>
          </a:xfrm>
          <a:prstGeom prst="rect">
            <a:avLst/>
          </a:prstGeom>
        </p:spPr>
      </p:pic>
      <p:pic>
        <p:nvPicPr>
          <p:cNvPr id="24" name="Рисунок 23" descr="DSC_7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312844"/>
            <a:ext cx="3672408" cy="24323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0614" y="1714415"/>
            <a:ext cx="170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Описание: Техноспар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2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3528" y="1124745"/>
            <a:ext cx="4032448" cy="453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Центр Молодежного 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Инновационного Творчества </a:t>
            </a:r>
          </a:p>
          <a:p>
            <a:pPr algn="ctr"/>
            <a:r>
              <a:rPr lang="ru-RU" b="1" dirty="0" err="1" smtClean="0">
                <a:solidFill>
                  <a:srgbClr val="92D050"/>
                </a:solidFill>
              </a:rPr>
              <a:t>Фаблаб</a:t>
            </a:r>
            <a:r>
              <a:rPr lang="ru-RU" b="1" dirty="0" smtClean="0">
                <a:solidFill>
                  <a:srgbClr val="92D050"/>
                </a:solidFill>
              </a:rPr>
              <a:t> «ТЕХНОСПАРК»</a:t>
            </a:r>
          </a:p>
          <a:p>
            <a:pPr algn="ctr"/>
            <a:endParaRPr lang="ru-RU" b="1" dirty="0" smtClean="0">
              <a:solidFill>
                <a:srgbClr val="92D050"/>
              </a:solidFill>
            </a:endParaRPr>
          </a:p>
          <a:p>
            <a:endParaRPr lang="ru-RU" b="1" dirty="0" smtClean="0"/>
          </a:p>
          <a:p>
            <a:pPr algn="just"/>
            <a:r>
              <a:rPr lang="ru-RU" dirty="0" smtClean="0"/>
              <a:t>Ключевой задачей Центра является профессиональная ориентация школьной и студенческой молодежи.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Фаблаб</a:t>
            </a:r>
            <a:r>
              <a:rPr lang="ru-RU" dirty="0" smtClean="0"/>
              <a:t> «</a:t>
            </a:r>
            <a:r>
              <a:rPr lang="ru-RU" dirty="0" err="1" smtClean="0"/>
              <a:t>Техноспарк</a:t>
            </a:r>
            <a:r>
              <a:rPr lang="ru-RU" dirty="0" smtClean="0"/>
              <a:t>» позволяет творческой молодежи Новой Москвы получить доступ к современному цифровому оборудованию для быстрого изготовления прототипов изделий по собственным проектам и реализации инновационных идей.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720079" cy="7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_008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878794"/>
            <a:ext cx="4285182" cy="2838238"/>
          </a:xfrm>
          <a:prstGeom prst="rect">
            <a:avLst/>
          </a:prstGeom>
        </p:spPr>
      </p:pic>
      <p:pic>
        <p:nvPicPr>
          <p:cNvPr id="14" name="Рисунок 13" descr="DSC_0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831927"/>
            <a:ext cx="4283968" cy="28374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359" y="764704"/>
            <a:ext cx="62960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0614" y="1714415"/>
            <a:ext cx="170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411760" y="818853"/>
            <a:ext cx="432048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ЖДЁМ ВАС ПО АДРЕСУ: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НЦ «ТЕХНОСПАРК»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МОСКВА, г. ТРОИЦК, ул. ПРОМЫШЛЕННАЯ ДОМ 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61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252</Words>
  <Application>Microsoft Macintosh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Kansai</dc:creator>
  <cp:lastModifiedBy>Светлана</cp:lastModifiedBy>
  <cp:revision>72</cp:revision>
  <dcterms:created xsi:type="dcterms:W3CDTF">2014-04-11T18:53:13Z</dcterms:created>
  <dcterms:modified xsi:type="dcterms:W3CDTF">2015-08-27T14:40:44Z</dcterms:modified>
</cp:coreProperties>
</file>