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7" r:id="rId11"/>
    <p:sldId id="268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A78-E000-4001-BF25-1D06C8F1882F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65EA1-219E-4ADD-9EAE-2AB452F79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A78-E000-4001-BF25-1D06C8F1882F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65EA1-219E-4ADD-9EAE-2AB452F79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A78-E000-4001-BF25-1D06C8F1882F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65EA1-219E-4ADD-9EAE-2AB452F79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A78-E000-4001-BF25-1D06C8F1882F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65EA1-219E-4ADD-9EAE-2AB452F79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A78-E000-4001-BF25-1D06C8F1882F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65EA1-219E-4ADD-9EAE-2AB452F79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A78-E000-4001-BF25-1D06C8F1882F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65EA1-219E-4ADD-9EAE-2AB452F79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A78-E000-4001-BF25-1D06C8F1882F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65EA1-219E-4ADD-9EAE-2AB452F79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A78-E000-4001-BF25-1D06C8F1882F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65EA1-219E-4ADD-9EAE-2AB452F79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A78-E000-4001-BF25-1D06C8F1882F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65EA1-219E-4ADD-9EAE-2AB452F79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A78-E000-4001-BF25-1D06C8F1882F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65EA1-219E-4ADD-9EAE-2AB452F79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A78-E000-4001-BF25-1D06C8F1882F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65EA1-219E-4ADD-9EAE-2AB452F79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E0A78-E000-4001-BF25-1D06C8F1882F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65EA1-219E-4ADD-9EAE-2AB452F79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Searches\Desktop\Da%20Vinci%20&#1076;&#1083;&#1103;%20&#1087;&#1088;&#1077;&#1079;&#1077;&#1085;&#1090;&#1072;&#1094;&#1080;&#1080;%20&#1089;&#1080;&#1089;&#1090;&#1077;&#1084;&#1099;\video%201.m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Searches\Desktop\Da%20Vinci%20&#1076;&#1083;&#1103;%20&#1087;&#1088;&#1077;&#1079;&#1077;&#1085;&#1090;&#1072;&#1094;&#1080;&#1080;%20&#1089;&#1080;&#1089;&#1090;&#1077;&#1084;&#1099;\video%202.m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Робот </a:t>
            </a:r>
            <a:r>
              <a:rPr lang="en-US" dirty="0" err="1" smtClean="0">
                <a:solidFill>
                  <a:srgbClr val="FFFF00"/>
                </a:solidFill>
              </a:rPr>
              <a:t>Da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vinci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и его возможности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Searches\Desktop\Da Vinci для презентации системы\000628_si_surgeon_sitting_at_console_faced_in_2000x1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760462" cy="657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video 1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8604448" cy="6883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video 2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-10954"/>
            <a:ext cx="8586192" cy="6868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Недостатки системы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Отсутствие тактильного ощущения</a:t>
            </a:r>
          </a:p>
          <a:p>
            <a:endParaRPr lang="ru-RU" sz="4000" dirty="0" smtClean="0">
              <a:solidFill>
                <a:srgbClr val="FFFF00"/>
              </a:solidFill>
            </a:endParaRPr>
          </a:p>
          <a:p>
            <a:r>
              <a:rPr lang="ru-RU" sz="4000" dirty="0" smtClean="0">
                <a:solidFill>
                  <a:srgbClr val="FFFF00"/>
                </a:solidFill>
              </a:rPr>
              <a:t>Стоимость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Что дальше?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Intuitive Surgical da Vinci Sp Single Port Robotic Surgical System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576953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alenko49 (Юрий Аленко) - Гений Леонардо да Винчи через призму системно-векторной психолог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0"/>
            <a:ext cx="3914775" cy="3457576"/>
          </a:xfrm>
          <a:prstGeom prst="rect">
            <a:avLst/>
          </a:prstGeom>
          <a:noFill/>
        </p:spPr>
      </p:pic>
      <p:pic>
        <p:nvPicPr>
          <p:cNvPr id="6148" name="Picture 4" descr="Наследие Леонардо да Винчи www.krasfun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923928" cy="3923928"/>
          </a:xfrm>
          <a:prstGeom prst="rect">
            <a:avLst/>
          </a:prstGeom>
          <a:noFill/>
        </p:spPr>
      </p:pic>
      <p:pic>
        <p:nvPicPr>
          <p:cNvPr id="6150" name="Picture 6" descr="The Cool Robot Thre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365104"/>
            <a:ext cx="4572000" cy="2855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История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194" name="Picture 2" descr="Puma Rob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4128459" cy="3096344"/>
          </a:xfrm>
          <a:prstGeom prst="rect">
            <a:avLst/>
          </a:prstGeom>
          <a:noFill/>
        </p:spPr>
      </p:pic>
      <p:pic>
        <p:nvPicPr>
          <p:cNvPr id="8196" name="Picture 4" descr="http://habrastorage.org/getpro/habr/post_images/4ff/06f/295/4ff06f295b72807af969086fa72623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692696"/>
            <a:ext cx="2514600" cy="4762500"/>
          </a:xfrm>
          <a:prstGeom prst="rect">
            <a:avLst/>
          </a:prstGeom>
          <a:noFill/>
        </p:spPr>
      </p:pic>
      <p:pic>
        <p:nvPicPr>
          <p:cNvPr id="8200" name="Picture 8" descr="http://www.medicusamicus.com/data/images/201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861048"/>
            <a:ext cx="3143250" cy="4086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Компоненты </a:t>
            </a:r>
            <a:r>
              <a:rPr lang="en-US" dirty="0" err="1" smtClean="0">
                <a:solidFill>
                  <a:srgbClr val="FFFF00"/>
                </a:solidFill>
              </a:rPr>
              <a:t>Da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Vinci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Searches\Desktop\Da Vinci для презентации системы\000632_si_surgeon_sitting_at_console_facing_2000x1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2698"/>
            <a:ext cx="8028384" cy="6025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3360" y="0"/>
            <a:ext cx="5760640" cy="280831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Центр управления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188640"/>
            <a:ext cx="4721421" cy="628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Консоль хирурга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795833"/>
            <a:ext cx="3898367" cy="606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Консоль пациента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740260"/>
            <a:ext cx="5478568" cy="411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548680"/>
            <a:ext cx="4991851" cy="664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0872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High definition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7117432" y="1052736"/>
            <a:ext cx="2026568" cy="1828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3D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1506" name="Picture 2" descr="HD_3D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284984"/>
            <a:ext cx="3677766" cy="3010920"/>
          </a:xfrm>
          <a:prstGeom prst="rect">
            <a:avLst/>
          </a:prstGeom>
          <a:noFill/>
        </p:spPr>
      </p:pic>
      <p:pic>
        <p:nvPicPr>
          <p:cNvPr id="21507" name="Picture 3" descr="C:\Users\1\Searches\Desktop\Da Vinci для презентации системы\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4016220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Инструменты </a:t>
            </a:r>
            <a:r>
              <a:rPr lang="ru-RU" dirty="0" err="1" smtClean="0">
                <a:solidFill>
                  <a:srgbClr val="FFFF00"/>
                </a:solidFill>
              </a:rPr>
              <a:t>EndoWrist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69" name="Picture 1" descr="C:\Users\1\Searches\Desktop\Da Vinci для презентации системы\arm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620688"/>
            <a:ext cx="5256584" cy="3487570"/>
          </a:xfrm>
          <a:prstGeom prst="rect">
            <a:avLst/>
          </a:prstGeom>
          <a:noFill/>
        </p:spPr>
      </p:pic>
      <p:pic>
        <p:nvPicPr>
          <p:cNvPr id="7170" name="Picture 2" descr="C:\Users\1\Searches\Desktop\Da Vinci для презентации системы\arm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348880"/>
            <a:ext cx="4611757" cy="3294112"/>
          </a:xfrm>
          <a:prstGeom prst="rect">
            <a:avLst/>
          </a:prstGeom>
          <a:noFill/>
        </p:spPr>
      </p:pic>
      <p:pic>
        <p:nvPicPr>
          <p:cNvPr id="7172" name="Picture 4" descr="intuitive_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056"/>
            <a:ext cx="4932040" cy="3276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27</Words>
  <Application>Microsoft Office PowerPoint</Application>
  <PresentationFormat>Экран (4:3)</PresentationFormat>
  <Paragraphs>14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Робот Da vinci  и его возможности </vt:lpstr>
      <vt:lpstr>Слайд 2</vt:lpstr>
      <vt:lpstr>История</vt:lpstr>
      <vt:lpstr>Компоненты Da Vinci</vt:lpstr>
      <vt:lpstr>Центр управления</vt:lpstr>
      <vt:lpstr>Консоль хирурга</vt:lpstr>
      <vt:lpstr>Консоль пациента</vt:lpstr>
      <vt:lpstr>High definition</vt:lpstr>
      <vt:lpstr>Инструменты EndoWrist  </vt:lpstr>
      <vt:lpstr>Слайд 10</vt:lpstr>
      <vt:lpstr>Слайд 11</vt:lpstr>
      <vt:lpstr>Недостатки системы</vt:lpstr>
      <vt:lpstr>Что дальше?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 Da vinci и его возможности </dc:title>
  <dc:creator>1</dc:creator>
  <cp:lastModifiedBy>1</cp:lastModifiedBy>
  <cp:revision>8</cp:revision>
  <dcterms:created xsi:type="dcterms:W3CDTF">2015-03-25T03:09:58Z</dcterms:created>
  <dcterms:modified xsi:type="dcterms:W3CDTF">2015-04-05T12:40:49Z</dcterms:modified>
</cp:coreProperties>
</file>