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1" r:id="rId3"/>
    <p:sldMasterId id="2147483741" r:id="rId4"/>
    <p:sldMasterId id="2147483795" r:id="rId5"/>
    <p:sldMasterId id="2147483806" r:id="rId6"/>
    <p:sldMasterId id="2147483818" r:id="rId7"/>
    <p:sldMasterId id="2147483828" r:id="rId8"/>
    <p:sldMasterId id="2147483838" r:id="rId9"/>
    <p:sldMasterId id="2147483847" r:id="rId10"/>
    <p:sldMasterId id="2147483857" r:id="rId11"/>
    <p:sldMasterId id="2147483865" r:id="rId12"/>
    <p:sldMasterId id="2147483876" r:id="rId13"/>
    <p:sldMasterId id="2147483921" r:id="rId14"/>
  </p:sldMasterIdLst>
  <p:notesMasterIdLst>
    <p:notesMasterId r:id="rId46"/>
  </p:notesMasterIdLst>
  <p:handoutMasterIdLst>
    <p:handoutMasterId r:id="rId47"/>
  </p:handoutMasterIdLst>
  <p:sldIdLst>
    <p:sldId id="867" r:id="rId15"/>
    <p:sldId id="864" r:id="rId16"/>
    <p:sldId id="866" r:id="rId17"/>
    <p:sldId id="834" r:id="rId18"/>
    <p:sldId id="863" r:id="rId19"/>
    <p:sldId id="869" r:id="rId20"/>
    <p:sldId id="862" r:id="rId21"/>
    <p:sldId id="837" r:id="rId22"/>
    <p:sldId id="838" r:id="rId23"/>
    <p:sldId id="853" r:id="rId24"/>
    <p:sldId id="871" r:id="rId25"/>
    <p:sldId id="854" r:id="rId26"/>
    <p:sldId id="849" r:id="rId27"/>
    <p:sldId id="855" r:id="rId28"/>
    <p:sldId id="856" r:id="rId29"/>
    <p:sldId id="857" r:id="rId30"/>
    <p:sldId id="821" r:id="rId31"/>
    <p:sldId id="870" r:id="rId32"/>
    <p:sldId id="819" r:id="rId33"/>
    <p:sldId id="828" r:id="rId34"/>
    <p:sldId id="868" r:id="rId35"/>
    <p:sldId id="833" r:id="rId36"/>
    <p:sldId id="822" r:id="rId37"/>
    <p:sldId id="823" r:id="rId38"/>
    <p:sldId id="824" r:id="rId39"/>
    <p:sldId id="825" r:id="rId40"/>
    <p:sldId id="827" r:id="rId41"/>
    <p:sldId id="830" r:id="rId42"/>
    <p:sldId id="831" r:id="rId43"/>
    <p:sldId id="832" r:id="rId44"/>
    <p:sldId id="858" r:id="rId45"/>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239">
          <p15:clr>
            <a:srgbClr val="A4A3A4"/>
          </p15:clr>
        </p15:guide>
        <p15:guide id="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autoAdjust="0"/>
    <p:restoredTop sz="62990" autoAdjust="0"/>
  </p:normalViewPr>
  <p:slideViewPr>
    <p:cSldViewPr>
      <p:cViewPr varScale="1">
        <p:scale>
          <a:sx n="50" d="100"/>
          <a:sy n="50" d="100"/>
        </p:scale>
        <p:origin x="1188" y="36"/>
      </p:cViewPr>
      <p:guideLst>
        <p:guide orient="horz" pos="1620"/>
        <p:guide pos="2880"/>
        <p:guide orient="horz" pos="3239"/>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114"/>
    </p:cViewPr>
  </p:sorter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Processor Selection Criteria</a:t>
            </a:r>
          </a:p>
        </c:rich>
      </c:tx>
      <c:layout/>
      <c:overlay val="0"/>
    </c:title>
    <c:autoTitleDeleted val="0"/>
    <c:plotArea>
      <c:layout/>
      <c:barChart>
        <c:barDir val="bar"/>
        <c:grouping val="stacked"/>
        <c:varyColors val="0"/>
        <c:ser>
          <c:idx val="0"/>
          <c:order val="0"/>
          <c:tx>
            <c:strRef>
              <c:f>Sheet1!$B$1</c:f>
              <c:strCache>
                <c:ptCount val="1"/>
                <c:pt idx="0">
                  <c:v>Series 1</c:v>
                </c:pt>
              </c:strCache>
            </c:strRef>
          </c:tx>
          <c:invertIfNegative val="0"/>
          <c:cat>
            <c:strRef>
              <c:f>Sheet1!$A$2:$A$7</c:f>
              <c:strCache>
                <c:ptCount val="6"/>
                <c:pt idx="0">
                  <c:v>Price</c:v>
                </c:pt>
                <c:pt idx="1">
                  <c:v>CPU Performance</c:v>
                </c:pt>
                <c:pt idx="2">
                  <c:v>Programming Tools Available</c:v>
                </c:pt>
                <c:pt idx="3">
                  <c:v>Software Available</c:v>
                </c:pt>
                <c:pt idx="4">
                  <c:v>Power Consumption</c:v>
                </c:pt>
                <c:pt idx="5">
                  <c:v>Ease of Programming</c:v>
                </c:pt>
              </c:strCache>
            </c:strRef>
          </c:cat>
          <c:val>
            <c:numRef>
              <c:f>Sheet1!$B$2:$B$7</c:f>
              <c:numCache>
                <c:formatCode>0%</c:formatCode>
                <c:ptCount val="6"/>
                <c:pt idx="0">
                  <c:v>0.33</c:v>
                </c:pt>
                <c:pt idx="1">
                  <c:v>0.31</c:v>
                </c:pt>
                <c:pt idx="2">
                  <c:v>0.28999999999999998</c:v>
                </c:pt>
                <c:pt idx="3">
                  <c:v>0.27</c:v>
                </c:pt>
                <c:pt idx="4">
                  <c:v>0.27</c:v>
                </c:pt>
                <c:pt idx="5">
                  <c:v>0.26</c:v>
                </c:pt>
              </c:numCache>
            </c:numRef>
          </c:val>
        </c:ser>
        <c:dLbls>
          <c:showLegendKey val="0"/>
          <c:showVal val="0"/>
          <c:showCatName val="0"/>
          <c:showSerName val="0"/>
          <c:showPercent val="0"/>
          <c:showBubbleSize val="0"/>
        </c:dLbls>
        <c:gapWidth val="150"/>
        <c:overlap val="100"/>
        <c:axId val="349284584"/>
        <c:axId val="349283408"/>
      </c:barChart>
      <c:catAx>
        <c:axId val="349284584"/>
        <c:scaling>
          <c:orientation val="maxMin"/>
        </c:scaling>
        <c:delete val="0"/>
        <c:axPos val="l"/>
        <c:numFmt formatCode="General" sourceLinked="0"/>
        <c:majorTickMark val="none"/>
        <c:minorTickMark val="none"/>
        <c:tickLblPos val="nextTo"/>
        <c:spPr>
          <a:ln w="25400">
            <a:solidFill>
              <a:schemeClr val="tx2"/>
            </a:solidFill>
          </a:ln>
        </c:spPr>
        <c:txPr>
          <a:bodyPr/>
          <a:lstStyle/>
          <a:p>
            <a:pPr>
              <a:defRPr sz="900"/>
            </a:pPr>
            <a:endParaRPr lang="en-US"/>
          </a:p>
        </c:txPr>
        <c:crossAx val="349283408"/>
        <c:crosses val="autoZero"/>
        <c:auto val="1"/>
        <c:lblAlgn val="ctr"/>
        <c:lblOffset val="100"/>
        <c:noMultiLvlLbl val="0"/>
      </c:catAx>
      <c:valAx>
        <c:axId val="349283408"/>
        <c:scaling>
          <c:orientation val="minMax"/>
          <c:max val="0.4"/>
        </c:scaling>
        <c:delete val="0"/>
        <c:axPos val="t"/>
        <c:majorGridlines>
          <c:spPr>
            <a:ln w="6350">
              <a:solidFill>
                <a:schemeClr val="bg2"/>
              </a:solidFill>
            </a:ln>
          </c:spPr>
        </c:majorGridlines>
        <c:numFmt formatCode="0%" sourceLinked="1"/>
        <c:majorTickMark val="none"/>
        <c:minorTickMark val="none"/>
        <c:tickLblPos val="nextTo"/>
        <c:spPr>
          <a:ln w="25400">
            <a:solidFill>
              <a:schemeClr val="tx2"/>
            </a:solidFill>
          </a:ln>
        </c:spPr>
        <c:crossAx val="349284584"/>
        <c:crosses val="autoZero"/>
        <c:crossBetween val="between"/>
        <c:majorUnit val="0.1"/>
      </c:valAx>
    </c:plotArea>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ctr" anchorCtr="0"/>
          <a:lstStyle/>
          <a:p>
            <a:pPr>
              <a:defRPr sz="900"/>
            </a:pPr>
            <a:r>
              <a:rPr lang="en-US" sz="1050" dirty="0" smtClean="0"/>
              <a:t>Importance of</a:t>
            </a:r>
            <a:r>
              <a:rPr lang="en-US" sz="1050" baseline="0" dirty="0" smtClean="0"/>
              <a:t> Factors in Selection of Maker Hardware</a:t>
            </a:r>
          </a:p>
          <a:p>
            <a:pPr>
              <a:defRPr sz="900"/>
            </a:pPr>
            <a:r>
              <a:rPr lang="en-US" sz="900" baseline="0" dirty="0" smtClean="0"/>
              <a:t>1 = not at all important, 5 = Extremely Important</a:t>
            </a:r>
            <a:endParaRPr lang="en-US" sz="900" dirty="0"/>
          </a:p>
        </c:rich>
      </c:tx>
      <c:layout>
        <c:manualLayout>
          <c:xMode val="edge"/>
          <c:yMode val="edge"/>
          <c:x val="0.14433405395485321"/>
          <c:y val="2.5255799593291346E-2"/>
        </c:manualLayout>
      </c:layout>
      <c:overlay val="0"/>
    </c:title>
    <c:autoTitleDeleted val="0"/>
    <c:plotArea>
      <c:layout/>
      <c:barChart>
        <c:barDir val="bar"/>
        <c:grouping val="stacked"/>
        <c:varyColors val="0"/>
        <c:ser>
          <c:idx val="0"/>
          <c:order val="0"/>
          <c:tx>
            <c:strRef>
              <c:f>Sheet1!$B$1</c:f>
              <c:strCache>
                <c:ptCount val="1"/>
                <c:pt idx="0">
                  <c:v>Series 1</c:v>
                </c:pt>
              </c:strCache>
            </c:strRef>
          </c:tx>
          <c:invertIfNegative val="0"/>
          <c:dLbls>
            <c:dLbl>
              <c:idx val="0"/>
              <c:layout>
                <c:manualLayout>
                  <c:x val="0.2570219480868402"/>
                  <c:y val="1.0102761723813301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25005877838451834"/>
                  <c:y val="5.0511819964737179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25200974462860792"/>
                  <c:y val="2.020631890935832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23724248322520453"/>
                  <c:y val="1.0102363992947436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23436307923915717"/>
                  <c:y val="-5.0507842656078543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9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Ease of Development</c:v>
                </c:pt>
                <c:pt idx="1">
                  <c:v>Programming Language Support</c:v>
                </c:pt>
                <c:pt idx="2">
                  <c:v>Connectivity Interfaces</c:v>
                </c:pt>
                <c:pt idx="3">
                  <c:v>Low-cost or free software dev. Tools</c:v>
                </c:pt>
                <c:pt idx="4">
                  <c:v>Sensor Support</c:v>
                </c:pt>
              </c:strCache>
            </c:strRef>
          </c:cat>
          <c:val>
            <c:numRef>
              <c:f>Sheet1!$B$2:$B$6</c:f>
              <c:numCache>
                <c:formatCode>0.00</c:formatCode>
                <c:ptCount val="5"/>
                <c:pt idx="0">
                  <c:v>4.42</c:v>
                </c:pt>
                <c:pt idx="1">
                  <c:v>4.2699999999999996</c:v>
                </c:pt>
                <c:pt idx="2">
                  <c:v>4.25</c:v>
                </c:pt>
                <c:pt idx="3">
                  <c:v>4.18</c:v>
                </c:pt>
                <c:pt idx="4">
                  <c:v>4.18</c:v>
                </c:pt>
              </c:numCache>
            </c:numRef>
          </c:val>
        </c:ser>
        <c:dLbls>
          <c:showLegendKey val="0"/>
          <c:showVal val="0"/>
          <c:showCatName val="0"/>
          <c:showSerName val="0"/>
          <c:showPercent val="0"/>
          <c:showBubbleSize val="0"/>
        </c:dLbls>
        <c:gapWidth val="150"/>
        <c:overlap val="100"/>
        <c:axId val="349293600"/>
        <c:axId val="349281448"/>
      </c:barChart>
      <c:catAx>
        <c:axId val="349293600"/>
        <c:scaling>
          <c:orientation val="maxMin"/>
        </c:scaling>
        <c:delete val="0"/>
        <c:axPos val="l"/>
        <c:numFmt formatCode="General" sourceLinked="0"/>
        <c:majorTickMark val="none"/>
        <c:minorTickMark val="none"/>
        <c:tickLblPos val="nextTo"/>
        <c:spPr>
          <a:ln w="25400">
            <a:solidFill>
              <a:schemeClr val="tx2"/>
            </a:solidFill>
          </a:ln>
        </c:spPr>
        <c:txPr>
          <a:bodyPr/>
          <a:lstStyle/>
          <a:p>
            <a:pPr>
              <a:defRPr sz="900"/>
            </a:pPr>
            <a:endParaRPr lang="en-US"/>
          </a:p>
        </c:txPr>
        <c:crossAx val="349281448"/>
        <c:crosses val="autoZero"/>
        <c:auto val="1"/>
        <c:lblAlgn val="ctr"/>
        <c:lblOffset val="100"/>
        <c:noMultiLvlLbl val="0"/>
      </c:catAx>
      <c:valAx>
        <c:axId val="349281448"/>
        <c:scaling>
          <c:orientation val="minMax"/>
          <c:max val="5"/>
          <c:min val="1"/>
        </c:scaling>
        <c:delete val="0"/>
        <c:axPos val="t"/>
        <c:majorGridlines>
          <c:spPr>
            <a:ln w="6350">
              <a:solidFill>
                <a:schemeClr val="bg2"/>
              </a:solidFill>
            </a:ln>
          </c:spPr>
        </c:majorGridlines>
        <c:numFmt formatCode="0" sourceLinked="0"/>
        <c:majorTickMark val="none"/>
        <c:minorTickMark val="none"/>
        <c:tickLblPos val="nextTo"/>
        <c:spPr>
          <a:ln w="25400">
            <a:solidFill>
              <a:schemeClr val="tx2"/>
            </a:solidFill>
          </a:ln>
        </c:spPr>
        <c:crossAx val="349293600"/>
        <c:crosses val="autoZero"/>
        <c:crossBetween val="between"/>
        <c:majorUnit val="1"/>
      </c:valAx>
    </c:plotArea>
    <c:plotVisOnly val="1"/>
    <c:dispBlanksAs val="gap"/>
    <c:showDLblsOverMax val="0"/>
  </c:chart>
  <c:txPr>
    <a:bodyPr/>
    <a:lstStyle/>
    <a:p>
      <a:pPr>
        <a:defRPr sz="12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71777-4DC1-412F-B0C5-F0E13C741901}" type="doc">
      <dgm:prSet loTypeId="urn:microsoft.com/office/officeart/2005/8/layout/hList7" loCatId="list" qsTypeId="urn:microsoft.com/office/officeart/2005/8/quickstyle/simple1" qsCatId="simple" csTypeId="urn:microsoft.com/office/officeart/2005/8/colors/accent1_2" csCatId="accent1" phldr="1"/>
      <dgm:spPr/>
    </dgm:pt>
    <dgm:pt modelId="{8A89AF08-60CB-4E70-8191-4B6474CA8BAB}">
      <dgm:prSet phldrT="[Tex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dgm:spPr>
      <dgm:t>
        <a:bodyPr/>
        <a:lstStyle/>
        <a:p>
          <a:r>
            <a:rPr lang="en-US" dirty="0" smtClean="0">
              <a:solidFill>
                <a:schemeClr val="bg1"/>
              </a:solidFill>
            </a:rPr>
            <a:t>Harden Device</a:t>
          </a:r>
          <a:endParaRPr lang="en-US" dirty="0">
            <a:solidFill>
              <a:schemeClr val="bg1"/>
            </a:solidFill>
          </a:endParaRPr>
        </a:p>
      </dgm:t>
    </dgm:pt>
    <dgm:pt modelId="{5C70A24C-F809-4723-A151-B64813997711}" type="parTrans" cxnId="{BA3440DD-0FA9-4F56-B5DF-2DF7748A3B64}">
      <dgm:prSet/>
      <dgm:spPr/>
      <dgm:t>
        <a:bodyPr/>
        <a:lstStyle/>
        <a:p>
          <a:endParaRPr lang="en-US"/>
        </a:p>
      </dgm:t>
    </dgm:pt>
    <dgm:pt modelId="{F2A4B7DF-6A88-4116-B167-41CC9F37ECE3}" type="sibTrans" cxnId="{BA3440DD-0FA9-4F56-B5DF-2DF7748A3B64}">
      <dgm:prSet/>
      <dgm:spPr/>
      <dgm:t>
        <a:bodyPr/>
        <a:lstStyle/>
        <a:p>
          <a:endParaRPr lang="en-US"/>
        </a:p>
      </dgm:t>
    </dgm:pt>
    <dgm:pt modelId="{4B14C932-12BE-4B41-B17C-125D8AE1C039}">
      <dgm:prSet phldrT="[Tex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dgm:spPr>
      <dgm:t>
        <a:bodyPr/>
        <a:lstStyle/>
        <a:p>
          <a:r>
            <a:rPr lang="en-US" dirty="0" smtClean="0">
              <a:solidFill>
                <a:schemeClr val="bg1"/>
              </a:solidFill>
            </a:rPr>
            <a:t>Secure </a:t>
          </a:r>
          <a:r>
            <a:rPr lang="en-US" dirty="0" err="1" smtClean="0">
              <a:solidFill>
                <a:schemeClr val="bg1"/>
              </a:solidFill>
            </a:rPr>
            <a:t>Comms</a:t>
          </a:r>
          <a:endParaRPr lang="en-US" dirty="0">
            <a:solidFill>
              <a:schemeClr val="bg1"/>
            </a:solidFill>
          </a:endParaRPr>
        </a:p>
      </dgm:t>
    </dgm:pt>
    <dgm:pt modelId="{918CE253-1DD2-4B7F-865B-4A778789F33C}" type="parTrans" cxnId="{144216F5-2DD8-45BD-A287-62C8A82209BE}">
      <dgm:prSet/>
      <dgm:spPr/>
      <dgm:t>
        <a:bodyPr/>
        <a:lstStyle/>
        <a:p>
          <a:endParaRPr lang="en-US"/>
        </a:p>
      </dgm:t>
    </dgm:pt>
    <dgm:pt modelId="{2BF09F92-1A50-48AF-82C5-C7687245D441}" type="sibTrans" cxnId="{144216F5-2DD8-45BD-A287-62C8A82209BE}">
      <dgm:prSet/>
      <dgm:spPr/>
      <dgm:t>
        <a:bodyPr/>
        <a:lstStyle/>
        <a:p>
          <a:endParaRPr lang="en-US"/>
        </a:p>
      </dgm:t>
    </dgm:pt>
    <dgm:pt modelId="{012497BA-9B6F-46AA-950C-4007B808CABA}">
      <dgm:prSet phldrT="[Tex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dgm:spPr>
      <dgm:t>
        <a:bodyPr/>
        <a:lstStyle/>
        <a:p>
          <a:r>
            <a:rPr lang="en-US" dirty="0" smtClean="0">
              <a:solidFill>
                <a:schemeClr val="bg1"/>
              </a:solidFill>
            </a:rPr>
            <a:t>Manage security</a:t>
          </a:r>
          <a:endParaRPr lang="en-US" dirty="0">
            <a:solidFill>
              <a:schemeClr val="bg1"/>
            </a:solidFill>
          </a:endParaRPr>
        </a:p>
      </dgm:t>
    </dgm:pt>
    <dgm:pt modelId="{7FC55DAC-B44D-4024-BD86-65AF9C8E64FF}" type="parTrans" cxnId="{F1C255CA-05FF-4A4D-B20D-C40543EF17ED}">
      <dgm:prSet/>
      <dgm:spPr/>
      <dgm:t>
        <a:bodyPr/>
        <a:lstStyle/>
        <a:p>
          <a:endParaRPr lang="en-US"/>
        </a:p>
      </dgm:t>
    </dgm:pt>
    <dgm:pt modelId="{78B28856-D1A6-406C-8E52-09CAFDDDAC3A}" type="sibTrans" cxnId="{F1C255CA-05FF-4A4D-B20D-C40543EF17ED}">
      <dgm:prSet/>
      <dgm:spPr/>
      <dgm:t>
        <a:bodyPr/>
        <a:lstStyle/>
        <a:p>
          <a:endParaRPr lang="en-US"/>
        </a:p>
      </dgm:t>
    </dgm:pt>
    <dgm:pt modelId="{89F66C38-47A4-4C3F-9304-6FABDF16E2B1}" type="pres">
      <dgm:prSet presAssocID="{B5471777-4DC1-412F-B0C5-F0E13C741901}" presName="Name0" presStyleCnt="0">
        <dgm:presLayoutVars>
          <dgm:dir/>
          <dgm:resizeHandles val="exact"/>
        </dgm:presLayoutVars>
      </dgm:prSet>
      <dgm:spPr/>
    </dgm:pt>
    <dgm:pt modelId="{873FA6C2-ADB5-411F-9212-C993E043A498}" type="pres">
      <dgm:prSet presAssocID="{B5471777-4DC1-412F-B0C5-F0E13C741901}" presName="fgShape" presStyleLbl="fgShp" presStyleIdx="0" presStyleCnt="1" custScaleY="217768" custLinFactNeighborY="-8168"/>
      <dgm:spPr/>
    </dgm:pt>
    <dgm:pt modelId="{61673341-D948-4729-9042-E78AFF4F8759}" type="pres">
      <dgm:prSet presAssocID="{B5471777-4DC1-412F-B0C5-F0E13C741901}" presName="linComp" presStyleCnt="0"/>
      <dgm:spPr/>
    </dgm:pt>
    <dgm:pt modelId="{966E3F7F-BB4D-475D-951E-D971CEC68852}" type="pres">
      <dgm:prSet presAssocID="{8A89AF08-60CB-4E70-8191-4B6474CA8BAB}" presName="compNode" presStyleCnt="0"/>
      <dgm:spPr/>
    </dgm:pt>
    <dgm:pt modelId="{EDE7BB21-7FF2-46EA-9698-F0584B54AD3B}" type="pres">
      <dgm:prSet presAssocID="{8A89AF08-60CB-4E70-8191-4B6474CA8BAB}" presName="bkgdShape" presStyleLbl="node1" presStyleIdx="0" presStyleCnt="3"/>
      <dgm:spPr/>
      <dgm:t>
        <a:bodyPr/>
        <a:lstStyle/>
        <a:p>
          <a:endParaRPr lang="en-US"/>
        </a:p>
      </dgm:t>
    </dgm:pt>
    <dgm:pt modelId="{9AB78B68-9A6C-4F17-BE41-F1C291FF265D}" type="pres">
      <dgm:prSet presAssocID="{8A89AF08-60CB-4E70-8191-4B6474CA8BAB}" presName="nodeTx" presStyleLbl="node1" presStyleIdx="0" presStyleCnt="3">
        <dgm:presLayoutVars>
          <dgm:bulletEnabled val="1"/>
        </dgm:presLayoutVars>
      </dgm:prSet>
      <dgm:spPr/>
      <dgm:t>
        <a:bodyPr/>
        <a:lstStyle/>
        <a:p>
          <a:endParaRPr lang="en-US"/>
        </a:p>
      </dgm:t>
    </dgm:pt>
    <dgm:pt modelId="{2BDF1E16-E5E3-47F9-B2F5-805FD6B94BA5}" type="pres">
      <dgm:prSet presAssocID="{8A89AF08-60CB-4E70-8191-4B6474CA8BAB}" presName="invisiNode" presStyleLbl="node1" presStyleIdx="0" presStyleCnt="3"/>
      <dgm:spPr/>
    </dgm:pt>
    <dgm:pt modelId="{6AE5EC41-5700-4701-B380-3C2F4819663D}" type="pres">
      <dgm:prSet presAssocID="{8A89AF08-60CB-4E70-8191-4B6474CA8BAB}" presName="imagNode" presStyleLbl="fgImgPlace1" presStyleIdx="0" presStyleCnt="3"/>
      <dgm:spPr/>
    </dgm:pt>
    <dgm:pt modelId="{E17DA6E0-D56E-40A2-B882-A4801318DE83}" type="pres">
      <dgm:prSet presAssocID="{F2A4B7DF-6A88-4116-B167-41CC9F37ECE3}" presName="sibTrans" presStyleLbl="sibTrans2D1" presStyleIdx="0" presStyleCnt="0"/>
      <dgm:spPr/>
      <dgm:t>
        <a:bodyPr/>
        <a:lstStyle/>
        <a:p>
          <a:endParaRPr lang="en-US"/>
        </a:p>
      </dgm:t>
    </dgm:pt>
    <dgm:pt modelId="{68AFEFB3-1145-401F-9288-B81AC28A36E8}" type="pres">
      <dgm:prSet presAssocID="{4B14C932-12BE-4B41-B17C-125D8AE1C039}" presName="compNode" presStyleCnt="0"/>
      <dgm:spPr/>
    </dgm:pt>
    <dgm:pt modelId="{1DB3DFE5-9D70-442E-B6EB-FAECFD896B88}" type="pres">
      <dgm:prSet presAssocID="{4B14C932-12BE-4B41-B17C-125D8AE1C039}" presName="bkgdShape" presStyleLbl="node1" presStyleIdx="1" presStyleCnt="3"/>
      <dgm:spPr/>
      <dgm:t>
        <a:bodyPr/>
        <a:lstStyle/>
        <a:p>
          <a:endParaRPr lang="en-US"/>
        </a:p>
      </dgm:t>
    </dgm:pt>
    <dgm:pt modelId="{B4BAD9AB-C621-4798-80EF-8E15998F3A17}" type="pres">
      <dgm:prSet presAssocID="{4B14C932-12BE-4B41-B17C-125D8AE1C039}" presName="nodeTx" presStyleLbl="node1" presStyleIdx="1" presStyleCnt="3">
        <dgm:presLayoutVars>
          <dgm:bulletEnabled val="1"/>
        </dgm:presLayoutVars>
      </dgm:prSet>
      <dgm:spPr/>
      <dgm:t>
        <a:bodyPr/>
        <a:lstStyle/>
        <a:p>
          <a:endParaRPr lang="en-US"/>
        </a:p>
      </dgm:t>
    </dgm:pt>
    <dgm:pt modelId="{4E645CCC-6B6D-407B-B6D7-2EB9A25497C4}" type="pres">
      <dgm:prSet presAssocID="{4B14C932-12BE-4B41-B17C-125D8AE1C039}" presName="invisiNode" presStyleLbl="node1" presStyleIdx="1" presStyleCnt="3"/>
      <dgm:spPr/>
    </dgm:pt>
    <dgm:pt modelId="{ADEABEAB-F487-47F4-9B96-8566F6E8A353}" type="pres">
      <dgm:prSet presAssocID="{4B14C932-12BE-4B41-B17C-125D8AE1C039}" presName="imagNode" presStyleLbl="fgImgPlace1" presStyleIdx="1" presStyleCnt="3"/>
      <dgm:spPr/>
    </dgm:pt>
    <dgm:pt modelId="{8BAEF06B-E6EE-4F13-AA0E-04E072C3C741}" type="pres">
      <dgm:prSet presAssocID="{2BF09F92-1A50-48AF-82C5-C7687245D441}" presName="sibTrans" presStyleLbl="sibTrans2D1" presStyleIdx="0" presStyleCnt="0"/>
      <dgm:spPr/>
      <dgm:t>
        <a:bodyPr/>
        <a:lstStyle/>
        <a:p>
          <a:endParaRPr lang="en-US"/>
        </a:p>
      </dgm:t>
    </dgm:pt>
    <dgm:pt modelId="{35B46B7D-94FE-45F4-8AE9-3C41C0B4214C}" type="pres">
      <dgm:prSet presAssocID="{012497BA-9B6F-46AA-950C-4007B808CABA}" presName="compNode" presStyleCnt="0"/>
      <dgm:spPr/>
    </dgm:pt>
    <dgm:pt modelId="{6D902529-374C-49EC-9806-78AE43FA63D5}" type="pres">
      <dgm:prSet presAssocID="{012497BA-9B6F-46AA-950C-4007B808CABA}" presName="bkgdShape" presStyleLbl="node1" presStyleIdx="2" presStyleCnt="3"/>
      <dgm:spPr/>
      <dgm:t>
        <a:bodyPr/>
        <a:lstStyle/>
        <a:p>
          <a:endParaRPr lang="en-US"/>
        </a:p>
      </dgm:t>
    </dgm:pt>
    <dgm:pt modelId="{28B641C6-4FE4-4EBC-9C73-FA2D2CEFCE6E}" type="pres">
      <dgm:prSet presAssocID="{012497BA-9B6F-46AA-950C-4007B808CABA}" presName="nodeTx" presStyleLbl="node1" presStyleIdx="2" presStyleCnt="3">
        <dgm:presLayoutVars>
          <dgm:bulletEnabled val="1"/>
        </dgm:presLayoutVars>
      </dgm:prSet>
      <dgm:spPr/>
      <dgm:t>
        <a:bodyPr/>
        <a:lstStyle/>
        <a:p>
          <a:endParaRPr lang="en-US"/>
        </a:p>
      </dgm:t>
    </dgm:pt>
    <dgm:pt modelId="{EBF8DE24-C210-454E-B1CC-A624DD730B23}" type="pres">
      <dgm:prSet presAssocID="{012497BA-9B6F-46AA-950C-4007B808CABA}" presName="invisiNode" presStyleLbl="node1" presStyleIdx="2" presStyleCnt="3"/>
      <dgm:spPr/>
    </dgm:pt>
    <dgm:pt modelId="{A95B69ED-7A10-4206-B1F8-1863505217CB}" type="pres">
      <dgm:prSet presAssocID="{012497BA-9B6F-46AA-950C-4007B808CABA}" presName="imagNode" presStyleLbl="fgImgPlace1" presStyleIdx="2" presStyleCnt="3"/>
      <dgm:spPr/>
    </dgm:pt>
  </dgm:ptLst>
  <dgm:cxnLst>
    <dgm:cxn modelId="{F178ACF7-9DC6-4097-9CFC-9A1FF3A0F4CC}" type="presOf" srcId="{8A89AF08-60CB-4E70-8191-4B6474CA8BAB}" destId="{9AB78B68-9A6C-4F17-BE41-F1C291FF265D}" srcOrd="1" destOrd="0" presId="urn:microsoft.com/office/officeart/2005/8/layout/hList7"/>
    <dgm:cxn modelId="{144216F5-2DD8-45BD-A287-62C8A82209BE}" srcId="{B5471777-4DC1-412F-B0C5-F0E13C741901}" destId="{4B14C932-12BE-4B41-B17C-125D8AE1C039}" srcOrd="1" destOrd="0" parTransId="{918CE253-1DD2-4B7F-865B-4A778789F33C}" sibTransId="{2BF09F92-1A50-48AF-82C5-C7687245D441}"/>
    <dgm:cxn modelId="{C430A272-AF4E-4F44-A172-86E4D61C2392}" type="presOf" srcId="{B5471777-4DC1-412F-B0C5-F0E13C741901}" destId="{89F66C38-47A4-4C3F-9304-6FABDF16E2B1}" srcOrd="0" destOrd="0" presId="urn:microsoft.com/office/officeart/2005/8/layout/hList7"/>
    <dgm:cxn modelId="{BA7DB0E6-C814-4B78-954A-75BAF0BB415F}" type="presOf" srcId="{012497BA-9B6F-46AA-950C-4007B808CABA}" destId="{6D902529-374C-49EC-9806-78AE43FA63D5}" srcOrd="0" destOrd="0" presId="urn:microsoft.com/office/officeart/2005/8/layout/hList7"/>
    <dgm:cxn modelId="{207B2596-6356-4D26-9FF8-3B21668E6388}" type="presOf" srcId="{012497BA-9B6F-46AA-950C-4007B808CABA}" destId="{28B641C6-4FE4-4EBC-9C73-FA2D2CEFCE6E}" srcOrd="1" destOrd="0" presId="urn:microsoft.com/office/officeart/2005/8/layout/hList7"/>
    <dgm:cxn modelId="{A36F6888-7612-4DDE-AC9F-9CA41C05CFA1}" type="presOf" srcId="{2BF09F92-1A50-48AF-82C5-C7687245D441}" destId="{8BAEF06B-E6EE-4F13-AA0E-04E072C3C741}" srcOrd="0" destOrd="0" presId="urn:microsoft.com/office/officeart/2005/8/layout/hList7"/>
    <dgm:cxn modelId="{BA3440DD-0FA9-4F56-B5DF-2DF7748A3B64}" srcId="{B5471777-4DC1-412F-B0C5-F0E13C741901}" destId="{8A89AF08-60CB-4E70-8191-4B6474CA8BAB}" srcOrd="0" destOrd="0" parTransId="{5C70A24C-F809-4723-A151-B64813997711}" sibTransId="{F2A4B7DF-6A88-4116-B167-41CC9F37ECE3}"/>
    <dgm:cxn modelId="{70FB4DC4-82AB-48CE-B7DB-34D0E6995DE5}" type="presOf" srcId="{F2A4B7DF-6A88-4116-B167-41CC9F37ECE3}" destId="{E17DA6E0-D56E-40A2-B882-A4801318DE83}" srcOrd="0" destOrd="0" presId="urn:microsoft.com/office/officeart/2005/8/layout/hList7"/>
    <dgm:cxn modelId="{42557133-F64B-463F-9431-2DEECB50754D}" type="presOf" srcId="{4B14C932-12BE-4B41-B17C-125D8AE1C039}" destId="{B4BAD9AB-C621-4798-80EF-8E15998F3A17}" srcOrd="1" destOrd="0" presId="urn:microsoft.com/office/officeart/2005/8/layout/hList7"/>
    <dgm:cxn modelId="{A16A90BC-34C9-4E8D-8FE9-32AD44B414D4}" type="presOf" srcId="{4B14C932-12BE-4B41-B17C-125D8AE1C039}" destId="{1DB3DFE5-9D70-442E-B6EB-FAECFD896B88}" srcOrd="0" destOrd="0" presId="urn:microsoft.com/office/officeart/2005/8/layout/hList7"/>
    <dgm:cxn modelId="{2EE89E0B-7F20-4CAF-87A8-F7E6360E38AE}" type="presOf" srcId="{8A89AF08-60CB-4E70-8191-4B6474CA8BAB}" destId="{EDE7BB21-7FF2-46EA-9698-F0584B54AD3B}" srcOrd="0" destOrd="0" presId="urn:microsoft.com/office/officeart/2005/8/layout/hList7"/>
    <dgm:cxn modelId="{F1C255CA-05FF-4A4D-B20D-C40543EF17ED}" srcId="{B5471777-4DC1-412F-B0C5-F0E13C741901}" destId="{012497BA-9B6F-46AA-950C-4007B808CABA}" srcOrd="2" destOrd="0" parTransId="{7FC55DAC-B44D-4024-BD86-65AF9C8E64FF}" sibTransId="{78B28856-D1A6-406C-8E52-09CAFDDDAC3A}"/>
    <dgm:cxn modelId="{95246725-B639-49F9-A2F7-1BEB980D9C00}" type="presParOf" srcId="{89F66C38-47A4-4C3F-9304-6FABDF16E2B1}" destId="{873FA6C2-ADB5-411F-9212-C993E043A498}" srcOrd="0" destOrd="0" presId="urn:microsoft.com/office/officeart/2005/8/layout/hList7"/>
    <dgm:cxn modelId="{F85FBD4B-74E3-4C3D-B660-8D906F8B5F63}" type="presParOf" srcId="{89F66C38-47A4-4C3F-9304-6FABDF16E2B1}" destId="{61673341-D948-4729-9042-E78AFF4F8759}" srcOrd="1" destOrd="0" presId="urn:microsoft.com/office/officeart/2005/8/layout/hList7"/>
    <dgm:cxn modelId="{3CAFAD7D-65F0-4DB7-9F5B-C002AE4F1133}" type="presParOf" srcId="{61673341-D948-4729-9042-E78AFF4F8759}" destId="{966E3F7F-BB4D-475D-951E-D971CEC68852}" srcOrd="0" destOrd="0" presId="urn:microsoft.com/office/officeart/2005/8/layout/hList7"/>
    <dgm:cxn modelId="{41EFDF82-EE7E-4C94-B356-D07B5CF60430}" type="presParOf" srcId="{966E3F7F-BB4D-475D-951E-D971CEC68852}" destId="{EDE7BB21-7FF2-46EA-9698-F0584B54AD3B}" srcOrd="0" destOrd="0" presId="urn:microsoft.com/office/officeart/2005/8/layout/hList7"/>
    <dgm:cxn modelId="{68CDD80C-6021-4DC9-A0A1-CDAA36271906}" type="presParOf" srcId="{966E3F7F-BB4D-475D-951E-D971CEC68852}" destId="{9AB78B68-9A6C-4F17-BE41-F1C291FF265D}" srcOrd="1" destOrd="0" presId="urn:microsoft.com/office/officeart/2005/8/layout/hList7"/>
    <dgm:cxn modelId="{01661055-D0A1-4581-8BC1-5BBB7D29448F}" type="presParOf" srcId="{966E3F7F-BB4D-475D-951E-D971CEC68852}" destId="{2BDF1E16-E5E3-47F9-B2F5-805FD6B94BA5}" srcOrd="2" destOrd="0" presId="urn:microsoft.com/office/officeart/2005/8/layout/hList7"/>
    <dgm:cxn modelId="{AB8AF13B-E372-48DD-B7B0-3BADB30E8634}" type="presParOf" srcId="{966E3F7F-BB4D-475D-951E-D971CEC68852}" destId="{6AE5EC41-5700-4701-B380-3C2F4819663D}" srcOrd="3" destOrd="0" presId="urn:microsoft.com/office/officeart/2005/8/layout/hList7"/>
    <dgm:cxn modelId="{ECA1F2C3-B04D-4C86-B88C-4D73CEAE131A}" type="presParOf" srcId="{61673341-D948-4729-9042-E78AFF4F8759}" destId="{E17DA6E0-D56E-40A2-B882-A4801318DE83}" srcOrd="1" destOrd="0" presId="urn:microsoft.com/office/officeart/2005/8/layout/hList7"/>
    <dgm:cxn modelId="{8C192F47-3A34-4E51-A0C3-5F18A575D1D1}" type="presParOf" srcId="{61673341-D948-4729-9042-E78AFF4F8759}" destId="{68AFEFB3-1145-401F-9288-B81AC28A36E8}" srcOrd="2" destOrd="0" presId="urn:microsoft.com/office/officeart/2005/8/layout/hList7"/>
    <dgm:cxn modelId="{8AE409BD-64E6-4718-B0C9-5C6BDE850D40}" type="presParOf" srcId="{68AFEFB3-1145-401F-9288-B81AC28A36E8}" destId="{1DB3DFE5-9D70-442E-B6EB-FAECFD896B88}" srcOrd="0" destOrd="0" presId="urn:microsoft.com/office/officeart/2005/8/layout/hList7"/>
    <dgm:cxn modelId="{63CF5432-DEE0-458E-84A0-BBEB007AAB73}" type="presParOf" srcId="{68AFEFB3-1145-401F-9288-B81AC28A36E8}" destId="{B4BAD9AB-C621-4798-80EF-8E15998F3A17}" srcOrd="1" destOrd="0" presId="urn:microsoft.com/office/officeart/2005/8/layout/hList7"/>
    <dgm:cxn modelId="{C4003375-48CD-482D-9266-67666CFE1913}" type="presParOf" srcId="{68AFEFB3-1145-401F-9288-B81AC28A36E8}" destId="{4E645CCC-6B6D-407B-B6D7-2EB9A25497C4}" srcOrd="2" destOrd="0" presId="urn:microsoft.com/office/officeart/2005/8/layout/hList7"/>
    <dgm:cxn modelId="{266396E4-3B64-4711-87B0-D012918CC3D6}" type="presParOf" srcId="{68AFEFB3-1145-401F-9288-B81AC28A36E8}" destId="{ADEABEAB-F487-47F4-9B96-8566F6E8A353}" srcOrd="3" destOrd="0" presId="urn:microsoft.com/office/officeart/2005/8/layout/hList7"/>
    <dgm:cxn modelId="{2FD2E3B3-B8A8-456C-B84E-F44B6FDF2B61}" type="presParOf" srcId="{61673341-D948-4729-9042-E78AFF4F8759}" destId="{8BAEF06B-E6EE-4F13-AA0E-04E072C3C741}" srcOrd="3" destOrd="0" presId="urn:microsoft.com/office/officeart/2005/8/layout/hList7"/>
    <dgm:cxn modelId="{894359F0-DDE9-4E1D-8B10-64D5D7A7EF16}" type="presParOf" srcId="{61673341-D948-4729-9042-E78AFF4F8759}" destId="{35B46B7D-94FE-45F4-8AE9-3C41C0B4214C}" srcOrd="4" destOrd="0" presId="urn:microsoft.com/office/officeart/2005/8/layout/hList7"/>
    <dgm:cxn modelId="{8FECBB84-C7AF-4F11-9950-F046BA04C64F}" type="presParOf" srcId="{35B46B7D-94FE-45F4-8AE9-3C41C0B4214C}" destId="{6D902529-374C-49EC-9806-78AE43FA63D5}" srcOrd="0" destOrd="0" presId="urn:microsoft.com/office/officeart/2005/8/layout/hList7"/>
    <dgm:cxn modelId="{BABCCC32-8451-4AB5-8B43-E382DD4D9FC1}" type="presParOf" srcId="{35B46B7D-94FE-45F4-8AE9-3C41C0B4214C}" destId="{28B641C6-4FE4-4EBC-9C73-FA2D2CEFCE6E}" srcOrd="1" destOrd="0" presId="urn:microsoft.com/office/officeart/2005/8/layout/hList7"/>
    <dgm:cxn modelId="{41CC82E4-9681-46FA-BA72-B5B1DB6DA2F8}" type="presParOf" srcId="{35B46B7D-94FE-45F4-8AE9-3C41C0B4214C}" destId="{EBF8DE24-C210-454E-B1CC-A624DD730B23}" srcOrd="2" destOrd="0" presId="urn:microsoft.com/office/officeart/2005/8/layout/hList7"/>
    <dgm:cxn modelId="{6CD8729A-958B-4325-ADAD-43DBFE5A6D7C}" type="presParOf" srcId="{35B46B7D-94FE-45F4-8AE9-3C41C0B4214C}" destId="{A95B69ED-7A10-4206-B1F8-1863505217CB}"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7BB21-7FF2-46EA-9698-F0584B54AD3B}">
      <dsp:nvSpPr>
        <dsp:cNvPr id="0" name=""/>
        <dsp:cNvSpPr/>
      </dsp:nvSpPr>
      <dsp:spPr>
        <a:xfrm>
          <a:off x="959" y="-55692"/>
          <a:ext cx="1493490" cy="2906226"/>
        </a:xfrm>
        <a:prstGeom prst="roundRect">
          <a:avLst>
            <a:gd name="adj" fmla="val 10000"/>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solidFill>
            </a:rPr>
            <a:t>Harden Device</a:t>
          </a:r>
          <a:endParaRPr lang="en-US" sz="2500" kern="1200" dirty="0">
            <a:solidFill>
              <a:schemeClr val="bg1"/>
            </a:solidFill>
          </a:endParaRPr>
        </a:p>
      </dsp:txBody>
      <dsp:txXfrm>
        <a:off x="959" y="1106798"/>
        <a:ext cx="1493490" cy="1162490"/>
      </dsp:txXfrm>
    </dsp:sp>
    <dsp:sp modelId="{6AE5EC41-5700-4701-B380-3C2F4819663D}">
      <dsp:nvSpPr>
        <dsp:cNvPr id="0" name=""/>
        <dsp:cNvSpPr/>
      </dsp:nvSpPr>
      <dsp:spPr>
        <a:xfrm>
          <a:off x="263818" y="118681"/>
          <a:ext cx="967773" cy="96777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B3DFE5-9D70-442E-B6EB-FAECFD896B88}">
      <dsp:nvSpPr>
        <dsp:cNvPr id="0" name=""/>
        <dsp:cNvSpPr/>
      </dsp:nvSpPr>
      <dsp:spPr>
        <a:xfrm>
          <a:off x="1539254" y="-55692"/>
          <a:ext cx="1493490" cy="2906226"/>
        </a:xfrm>
        <a:prstGeom prst="roundRect">
          <a:avLst>
            <a:gd name="adj" fmla="val 10000"/>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solidFill>
            </a:rPr>
            <a:t>Secure </a:t>
          </a:r>
          <a:r>
            <a:rPr lang="en-US" sz="2500" kern="1200" dirty="0" err="1" smtClean="0">
              <a:solidFill>
                <a:schemeClr val="bg1"/>
              </a:solidFill>
            </a:rPr>
            <a:t>Comms</a:t>
          </a:r>
          <a:endParaRPr lang="en-US" sz="2500" kern="1200" dirty="0">
            <a:solidFill>
              <a:schemeClr val="bg1"/>
            </a:solidFill>
          </a:endParaRPr>
        </a:p>
      </dsp:txBody>
      <dsp:txXfrm>
        <a:off x="1539254" y="1106798"/>
        <a:ext cx="1493490" cy="1162490"/>
      </dsp:txXfrm>
    </dsp:sp>
    <dsp:sp modelId="{ADEABEAB-F487-47F4-9B96-8566F6E8A353}">
      <dsp:nvSpPr>
        <dsp:cNvPr id="0" name=""/>
        <dsp:cNvSpPr/>
      </dsp:nvSpPr>
      <dsp:spPr>
        <a:xfrm>
          <a:off x="1802113" y="118681"/>
          <a:ext cx="967773" cy="96777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902529-374C-49EC-9806-78AE43FA63D5}">
      <dsp:nvSpPr>
        <dsp:cNvPr id="0" name=""/>
        <dsp:cNvSpPr/>
      </dsp:nvSpPr>
      <dsp:spPr>
        <a:xfrm>
          <a:off x="3077549" y="-55692"/>
          <a:ext cx="1493490" cy="2906226"/>
        </a:xfrm>
        <a:prstGeom prst="roundRect">
          <a:avLst>
            <a:gd name="adj" fmla="val 10000"/>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solidFill>
            </a:rPr>
            <a:t>Manage security</a:t>
          </a:r>
          <a:endParaRPr lang="en-US" sz="2500" kern="1200" dirty="0">
            <a:solidFill>
              <a:schemeClr val="bg1"/>
            </a:solidFill>
          </a:endParaRPr>
        </a:p>
      </dsp:txBody>
      <dsp:txXfrm>
        <a:off x="3077549" y="1106798"/>
        <a:ext cx="1493490" cy="1162490"/>
      </dsp:txXfrm>
    </dsp:sp>
    <dsp:sp modelId="{A95B69ED-7A10-4206-B1F8-1863505217CB}">
      <dsp:nvSpPr>
        <dsp:cNvPr id="0" name=""/>
        <dsp:cNvSpPr/>
      </dsp:nvSpPr>
      <dsp:spPr>
        <a:xfrm>
          <a:off x="3340408" y="118681"/>
          <a:ext cx="967773" cy="967773"/>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3FA6C2-ADB5-411F-9212-C993E043A498}">
      <dsp:nvSpPr>
        <dsp:cNvPr id="0" name=""/>
        <dsp:cNvSpPr/>
      </dsp:nvSpPr>
      <dsp:spPr>
        <a:xfrm>
          <a:off x="182879" y="1976986"/>
          <a:ext cx="4206240" cy="94932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86E214-CCAA-4AD9-BB50-5DFFA4CC3298}" type="datetimeFigureOut">
              <a:rPr lang="en-US" smtClean="0"/>
              <a:t>3/18/2015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FE763C-139E-4B24-BA2D-00875A3D44F7}" type="slidenum">
              <a:rPr lang="en-US" smtClean="0"/>
              <a:t>‹#›</a:t>
            </a:fld>
            <a:endParaRPr lang="en-US"/>
          </a:p>
        </p:txBody>
      </p:sp>
    </p:spTree>
    <p:extLst>
      <p:ext uri="{BB962C8B-B14F-4D97-AF65-F5344CB8AC3E}">
        <p14:creationId xmlns:p14="http://schemas.microsoft.com/office/powerpoint/2010/main" val="3978323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FB9E4D-F01B-48F7-99F0-073B3673A1C6}" type="datetimeFigureOut">
              <a:rPr lang="en-US" smtClean="0"/>
              <a:pPr/>
              <a:t>3/18/2015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D13A13-9131-4AEB-9184-341EAE029DF1}" type="slidenum">
              <a:rPr lang="en-US" smtClean="0"/>
              <a:pPr/>
              <a:t>‹#›</a:t>
            </a:fld>
            <a:endParaRPr lang="en-US" dirty="0"/>
          </a:p>
        </p:txBody>
      </p:sp>
    </p:spTree>
    <p:extLst>
      <p:ext uri="{BB962C8B-B14F-4D97-AF65-F5344CB8AC3E}">
        <p14:creationId xmlns:p14="http://schemas.microsoft.com/office/powerpoint/2010/main" val="1313364022"/>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D13A13-9131-4AEB-9184-341EAE029DF1}" type="slidenum">
              <a:rPr lang="en-US" smtClean="0"/>
              <a:pPr/>
              <a:t>7</a:t>
            </a:fld>
            <a:endParaRPr lang="en-US" dirty="0"/>
          </a:p>
        </p:txBody>
      </p:sp>
    </p:spTree>
    <p:extLst>
      <p:ext uri="{BB962C8B-B14F-4D97-AF65-F5344CB8AC3E}">
        <p14:creationId xmlns:p14="http://schemas.microsoft.com/office/powerpoint/2010/main" val="730606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2"/>
                </a:solidFill>
              </a:rPr>
              <a:t>An evolution of computing is emerging.  </a:t>
            </a:r>
          </a:p>
          <a:p>
            <a:r>
              <a:rPr lang="en-US" sz="1200" dirty="0" smtClean="0">
                <a:solidFill>
                  <a:schemeClr val="tx2"/>
                </a:solidFill>
              </a:rPr>
              <a:t>The intersection of a few key trends suggest now is the time for entrepreneurs and inventors of all types to create tomorrow’s computing devices.</a:t>
            </a:r>
          </a:p>
          <a:p>
            <a:pPr marL="171450" indent="-171450">
              <a:buFont typeface="Arial"/>
              <a:buChar char="•"/>
            </a:pPr>
            <a:r>
              <a:rPr lang="en-US" sz="1200" dirty="0" smtClean="0">
                <a:solidFill>
                  <a:schemeClr val="tx2"/>
                </a:solidFill>
              </a:rPr>
              <a:t>The open software movement is now mainstream.</a:t>
            </a:r>
          </a:p>
          <a:p>
            <a:pPr marL="171450" indent="-171450">
              <a:buFont typeface="Arial"/>
              <a:buChar char="•"/>
            </a:pPr>
            <a:r>
              <a:rPr lang="en-US" sz="1200" dirty="0" smtClean="0">
                <a:solidFill>
                  <a:schemeClr val="tx2"/>
                </a:solidFill>
              </a:rPr>
              <a:t>3D printing can almost support consumer-grade products.</a:t>
            </a:r>
          </a:p>
          <a:p>
            <a:pPr marL="171450" indent="-171450">
              <a:buFont typeface="Arial"/>
              <a:buChar char="•"/>
            </a:pPr>
            <a:r>
              <a:rPr lang="en-US" sz="1200" dirty="0" smtClean="0">
                <a:solidFill>
                  <a:schemeClr val="tx2"/>
                </a:solidFill>
              </a:rPr>
              <a:t>A whole new set of crowd source funding, Incubators, distributors and other communities have been created and are thriving. </a:t>
            </a:r>
          </a:p>
          <a:p>
            <a:r>
              <a:rPr lang="en-US" sz="1200" dirty="0" smtClean="0">
                <a:solidFill>
                  <a:schemeClr val="tx2"/>
                </a:solidFill>
              </a:rPr>
              <a:t>However, nothing has been done on the core computing side to support this new world.  This is where Intel® Edison comes in.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Barriers to entry have lowered to the point where nearly anyone can participate in this new market.  </a:t>
            </a:r>
            <a:r>
              <a:rPr lang="en-US" sz="1200" b="1" dirty="0" smtClean="0">
                <a:solidFill>
                  <a:schemeClr val="tx2"/>
                </a:solidFill>
              </a:rPr>
              <a:t>Intel’s opportunity is to build a product, service, support and ecosystem to support the thousands of ideas on the cusp of being invented. </a:t>
            </a:r>
          </a:p>
          <a:p>
            <a:endParaRPr lang="en-US" sz="1200" kern="1200" dirty="0" smtClean="0">
              <a:solidFill>
                <a:schemeClr val="tx2"/>
              </a:solidFill>
              <a:latin typeface="+mn-lt"/>
              <a:ea typeface="+mn-ea"/>
              <a:cs typeface="+mn-cs"/>
            </a:endParaRPr>
          </a:p>
          <a:p>
            <a:r>
              <a:rPr lang="en-US" sz="1200" kern="1200" dirty="0" smtClean="0">
                <a:solidFill>
                  <a:schemeClr val="tx2"/>
                </a:solidFill>
                <a:latin typeface="+mn-lt"/>
                <a:ea typeface="+mn-ea"/>
                <a:cs typeface="+mn-cs"/>
              </a:rPr>
              <a:t>Right now there is a rebirth of computing emerging, the maker movement has grown exponentially in the past several years. And now 3D printing is becoming a reality, making it easy for inventors and entrepreneurs to realize their vision. </a:t>
            </a:r>
          </a:p>
          <a:p>
            <a:endParaRPr lang="en-US" sz="1200" kern="1200" dirty="0" smtClean="0">
              <a:solidFill>
                <a:schemeClr val="tx2"/>
              </a:solidFill>
              <a:latin typeface="+mn-lt"/>
              <a:ea typeface="+mn-ea"/>
              <a:cs typeface="+mn-cs"/>
            </a:endParaRPr>
          </a:p>
          <a:p>
            <a:r>
              <a:rPr lang="en-US" sz="1200" kern="1200" dirty="0" smtClean="0">
                <a:solidFill>
                  <a:schemeClr val="tx2"/>
                </a:solidFill>
                <a:latin typeface="+mn-lt"/>
                <a:ea typeface="+mn-ea"/>
                <a:cs typeface="+mn-cs"/>
              </a:rPr>
              <a:t>Barriers to market entry have lowered substantially with things like crowd source funding, and software development and distribution now possible at absolutely incredible scale, ubiquity, and speed. This rebirth could be the next strategic inflection point in computing – sparking a massive wave of innovation from </a:t>
            </a:r>
            <a:r>
              <a:rPr lang="en-US" sz="1200" kern="1200" dirty="0" err="1" smtClean="0">
                <a:solidFill>
                  <a:schemeClr val="tx2"/>
                </a:solidFill>
                <a:latin typeface="+mn-lt"/>
                <a:ea typeface="+mn-ea"/>
                <a:cs typeface="+mn-cs"/>
              </a:rPr>
              <a:t>wearables</a:t>
            </a:r>
            <a:r>
              <a:rPr lang="en-US" sz="1200" kern="1200" dirty="0" smtClean="0">
                <a:solidFill>
                  <a:schemeClr val="tx2"/>
                </a:solidFill>
                <a:latin typeface="+mn-lt"/>
                <a:ea typeface="+mn-ea"/>
                <a:cs typeface="+mn-cs"/>
              </a:rPr>
              <a:t> to the Internet of Things. </a:t>
            </a:r>
          </a:p>
          <a:p>
            <a:endParaRPr lang="en-US" sz="1200" kern="1200" dirty="0" smtClean="0">
              <a:solidFill>
                <a:schemeClr val="tx2"/>
              </a:solidFill>
              <a:latin typeface="+mn-lt"/>
              <a:ea typeface="+mn-ea"/>
              <a:cs typeface="+mn-cs"/>
            </a:endParaRPr>
          </a:p>
          <a:p>
            <a:r>
              <a:rPr lang="en-US" sz="1200" kern="1200" dirty="0" smtClean="0">
                <a:solidFill>
                  <a:schemeClr val="tx2"/>
                </a:solidFill>
                <a:latin typeface="+mn-lt"/>
                <a:ea typeface="+mn-ea"/>
                <a:cs typeface="+mn-cs"/>
              </a:rPr>
              <a:t>However, nothing has been done on the core computing side to support this world.  This is where Intel® Edison comes 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2"/>
                </a:solidFill>
                <a:latin typeface="+mn-lt"/>
                <a:ea typeface="+mn-ea"/>
                <a:cs typeface="+mn-cs"/>
              </a:rPr>
              <a:t>Barriers to entry have lowered to the point where nearly anyone can participate in this new market.  </a:t>
            </a:r>
            <a:r>
              <a:rPr lang="en-US" sz="1200" b="1" kern="1200" dirty="0" smtClean="0">
                <a:solidFill>
                  <a:schemeClr val="tx2"/>
                </a:solidFill>
                <a:latin typeface="+mn-lt"/>
                <a:ea typeface="+mn-ea"/>
                <a:cs typeface="+mn-cs"/>
              </a:rPr>
              <a:t>Intel’s opportunity is to build a product, service, support and ecosystem to support the thousands of ideas on the cusp of being invented. </a:t>
            </a:r>
            <a:r>
              <a:rPr lang="en-US" sz="1200" kern="1200" dirty="0" smtClean="0">
                <a:solidFill>
                  <a:schemeClr val="tx2"/>
                </a:solidFill>
                <a:latin typeface="+mn-lt"/>
                <a:ea typeface="+mn-ea"/>
                <a:cs typeface="+mn-cs"/>
              </a:rPr>
              <a:t>Intel® Edison is the world’s first development platform uniquely designed bring powerful performance and capabilities to anyone wanting to rapidly prototype and produce computing products, lowering the barriers to entry for all.  </a:t>
            </a:r>
          </a:p>
        </p:txBody>
      </p:sp>
      <p:sp>
        <p:nvSpPr>
          <p:cNvPr id="4" name="Slide Number Placeholder 3"/>
          <p:cNvSpPr>
            <a:spLocks noGrp="1"/>
          </p:cNvSpPr>
          <p:nvPr>
            <p:ph type="sldNum" sz="quarter" idx="10"/>
          </p:nvPr>
        </p:nvSpPr>
        <p:spPr/>
        <p:txBody>
          <a:bodyPr/>
          <a:lstStyle/>
          <a:p>
            <a:fld id="{D61C8689-8455-3546-ADF9-3B7273760F66}" type="slidenum">
              <a:rPr lang="en-US" smtClean="0"/>
              <a:pPr/>
              <a:t>17</a:t>
            </a:fld>
            <a:endParaRPr lang="en-US"/>
          </a:p>
        </p:txBody>
      </p:sp>
    </p:spTree>
    <p:extLst>
      <p:ext uri="{BB962C8B-B14F-4D97-AF65-F5344CB8AC3E}">
        <p14:creationId xmlns:p14="http://schemas.microsoft.com/office/powerpoint/2010/main" val="245788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2"/>
                </a:solidFill>
              </a:rPr>
              <a:t>An evolution of computing is emerging.  </a:t>
            </a:r>
          </a:p>
          <a:p>
            <a:r>
              <a:rPr lang="en-US" sz="1200" dirty="0" smtClean="0">
                <a:solidFill>
                  <a:schemeClr val="tx2"/>
                </a:solidFill>
              </a:rPr>
              <a:t>The intersection of a few key trends suggest now is the time for entrepreneurs and inventors of all types to create tomorrow’s computing devices.</a:t>
            </a:r>
          </a:p>
          <a:p>
            <a:pPr marL="171450" indent="-171450">
              <a:buFont typeface="Arial"/>
              <a:buChar char="•"/>
            </a:pPr>
            <a:r>
              <a:rPr lang="en-US" sz="1200" dirty="0" smtClean="0">
                <a:solidFill>
                  <a:schemeClr val="tx2"/>
                </a:solidFill>
              </a:rPr>
              <a:t>The open software movement is now mainstream.</a:t>
            </a:r>
          </a:p>
          <a:p>
            <a:pPr marL="171450" indent="-171450">
              <a:buFont typeface="Arial"/>
              <a:buChar char="•"/>
            </a:pPr>
            <a:r>
              <a:rPr lang="en-US" sz="1200" dirty="0" smtClean="0">
                <a:solidFill>
                  <a:schemeClr val="tx2"/>
                </a:solidFill>
              </a:rPr>
              <a:t>3D printing can almost support consumer-grade products.</a:t>
            </a:r>
          </a:p>
          <a:p>
            <a:pPr marL="171450" indent="-171450">
              <a:buFont typeface="Arial"/>
              <a:buChar char="•"/>
            </a:pPr>
            <a:r>
              <a:rPr lang="en-US" sz="1200" dirty="0" smtClean="0">
                <a:solidFill>
                  <a:schemeClr val="tx2"/>
                </a:solidFill>
              </a:rPr>
              <a:t>A whole new set of crowd source funding, Incubators, distributors and other communities have been created and are thriving. </a:t>
            </a:r>
          </a:p>
          <a:p>
            <a:r>
              <a:rPr lang="en-US" sz="1200" dirty="0" smtClean="0">
                <a:solidFill>
                  <a:schemeClr val="tx2"/>
                </a:solidFill>
              </a:rPr>
              <a:t>However, nothing has been done on the core computing side to support this new world.  This is where Intel® Edison comes in.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Barriers to entry have lowered to the point where nearly anyone can participate in this new market.  </a:t>
            </a:r>
            <a:r>
              <a:rPr lang="en-US" sz="1200" b="1" dirty="0" smtClean="0">
                <a:solidFill>
                  <a:schemeClr val="tx2"/>
                </a:solidFill>
              </a:rPr>
              <a:t>Intel’s opportunity is to build a product, service, support and ecosystem to support the thousands of ideas on the cusp of being invented. </a:t>
            </a:r>
          </a:p>
          <a:p>
            <a:endParaRPr lang="en-US" sz="1200" kern="1200" dirty="0" smtClean="0">
              <a:solidFill>
                <a:schemeClr val="tx2"/>
              </a:solidFill>
              <a:latin typeface="+mn-lt"/>
              <a:ea typeface="+mn-ea"/>
              <a:cs typeface="+mn-cs"/>
            </a:endParaRPr>
          </a:p>
          <a:p>
            <a:r>
              <a:rPr lang="en-US" sz="1200" kern="1200" dirty="0" smtClean="0">
                <a:solidFill>
                  <a:schemeClr val="tx2"/>
                </a:solidFill>
                <a:latin typeface="+mn-lt"/>
                <a:ea typeface="+mn-ea"/>
                <a:cs typeface="+mn-cs"/>
              </a:rPr>
              <a:t>Right now there is a rebirth of computing emerging, the maker movement has grown exponentially in the past several years. And now 3D printing is becoming a reality, making it easy for inventors and entrepreneurs to realize their vision. </a:t>
            </a:r>
          </a:p>
          <a:p>
            <a:endParaRPr lang="en-US" sz="1200" kern="1200" dirty="0" smtClean="0">
              <a:solidFill>
                <a:schemeClr val="tx2"/>
              </a:solidFill>
              <a:latin typeface="+mn-lt"/>
              <a:ea typeface="+mn-ea"/>
              <a:cs typeface="+mn-cs"/>
            </a:endParaRPr>
          </a:p>
          <a:p>
            <a:r>
              <a:rPr lang="en-US" sz="1200" kern="1200" dirty="0" smtClean="0">
                <a:solidFill>
                  <a:schemeClr val="tx2"/>
                </a:solidFill>
                <a:latin typeface="+mn-lt"/>
                <a:ea typeface="+mn-ea"/>
                <a:cs typeface="+mn-cs"/>
              </a:rPr>
              <a:t>Barriers to market entry have lowered substantially with things like crowd source funding, and software development and distribution now possible at absolutely incredible scale, ubiquity, and speed. This rebirth could be the next strategic inflection point in computing – sparking a massive wave of innovation from </a:t>
            </a:r>
            <a:r>
              <a:rPr lang="en-US" sz="1200" kern="1200" dirty="0" err="1" smtClean="0">
                <a:solidFill>
                  <a:schemeClr val="tx2"/>
                </a:solidFill>
                <a:latin typeface="+mn-lt"/>
                <a:ea typeface="+mn-ea"/>
                <a:cs typeface="+mn-cs"/>
              </a:rPr>
              <a:t>wearables</a:t>
            </a:r>
            <a:r>
              <a:rPr lang="en-US" sz="1200" kern="1200" dirty="0" smtClean="0">
                <a:solidFill>
                  <a:schemeClr val="tx2"/>
                </a:solidFill>
                <a:latin typeface="+mn-lt"/>
                <a:ea typeface="+mn-ea"/>
                <a:cs typeface="+mn-cs"/>
              </a:rPr>
              <a:t> to the Internet of Things. </a:t>
            </a:r>
          </a:p>
          <a:p>
            <a:endParaRPr lang="en-US" sz="1200" kern="1200" dirty="0" smtClean="0">
              <a:solidFill>
                <a:schemeClr val="tx2"/>
              </a:solidFill>
              <a:latin typeface="+mn-lt"/>
              <a:ea typeface="+mn-ea"/>
              <a:cs typeface="+mn-cs"/>
            </a:endParaRPr>
          </a:p>
          <a:p>
            <a:r>
              <a:rPr lang="en-US" sz="1200" kern="1200" dirty="0" smtClean="0">
                <a:solidFill>
                  <a:schemeClr val="tx2"/>
                </a:solidFill>
                <a:latin typeface="+mn-lt"/>
                <a:ea typeface="+mn-ea"/>
                <a:cs typeface="+mn-cs"/>
              </a:rPr>
              <a:t>However, nothing has been done on the core computing side to support this world.  This is where Intel® Edison comes 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2"/>
                </a:solidFill>
                <a:latin typeface="+mn-lt"/>
                <a:ea typeface="+mn-ea"/>
                <a:cs typeface="+mn-cs"/>
              </a:rPr>
              <a:t>Barriers to entry have lowered to the point where nearly anyone can participate in this new market.  </a:t>
            </a:r>
            <a:r>
              <a:rPr lang="en-US" sz="1200" b="1" kern="1200" dirty="0" smtClean="0">
                <a:solidFill>
                  <a:schemeClr val="tx2"/>
                </a:solidFill>
                <a:latin typeface="+mn-lt"/>
                <a:ea typeface="+mn-ea"/>
                <a:cs typeface="+mn-cs"/>
              </a:rPr>
              <a:t>Intel’s opportunity is to build a product, service, support and ecosystem to support the thousands of ideas on the cusp of being invented. </a:t>
            </a:r>
            <a:r>
              <a:rPr lang="en-US" sz="1200" kern="1200" dirty="0" smtClean="0">
                <a:solidFill>
                  <a:schemeClr val="tx2"/>
                </a:solidFill>
                <a:latin typeface="+mn-lt"/>
                <a:ea typeface="+mn-ea"/>
                <a:cs typeface="+mn-cs"/>
              </a:rPr>
              <a:t>Intel® Edison is the world’s first development platform uniquely designed bring powerful performance and capabilities to anyone wanting to rapidly prototype and produce computing products, lowering the barriers to entry for all.  </a:t>
            </a:r>
          </a:p>
        </p:txBody>
      </p:sp>
      <p:sp>
        <p:nvSpPr>
          <p:cNvPr id="4" name="Slide Number Placeholder 3"/>
          <p:cNvSpPr>
            <a:spLocks noGrp="1"/>
          </p:cNvSpPr>
          <p:nvPr>
            <p:ph type="sldNum" sz="quarter" idx="10"/>
          </p:nvPr>
        </p:nvSpPr>
        <p:spPr/>
        <p:txBody>
          <a:bodyPr/>
          <a:lstStyle/>
          <a:p>
            <a:fld id="{D61C8689-8455-3546-ADF9-3B7273760F66}" type="slidenum">
              <a:rPr lang="en-US" smtClean="0"/>
              <a:pPr/>
              <a:t>18</a:t>
            </a:fld>
            <a:endParaRPr lang="en-US"/>
          </a:p>
        </p:txBody>
      </p:sp>
    </p:spTree>
    <p:extLst>
      <p:ext uri="{BB962C8B-B14F-4D97-AF65-F5344CB8AC3E}">
        <p14:creationId xmlns:p14="http://schemas.microsoft.com/office/powerpoint/2010/main" val="3524335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IoT</a:t>
            </a:r>
            <a:r>
              <a:rPr lang="en-US" dirty="0" smtClean="0"/>
              <a:t> and embedded are tied</a:t>
            </a:r>
            <a:r>
              <a:rPr lang="en-US" baseline="0" dirty="0" smtClean="0"/>
              <a:t> together.  Huge dynamic diverse space.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19</a:t>
            </a:fld>
            <a:endParaRPr lang="en-US"/>
          </a:p>
        </p:txBody>
      </p:sp>
    </p:spTree>
    <p:extLst>
      <p:ext uri="{BB962C8B-B14F-4D97-AF65-F5344CB8AC3E}">
        <p14:creationId xmlns:p14="http://schemas.microsoft.com/office/powerpoint/2010/main" val="909101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20</a:t>
            </a:fld>
            <a:endParaRPr lang="en-US"/>
          </a:p>
        </p:txBody>
      </p:sp>
    </p:spTree>
    <p:extLst>
      <p:ext uri="{BB962C8B-B14F-4D97-AF65-F5344CB8AC3E}">
        <p14:creationId xmlns:p14="http://schemas.microsoft.com/office/powerpoint/2010/main" val="833093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0275" eaLnBrk="0" hangingPunct="0">
              <a:spcBef>
                <a:spcPct val="50000"/>
              </a:spcBef>
              <a:defRPr>
                <a:solidFill>
                  <a:schemeClr val="tx1"/>
                </a:solidFill>
                <a:latin typeface="Arial" panose="020B0604020202020204" pitchFamily="34" charset="0"/>
                <a:cs typeface="Arial" panose="020B0604020202020204" pitchFamily="34" charset="0"/>
              </a:defRPr>
            </a:lvl1pPr>
            <a:lvl2pPr marL="742950" indent="-285750" algn="ctr" defTabSz="930275" eaLnBrk="0" hangingPunct="0">
              <a:spcBef>
                <a:spcPct val="50000"/>
              </a:spcBef>
              <a:defRPr>
                <a:solidFill>
                  <a:schemeClr val="tx1"/>
                </a:solidFill>
                <a:latin typeface="Arial" panose="020B0604020202020204" pitchFamily="34" charset="0"/>
                <a:cs typeface="Arial" panose="020B0604020202020204" pitchFamily="34" charset="0"/>
              </a:defRPr>
            </a:lvl2pPr>
            <a:lvl3pPr marL="1143000" indent="-228600" algn="ctr" defTabSz="930275" eaLnBrk="0" hangingPunct="0">
              <a:spcBef>
                <a:spcPct val="50000"/>
              </a:spcBef>
              <a:defRPr>
                <a:solidFill>
                  <a:schemeClr val="tx1"/>
                </a:solidFill>
                <a:latin typeface="Arial" panose="020B0604020202020204" pitchFamily="34" charset="0"/>
                <a:cs typeface="Arial" panose="020B0604020202020204" pitchFamily="34" charset="0"/>
              </a:defRPr>
            </a:lvl3pPr>
            <a:lvl4pPr marL="1600200" indent="-228600" algn="ctr" defTabSz="930275" eaLnBrk="0" hangingPunct="0">
              <a:spcBef>
                <a:spcPct val="50000"/>
              </a:spcBef>
              <a:defRPr>
                <a:solidFill>
                  <a:schemeClr val="tx1"/>
                </a:solidFill>
                <a:latin typeface="Arial" panose="020B0604020202020204" pitchFamily="34" charset="0"/>
                <a:cs typeface="Arial" panose="020B0604020202020204" pitchFamily="34" charset="0"/>
              </a:defRPr>
            </a:lvl4pPr>
            <a:lvl5pPr marL="2057400" indent="-228600" algn="ctr" defTabSz="930275" eaLnBrk="0" hangingPunct="0">
              <a:spcBef>
                <a:spcPct val="50000"/>
              </a:spcBef>
              <a:defRPr>
                <a:solidFill>
                  <a:schemeClr val="tx1"/>
                </a:solidFill>
                <a:latin typeface="Arial" panose="020B0604020202020204" pitchFamily="34" charset="0"/>
                <a:cs typeface="Arial" panose="020B0604020202020204" pitchFamily="34" charset="0"/>
              </a:defRPr>
            </a:lvl5pPr>
            <a:lvl6pPr marL="2514600" indent="-228600" algn="ctr" defTabSz="930275"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defTabSz="930275"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defTabSz="930275"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defTabSz="930275" eaLnBrk="0" fontAlgn="base" hangingPunct="0">
              <a:spcBef>
                <a:spcPct val="5000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0"/>
              </a:spcBef>
            </a:pPr>
            <a:fld id="{8CA158E2-ABF6-463D-A0C8-4F351F060866}" type="slidenum">
              <a:rPr lang="en-US" altLang="en-US">
                <a:latin typeface="Verdana" panose="020B0604030504040204" pitchFamily="34" charset="0"/>
              </a:rPr>
              <a:pPr algn="r">
                <a:spcBef>
                  <a:spcPct val="0"/>
                </a:spcBef>
              </a:pPr>
              <a:t>22</a:t>
            </a:fld>
            <a:endParaRPr lang="en-US" altLang="en-US">
              <a:latin typeface="Verdana" panose="020B0604030504040204"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t>hypercard</a:t>
            </a:r>
            <a:endParaRPr lang="en-US" dirty="0" smtClean="0"/>
          </a:p>
          <a:p>
            <a:r>
              <a:rPr lang="en-US" dirty="0" smtClean="0"/>
              <a:t>Transition from XDK</a:t>
            </a:r>
            <a:r>
              <a:rPr lang="en-US" baseline="0" dirty="0" smtClean="0"/>
              <a:t> to ISS, clearly state </a:t>
            </a:r>
            <a:endParaRPr lang="en-US" dirty="0" smtClean="0"/>
          </a:p>
          <a:p>
            <a:r>
              <a:rPr lang="en-US" dirty="0" smtClean="0"/>
              <a:t>Show where each tool plays a role, show them examples of success stories (summary slide on hackathons, outcome,</a:t>
            </a:r>
            <a:r>
              <a:rPr lang="en-US" baseline="0" dirty="0" smtClean="0"/>
              <a:t> who has purchased ISS, XDK’s use and comments)</a:t>
            </a:r>
          </a:p>
          <a:p>
            <a:r>
              <a:rPr lang="en-US" baseline="0" dirty="0" smtClean="0"/>
              <a:t>Goal: show SSG understands this market, have well thought out solutions for different needs, are ready to work with you.</a:t>
            </a:r>
          </a:p>
          <a:p>
            <a:endParaRPr lang="en-US" baseline="0" dirty="0" smtClean="0"/>
          </a:p>
          <a:p>
            <a:r>
              <a:rPr lang="en-US" baseline="0" dirty="0" smtClean="0"/>
              <a:t>Most people start their </a:t>
            </a:r>
            <a:r>
              <a:rPr lang="en-US" baseline="0" dirty="0" err="1" smtClean="0"/>
              <a:t>IoT</a:t>
            </a:r>
            <a:r>
              <a:rPr lang="en-US" baseline="0" dirty="0" smtClean="0"/>
              <a:t> journey (from idea to designs) from left to right.</a:t>
            </a:r>
          </a:p>
          <a:p>
            <a:r>
              <a:rPr lang="en-US" baseline="0" dirty="0" smtClean="0"/>
              <a:t>How to get contacts, </a:t>
            </a:r>
            <a:r>
              <a:rPr lang="en-US" baseline="0" dirty="0" err="1" smtClean="0"/>
              <a:t>eval</a:t>
            </a:r>
            <a:r>
              <a:rPr lang="en-US" baseline="0" dirty="0" smtClean="0"/>
              <a:t> versions etc.</a:t>
            </a:r>
          </a:p>
          <a:p>
            <a:endParaRPr lang="en-US" baseline="0" dirty="0" smtClean="0"/>
          </a:p>
          <a:p>
            <a:r>
              <a:rPr lang="en-US" baseline="0" dirty="0" smtClean="0"/>
              <a:t>WR: use WR tools if you use </a:t>
            </a:r>
            <a:r>
              <a:rPr lang="en-US" baseline="0" dirty="0" err="1" smtClean="0"/>
              <a:t>Vxworks</a:t>
            </a:r>
            <a:r>
              <a:rPr lang="en-US" baseline="0" dirty="0" smtClean="0"/>
              <a:t>/WRL.  You get WR adaptation of eclipse plus GCC.  Workbench is provided for all target HW platforms.  </a:t>
            </a:r>
            <a:endParaRPr lang="en-US" dirty="0"/>
          </a:p>
        </p:txBody>
      </p:sp>
    </p:spTree>
    <p:extLst>
      <p:ext uri="{BB962C8B-B14F-4D97-AF65-F5344CB8AC3E}">
        <p14:creationId xmlns:p14="http://schemas.microsoft.com/office/powerpoint/2010/main" val="233359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23</a:t>
            </a:fld>
            <a:endParaRPr lang="en-US"/>
          </a:p>
        </p:txBody>
      </p:sp>
    </p:spTree>
    <p:extLst>
      <p:ext uri="{BB962C8B-B14F-4D97-AF65-F5344CB8AC3E}">
        <p14:creationId xmlns:p14="http://schemas.microsoft.com/office/powerpoint/2010/main" val="2826864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XDK is our HTML5 app builder tool, allows developers to easily create apps that they can publish in multiple app stores (google play, amazon, apple store, </a:t>
            </a:r>
            <a:r>
              <a:rPr lang="en-US" baseline="0" dirty="0" err="1" smtClean="0"/>
              <a:t>microsoft’s</a:t>
            </a:r>
            <a:r>
              <a:rPr lang="en-US" baseline="0" dirty="0" smtClean="0"/>
              <a:t> windows store </a:t>
            </a:r>
            <a:r>
              <a:rPr lang="en-US" baseline="0" dirty="0" err="1" smtClean="0"/>
              <a:t>etc</a:t>
            </a:r>
            <a:r>
              <a:rPr lang="en-US" baseline="0" dirty="0" smtClean="0"/>
              <a:t>)</a:t>
            </a:r>
          </a:p>
          <a:p>
            <a:r>
              <a:rPr lang="en-US" baseline="0" dirty="0" smtClean="0"/>
              <a:t>Screenshot: allows developers to automatically build their app on multiple targeted platforms/form factors – phones, tablets &amp; browsers.</a:t>
            </a:r>
          </a:p>
          <a:p>
            <a:r>
              <a:rPr lang="en-US" baseline="0" dirty="0" err="1" smtClean="0"/>
              <a:t>Repsonsive</a:t>
            </a:r>
            <a:r>
              <a:rPr lang="en-US" baseline="0" dirty="0" smtClean="0"/>
              <a:t> design – app responds to the characteristics of the device its running on.</a:t>
            </a:r>
          </a:p>
          <a:p>
            <a:r>
              <a:rPr lang="en-US" baseline="0" dirty="0" smtClean="0"/>
              <a:t>A developer builds an app using XDK every 33 seconds (18k/week)</a:t>
            </a:r>
          </a:p>
          <a:p>
            <a:r>
              <a:rPr lang="en-US" baseline="0" dirty="0" smtClean="0"/>
              <a:t>160k registered users</a:t>
            </a:r>
          </a:p>
          <a:p>
            <a:r>
              <a:rPr lang="en-US" baseline="0" dirty="0" smtClean="0"/>
              <a:t>2500 apps in google play stores, </a:t>
            </a:r>
          </a:p>
          <a:p>
            <a:r>
              <a:rPr lang="en-US" baseline="0" dirty="0" smtClean="0"/>
              <a:t>&gt;10M apps built using XDK have been downloaded</a:t>
            </a:r>
          </a:p>
          <a:p>
            <a:r>
              <a:rPr lang="en-US" baseline="0" dirty="0" smtClean="0"/>
              <a:t>1600 registered users on XDK </a:t>
            </a:r>
            <a:r>
              <a:rPr lang="en-US" baseline="0" dirty="0" err="1" smtClean="0"/>
              <a:t>IoT</a:t>
            </a:r>
            <a:r>
              <a:rPr lang="en-US" baseline="0" dirty="0" smtClean="0"/>
              <a:t> edition</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24</a:t>
            </a:fld>
            <a:endParaRPr lang="en-US"/>
          </a:p>
        </p:txBody>
      </p:sp>
    </p:spTree>
    <p:extLst>
      <p:ext uri="{BB962C8B-B14F-4D97-AF65-F5344CB8AC3E}">
        <p14:creationId xmlns:p14="http://schemas.microsoft.com/office/powerpoint/2010/main" val="1089032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Javascript</a:t>
            </a:r>
            <a:r>
              <a:rPr lang="en-US" baseline="0" dirty="0" smtClean="0"/>
              <a:t> is not just for HTML5 any more, also used for device programming – which is what node.js allows you to do</a:t>
            </a:r>
          </a:p>
          <a:p>
            <a:r>
              <a:rPr lang="en-US" baseline="0" dirty="0" smtClean="0"/>
              <a:t>Intel has been contributing to </a:t>
            </a:r>
            <a:r>
              <a:rPr lang="en-US" baseline="0" dirty="0" err="1" smtClean="0"/>
              <a:t>javascript</a:t>
            </a:r>
            <a:r>
              <a:rPr lang="en-US" baseline="0" dirty="0" smtClean="0"/>
              <a:t> to make it run better on intel </a:t>
            </a:r>
            <a:r>
              <a:rPr lang="en-US" baseline="0" dirty="0" err="1" smtClean="0"/>
              <a:t>cpu’s</a:t>
            </a:r>
            <a:r>
              <a:rPr lang="en-US" baseline="0" dirty="0" smtClean="0"/>
              <a:t> (ex SIMD extensions)</a:t>
            </a:r>
          </a:p>
          <a:p>
            <a:r>
              <a:rPr lang="en-US" baseline="0" dirty="0" smtClean="0"/>
              <a:t>You can put code on the device using node.js</a:t>
            </a:r>
          </a:p>
          <a:p>
            <a:r>
              <a:rPr lang="en-US" baseline="0" dirty="0" smtClean="0"/>
              <a:t>Or you can interact with the device from the phone</a:t>
            </a:r>
          </a:p>
          <a:p>
            <a:r>
              <a:rPr lang="en-US" baseline="0" dirty="0" smtClean="0"/>
              <a:t>Or you can visualize the data </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25</a:t>
            </a:fld>
            <a:endParaRPr lang="en-US"/>
          </a:p>
        </p:txBody>
      </p:sp>
    </p:spTree>
    <p:extLst>
      <p:ext uri="{BB962C8B-B14F-4D97-AF65-F5344CB8AC3E}">
        <p14:creationId xmlns:p14="http://schemas.microsoft.com/office/powerpoint/2010/main" val="928706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a:t>
            </a:r>
            <a:r>
              <a:rPr lang="en-US" baseline="0" dirty="0" smtClean="0"/>
              <a:t> is a c</a:t>
            </a:r>
            <a:r>
              <a:rPr lang="en-US" dirty="0" smtClean="0"/>
              <a:t>ommercial tool suite for IA</a:t>
            </a:r>
            <a:r>
              <a:rPr lang="en-US" baseline="0" dirty="0" smtClean="0"/>
              <a:t> based systems.  Dedicated tool chain for embedded, </a:t>
            </a:r>
            <a:r>
              <a:rPr lang="en-US" baseline="0" dirty="0" err="1" smtClean="0"/>
              <a:t>IoT</a:t>
            </a:r>
            <a:r>
              <a:rPr lang="en-US" baseline="0" dirty="0" smtClean="0"/>
              <a:t> type market that supports multiple target and host OS’s.  Key benefits of the tool chain are </a:t>
            </a:r>
            <a:r>
              <a:rPr lang="en-US" baseline="0" dirty="0" err="1" smtClean="0"/>
              <a:t>ttm</a:t>
            </a:r>
            <a:r>
              <a:rPr lang="en-US" baseline="0" dirty="0" smtClean="0"/>
              <a:t>, reliability, power/</a:t>
            </a:r>
            <a:r>
              <a:rPr lang="en-US" baseline="0" dirty="0" err="1" smtClean="0"/>
              <a:t>perf</a:t>
            </a:r>
            <a:r>
              <a:rPr lang="en-US" baseline="0" dirty="0" smtClean="0"/>
              <a:t>.  </a:t>
            </a:r>
          </a:p>
          <a:p>
            <a:r>
              <a:rPr lang="en-US" baseline="0" dirty="0" smtClean="0"/>
              <a:t>Tool chain provides technologies for build, debug and tune phases of system development.   Customers are </a:t>
            </a:r>
            <a:r>
              <a:rPr lang="en-US" baseline="0" dirty="0" err="1" smtClean="0"/>
              <a:t>predominatly</a:t>
            </a:r>
            <a:r>
              <a:rPr lang="en-US" baseline="0" dirty="0" smtClean="0"/>
              <a:t> using hardware from </a:t>
            </a:r>
            <a:r>
              <a:rPr lang="en-US" baseline="0" dirty="0" err="1" smtClean="0"/>
              <a:t>IoTG</a:t>
            </a:r>
            <a:r>
              <a:rPr lang="en-US" baseline="0" dirty="0" smtClean="0"/>
              <a:t>, CSIG, CCG, NDG– telecom, mobile, transportation, retail, medical </a:t>
            </a:r>
            <a:r>
              <a:rPr lang="en-US" baseline="0" dirty="0" err="1" smtClean="0"/>
              <a:t>etc</a:t>
            </a:r>
            <a:r>
              <a:rPr lang="en-US" baseline="0" dirty="0" smtClean="0"/>
              <a:t> markets</a:t>
            </a:r>
            <a:endParaRPr lang="en-US" dirty="0" smtClean="0"/>
          </a:p>
          <a:p>
            <a:r>
              <a:rPr lang="en-US" dirty="0" smtClean="0"/>
              <a:t>For</a:t>
            </a:r>
            <a:r>
              <a:rPr lang="en-US" baseline="0" dirty="0" smtClean="0"/>
              <a:t> </a:t>
            </a:r>
            <a:r>
              <a:rPr lang="en-US" dirty="0" smtClean="0"/>
              <a:t>C/C+_,</a:t>
            </a:r>
            <a:r>
              <a:rPr lang="en-US" baseline="0" dirty="0" smtClean="0"/>
              <a:t> software tools to build, debug, test </a:t>
            </a:r>
            <a:r>
              <a:rPr lang="en-US" baseline="0" dirty="0" err="1" smtClean="0"/>
              <a:t>IoT</a:t>
            </a:r>
            <a:r>
              <a:rPr lang="en-US" baseline="0" dirty="0" smtClean="0"/>
              <a:t> Systems</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26</a:t>
            </a:fld>
            <a:endParaRPr lang="en-US"/>
          </a:p>
        </p:txBody>
      </p:sp>
    </p:spTree>
    <p:extLst>
      <p:ext uri="{BB962C8B-B14F-4D97-AF65-F5344CB8AC3E}">
        <p14:creationId xmlns:p14="http://schemas.microsoft.com/office/powerpoint/2010/main" val="2421319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mapping of ISS components to target Operating Systems and packages.</a:t>
            </a:r>
          </a:p>
          <a:p>
            <a:r>
              <a:rPr lang="en-US" dirty="0" smtClean="0"/>
              <a:t>The</a:t>
            </a:r>
            <a:r>
              <a:rPr lang="en-US" baseline="0" dirty="0" smtClean="0"/>
              <a:t> key components of ISS are grouped into</a:t>
            </a:r>
          </a:p>
          <a:p>
            <a:endParaRPr lang="en-US" baseline="0" dirty="0" smtClean="0"/>
          </a:p>
          <a:p>
            <a:r>
              <a:rPr lang="en-US" baseline="0" dirty="0" smtClean="0"/>
              <a:t>The key differentiator between Ultimate Edition and Pro Edition is the JTAG-based Intel System Debugger – a solution that OEMs, and System Integrators are seeking for.</a:t>
            </a:r>
          </a:p>
          <a:p>
            <a:r>
              <a:rPr lang="en-US" baseline="0" dirty="0" smtClean="0"/>
              <a:t>The Linux and Android target support comes with one package, either Composer, Professional or Ultimate solution. As mentioned, Windows target support is a new offering we are providing with ISS 2015. </a:t>
            </a:r>
          </a:p>
          <a:p>
            <a:r>
              <a:rPr lang="en-US" baseline="0" dirty="0" smtClean="0"/>
              <a:t>For those who develop embedded systems based on Wind River </a:t>
            </a:r>
            <a:r>
              <a:rPr lang="en-US" baseline="0" dirty="0" err="1" smtClean="0"/>
              <a:t>VxWorks</a:t>
            </a:r>
            <a:r>
              <a:rPr lang="en-US" baseline="0" dirty="0" smtClean="0"/>
              <a:t>, a compiler and certain libraries are available too. These can be obtained through Wind River Systems </a:t>
            </a:r>
          </a:p>
          <a:p>
            <a:endParaRPr lang="en-US" dirty="0"/>
          </a:p>
        </p:txBody>
      </p:sp>
      <p:sp>
        <p:nvSpPr>
          <p:cNvPr id="4" name="Slide Number Placeholder 3"/>
          <p:cNvSpPr>
            <a:spLocks noGrp="1"/>
          </p:cNvSpPr>
          <p:nvPr>
            <p:ph type="sldNum" sz="quarter" idx="10"/>
          </p:nvPr>
        </p:nvSpPr>
        <p:spPr/>
        <p:txBody>
          <a:bodyPr/>
          <a:lstStyle/>
          <a:p>
            <a:fld id="{B8AF895E-D18F-45A4-9D75-93276C04646E}" type="slidenum">
              <a:rPr lang="en-US" smtClean="0"/>
              <a:t>27</a:t>
            </a:fld>
            <a:endParaRPr lang="en-US"/>
          </a:p>
        </p:txBody>
      </p:sp>
    </p:spTree>
    <p:extLst>
      <p:ext uri="{BB962C8B-B14F-4D97-AF65-F5344CB8AC3E}">
        <p14:creationId xmlns:p14="http://schemas.microsoft.com/office/powerpoint/2010/main" val="400290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C-I-A: Confidentiality,</a:t>
            </a:r>
            <a:r>
              <a:rPr lang="en-US" baseline="0" dirty="0" smtClean="0"/>
              <a:t> Integrity, Accessibility. Accessibility is often prioritized over Integrity over Confidentiality.</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3495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draft report indicates that if the country fails to adopt security measures it could be dealing with the consequences for generations. Risks include new vulnerabilities and ways to attack critical systems, and an increased ability to use remote access to cause physical destruction.</a:t>
            </a:r>
          </a:p>
          <a:p>
            <a:endParaRPr lang="en-US" dirty="0" smtClean="0"/>
          </a:p>
          <a:p>
            <a:pPr defTabSz="469682">
              <a:defRPr/>
            </a:pP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94820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One of the key elements</a:t>
            </a:r>
            <a:r>
              <a:rPr lang="pt-BR" baseline="0" dirty="0" smtClean="0"/>
              <a:t> of IoT solutions is the servive creation layer.</a:t>
            </a:r>
          </a:p>
          <a:p>
            <a:r>
              <a:rPr lang="pt-BR" baseline="0" dirty="0" smtClean="0"/>
              <a:t>Now that we have connected the Thing to the internet via a gateway of some sort and are processing data to the data center in realtime and are analytizing this data with our big data tools, how do we enable new services to be created??</a:t>
            </a:r>
            <a:endParaRPr lang="pt-BR" dirty="0" smtClean="0"/>
          </a:p>
          <a:p>
            <a:endParaRPr lang="pt-BR" dirty="0" smtClean="0"/>
          </a:p>
          <a:p>
            <a:r>
              <a:rPr lang="pt-BR" dirty="0" smtClean="0"/>
              <a:t>One are a couple of elements to the Service Creation aspects of IoT.  Once is the Service enablement via the Developer Engagement.  This includes a developer out reach program and an API</a:t>
            </a:r>
            <a:r>
              <a:rPr lang="pt-BR" baseline="0" dirty="0" smtClean="0"/>
              <a:t> portals to allow enterprises to engaged the developers to create applications that tale adnatage of the data.  For example, in the case of smart cities, you can have a plethora of sensors that are monitoring traffic, polution, noise etc that are fed into the cloud but only when this data is provided to an App that is used by the city government and/ or the citizens of the city, you have the power of IoT.</a:t>
            </a:r>
          </a:p>
          <a:p>
            <a:r>
              <a:rPr lang="pt-BR" baseline="0" dirty="0" smtClean="0"/>
              <a:t>The other element really is the API creation and management aspects that allow integration of the data with the existingbusiness processes and the mashup of the data with existing enterprise systems and with other partners data.</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8592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D13A13-9131-4AEB-9184-341EAE029DF1}" type="slidenum">
              <a:rPr lang="en-US" smtClean="0"/>
              <a:pPr/>
              <a:t>11</a:t>
            </a:fld>
            <a:endParaRPr lang="en-US" dirty="0"/>
          </a:p>
        </p:txBody>
      </p:sp>
    </p:spTree>
    <p:extLst>
      <p:ext uri="{BB962C8B-B14F-4D97-AF65-F5344CB8AC3E}">
        <p14:creationId xmlns:p14="http://schemas.microsoft.com/office/powerpoint/2010/main" val="356578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2">
              <a:defRPr/>
            </a:pPr>
            <a:r>
              <a:rPr lang="en-US" dirty="0" smtClean="0"/>
              <a:t>As more devices become connected every day, companies face increased fragmentation, interoperability and security challenges. To address this, Intel is delivering integrated, scalable hardware and software solutions specifically designed to meet diverse market needs from devices to the cloud.</a:t>
            </a:r>
          </a:p>
          <a:p>
            <a:endParaRPr lang="en-US" dirty="0"/>
          </a:p>
        </p:txBody>
      </p:sp>
      <p:sp>
        <p:nvSpPr>
          <p:cNvPr id="4" name="Slide Number Placeholder 3"/>
          <p:cNvSpPr>
            <a:spLocks noGrp="1"/>
          </p:cNvSpPr>
          <p:nvPr>
            <p:ph type="sldNum" sz="quarter" idx="10"/>
          </p:nvPr>
        </p:nvSpPr>
        <p:spPr/>
        <p:txBody>
          <a:bodyPr/>
          <a:lstStyle/>
          <a:p>
            <a:fld id="{A8AF9EBD-AC19-4FCB-93C0-7EDAD48EBF9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25420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By now, many devices are connected </a:t>
            </a:r>
            <a:r>
              <a:rPr lang="en-US" sz="1400" dirty="0">
                <a:sym typeface="Wingdings" panose="05000000000000000000" pitchFamily="2" charset="2"/>
              </a:rPr>
              <a:t> critical mass</a:t>
            </a:r>
            <a:endParaRPr lang="en-US" sz="1400" dirty="0"/>
          </a:p>
          <a:p>
            <a:r>
              <a:rPr lang="en-US" sz="1400" dirty="0"/>
              <a:t>Those that are not can be easily connected </a:t>
            </a:r>
            <a:r>
              <a:rPr lang="en-US" sz="1400" dirty="0">
                <a:sym typeface="Wingdings" panose="05000000000000000000" pitchFamily="2" charset="2"/>
              </a:rPr>
              <a:t> low end gateway</a:t>
            </a:r>
          </a:p>
          <a:p>
            <a:pPr lvl="1"/>
            <a:r>
              <a:rPr lang="en-US" sz="1400" dirty="0">
                <a:sym typeface="Wingdings" panose="05000000000000000000" pitchFamily="2" charset="2"/>
              </a:rPr>
              <a:t>How you can unleash value from </a:t>
            </a:r>
            <a:r>
              <a:rPr lang="en-US" sz="1400" dirty="0" err="1">
                <a:sym typeface="Wingdings" panose="05000000000000000000" pitchFamily="2" charset="2"/>
              </a:rPr>
              <a:t>IoT</a:t>
            </a:r>
            <a:r>
              <a:rPr lang="en-US" sz="1400" dirty="0">
                <a:sym typeface="Wingdings" panose="05000000000000000000" pitchFamily="2" charset="2"/>
              </a:rPr>
              <a:t> quickly</a:t>
            </a:r>
          </a:p>
          <a:p>
            <a:pPr lvl="1"/>
            <a:r>
              <a:rPr lang="en-US" sz="1400" dirty="0">
                <a:sym typeface="Wingdings" panose="05000000000000000000" pitchFamily="2" charset="2"/>
              </a:rPr>
              <a:t>85% of the devices are in legacy systems</a:t>
            </a:r>
          </a:p>
          <a:p>
            <a:r>
              <a:rPr lang="en-US" sz="1400" dirty="0">
                <a:sym typeface="Wingdings" panose="05000000000000000000" pitchFamily="2" charset="2"/>
              </a:rPr>
              <a:t>Compute economics improve… important because:</a:t>
            </a:r>
          </a:p>
          <a:p>
            <a:pPr lvl="1"/>
            <a:r>
              <a:rPr lang="en-US" sz="1400" dirty="0" err="1">
                <a:sym typeface="Wingdings" panose="05000000000000000000" pitchFamily="2" charset="2"/>
              </a:rPr>
              <a:t>IoT</a:t>
            </a:r>
            <a:r>
              <a:rPr lang="en-US" sz="1400" dirty="0">
                <a:sym typeface="Wingdings" panose="05000000000000000000" pitchFamily="2" charset="2"/>
              </a:rPr>
              <a:t> value depends on  protocol stacks, data filtering, security</a:t>
            </a:r>
          </a:p>
          <a:p>
            <a:r>
              <a:rPr lang="en-US" sz="1400" dirty="0">
                <a:sym typeface="Wingdings" panose="05000000000000000000" pitchFamily="2" charset="2"/>
              </a:rPr>
              <a:t>Big data has matured  driven by biz intelligence and social media</a:t>
            </a:r>
          </a:p>
          <a:p>
            <a:r>
              <a:rPr lang="en-US" sz="1400" dirty="0">
                <a:sym typeface="Wingdings" panose="05000000000000000000" pitchFamily="2" charset="2"/>
              </a:rPr>
              <a:t>Learned to turn data into actionable information  key to </a:t>
            </a:r>
            <a:r>
              <a:rPr lang="en-US" sz="1400" dirty="0" err="1">
                <a:sym typeface="Wingdings" panose="05000000000000000000" pitchFamily="2" charset="2"/>
              </a:rPr>
              <a:t>IoT</a:t>
            </a:r>
            <a:endParaRPr lang="en-US" sz="1400" dirty="0">
              <a:sym typeface="Wingdings" panose="05000000000000000000" pitchFamily="2" charset="2"/>
            </a:endParaRPr>
          </a:p>
          <a:p>
            <a:r>
              <a:rPr lang="en-US" sz="1400" dirty="0"/>
              <a:t>Cloud is universal </a:t>
            </a:r>
            <a:r>
              <a:rPr lang="en-US" sz="1400" dirty="0">
                <a:sym typeface="Wingdings" panose="05000000000000000000" pitchFamily="2" charset="2"/>
              </a:rPr>
              <a:t> easy to provision services  very important:</a:t>
            </a:r>
          </a:p>
          <a:p>
            <a:pPr lvl="1"/>
            <a:r>
              <a:rPr lang="en-US" sz="1400" dirty="0">
                <a:sym typeface="Wingdings" panose="05000000000000000000" pitchFamily="2" charset="2"/>
              </a:rPr>
              <a:t>Without cloud you can’t unleash the value of </a:t>
            </a:r>
            <a:r>
              <a:rPr lang="en-US" sz="1400" dirty="0" err="1">
                <a:sym typeface="Wingdings" panose="05000000000000000000" pitchFamily="2" charset="2"/>
              </a:rPr>
              <a:t>IoT</a:t>
            </a:r>
            <a:endParaRPr lang="en-US" sz="1400" dirty="0"/>
          </a:p>
        </p:txBody>
      </p:sp>
      <p:sp>
        <p:nvSpPr>
          <p:cNvPr id="4" name="Slide Number Placeholder 3"/>
          <p:cNvSpPr>
            <a:spLocks noGrp="1"/>
          </p:cNvSpPr>
          <p:nvPr>
            <p:ph type="sldNum" sz="quarter" idx="10"/>
          </p:nvPr>
        </p:nvSpPr>
        <p:spPr/>
        <p:txBody>
          <a:bodyPr/>
          <a:lstStyle/>
          <a:p>
            <a:fld id="{8E235626-6DF4-427D-BCC4-40901B1436C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0685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i="1" dirty="0" smtClean="0">
                <a:solidFill>
                  <a:schemeClr val="bg1"/>
                </a:solidFill>
              </a:rPr>
              <a:t>The Internet of Things Has Arrived — And So Have Massive Security Issues” (1/2013)</a:t>
            </a:r>
            <a:endParaRPr lang="en-GB" sz="1200" dirty="0" smtClean="0">
              <a:latin typeface="+mn-lt"/>
            </a:endParaRPr>
          </a:p>
          <a:p>
            <a:r>
              <a:rPr lang="en-GB" sz="1200" dirty="0" smtClean="0">
                <a:latin typeface="+mn-lt"/>
              </a:rPr>
              <a:t>Malware attack in US power stations go down.</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smtClean="0">
                <a:solidFill>
                  <a:srgbClr val="000000"/>
                </a:solidFill>
                <a:latin typeface="+mn-lt"/>
                <a:ea typeface="Verdana" pitchFamily="34" charset="0"/>
                <a:cs typeface="Verdana" pitchFamily="34" charset="0"/>
              </a:rPr>
              <a:t>Why</a:t>
            </a:r>
            <a:r>
              <a:rPr lang="en-GB" sz="1200" b="0" baseline="0" dirty="0" smtClean="0">
                <a:solidFill>
                  <a:srgbClr val="000000"/>
                </a:solidFill>
                <a:latin typeface="+mn-lt"/>
                <a:ea typeface="Verdana" pitchFamily="34" charset="0"/>
                <a:cs typeface="Verdana" pitchFamily="34" charset="0"/>
              </a:rPr>
              <a:t> should the CXO care about security, after all isn’t this something IT take care of?</a:t>
            </a:r>
            <a:endParaRPr lang="en-US" sz="1200" b="0" dirty="0" smtClean="0">
              <a:solidFill>
                <a:srgbClr val="000000"/>
              </a:solidFill>
              <a:latin typeface="+mn-lt"/>
              <a:ea typeface="Verdana" pitchFamily="34" charset="0"/>
              <a:cs typeface="Verdana"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dirty="0" smtClean="0">
                <a:solidFill>
                  <a:srgbClr val="000000"/>
                </a:solidFill>
                <a:latin typeface="+mn-lt"/>
                <a:ea typeface="Verdana" pitchFamily="34" charset="0"/>
                <a:cs typeface="Verdana" pitchFamily="34" charset="0"/>
              </a:rPr>
              <a:t>Cybercrime cost firms $1 trillion globally – twice the revenue</a:t>
            </a:r>
            <a:r>
              <a:rPr lang="en-US" sz="1200" b="0" baseline="0" dirty="0" smtClean="0">
                <a:solidFill>
                  <a:srgbClr val="000000"/>
                </a:solidFill>
                <a:latin typeface="+mn-lt"/>
                <a:ea typeface="Verdana" pitchFamily="34" charset="0"/>
                <a:cs typeface="Verdana" pitchFamily="34" charset="0"/>
              </a:rPr>
              <a:t> and profit from the entire industry of illegal drug trade/distribution – TWICE.</a:t>
            </a:r>
            <a:endParaRPr lang="en-US" sz="1200" b="0" dirty="0" smtClean="0">
              <a:solidFill>
                <a:srgbClr val="000000"/>
              </a:solidFill>
              <a:latin typeface="+mn-lt"/>
              <a:ea typeface="Verdana" pitchFamily="34" charset="0"/>
              <a:cs typeface="Verdana"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dirty="0" smtClean="0">
                <a:solidFill>
                  <a:srgbClr val="000000"/>
                </a:solidFill>
                <a:latin typeface="+mn-lt"/>
                <a:ea typeface="Verdana" pitchFamily="34" charset="0"/>
                <a:cs typeface="Verdana" pitchFamily="34" charset="0"/>
              </a:rPr>
              <a:t>15 Million Cyber attacks</a:t>
            </a:r>
            <a:r>
              <a:rPr lang="en-US" sz="1200" b="0" baseline="0" dirty="0" smtClean="0">
                <a:solidFill>
                  <a:srgbClr val="000000"/>
                </a:solidFill>
                <a:latin typeface="+mn-lt"/>
                <a:ea typeface="Verdana" pitchFamily="34" charset="0"/>
                <a:cs typeface="Verdana" pitchFamily="34" charset="0"/>
              </a:rPr>
              <a:t> a</a:t>
            </a:r>
            <a:r>
              <a:rPr lang="en-US" sz="1200" b="0" dirty="0" smtClean="0">
                <a:solidFill>
                  <a:srgbClr val="000000"/>
                </a:solidFill>
                <a:latin typeface="+mn-lt"/>
                <a:ea typeface="Verdana" pitchFamily="34" charset="0"/>
                <a:cs typeface="Verdana" pitchFamily="34" charset="0"/>
              </a:rPr>
              <a:t> day,   That's how many the U.S. energy department estimates it gets. </a:t>
            </a:r>
            <a:endParaRPr lang="en-GB" sz="1200" b="0" dirty="0" smtClean="0">
              <a:solidFill>
                <a:srgbClr val="000000"/>
              </a:solidFill>
              <a:latin typeface="+mn-lt"/>
              <a:ea typeface="Verdana" pitchFamily="34" charset="0"/>
              <a:cs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smtClean="0">
                <a:solidFill>
                  <a:srgbClr val="000000"/>
                </a:solidFill>
                <a:latin typeface="+mn-lt"/>
                <a:ea typeface="Verdana" pitchFamily="34" charset="0"/>
                <a:cs typeface="Verdana" pitchFamily="34" charset="0"/>
              </a:rPr>
              <a:t>This</a:t>
            </a:r>
            <a:r>
              <a:rPr lang="en-GB" sz="1200" b="0" baseline="0" dirty="0" smtClean="0">
                <a:solidFill>
                  <a:srgbClr val="000000"/>
                </a:solidFill>
                <a:latin typeface="+mn-lt"/>
                <a:ea typeface="Verdana" pitchFamily="34" charset="0"/>
                <a:cs typeface="Verdana" pitchFamily="34" charset="0"/>
              </a:rPr>
              <a:t> is not about a bunch of pimply 15 year olds in their parents garage - this is about sophisticated organized crime and cyber terrorism.</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baseline="0" dirty="0" smtClean="0">
                <a:solidFill>
                  <a:srgbClr val="000000"/>
                </a:solidFill>
                <a:latin typeface="+mn-lt"/>
                <a:ea typeface="Verdana" pitchFamily="34" charset="0"/>
                <a:cs typeface="Verdana" pitchFamily="34" charset="0"/>
              </a:rPr>
              <a:t>How much could this cost your business in $?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baseline="0" dirty="0" smtClean="0">
                <a:solidFill>
                  <a:srgbClr val="000000"/>
                </a:solidFill>
                <a:latin typeface="+mn-lt"/>
                <a:ea typeface="Verdana" pitchFamily="34" charset="0"/>
                <a:cs typeface="Verdana" pitchFamily="34" charset="0"/>
              </a:rPr>
              <a:t>How long would it take to get your business operational again in the event of a serious breach?</a:t>
            </a:r>
            <a:endParaRPr lang="en-GB" sz="1200" b="0" dirty="0" smtClean="0">
              <a:solidFill>
                <a:srgbClr val="000000"/>
              </a:solidFill>
              <a:latin typeface="+mn-lt"/>
              <a:ea typeface="Verdana" pitchFamily="34" charset="0"/>
              <a:cs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dirty="0" smtClean="0">
              <a:solidFill>
                <a:srgbClr val="000000"/>
              </a:solidFill>
              <a:latin typeface="+mn-lt"/>
              <a:ea typeface="Verdana" pitchFamily="34" charset="0"/>
              <a:cs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u="sng" dirty="0" smtClean="0">
                <a:solidFill>
                  <a:srgbClr val="000000"/>
                </a:solidFill>
                <a:latin typeface="+mn-lt"/>
                <a:ea typeface="Verdana" pitchFamily="34" charset="0"/>
                <a:cs typeface="Verdana" pitchFamily="34" charset="0"/>
              </a:rPr>
              <a:t>Notes &amp;</a:t>
            </a:r>
            <a:r>
              <a:rPr lang="en-GB" sz="1200" b="1" u="sng" baseline="0" dirty="0" smtClean="0">
                <a:solidFill>
                  <a:srgbClr val="000000"/>
                </a:solidFill>
                <a:latin typeface="+mn-lt"/>
                <a:ea typeface="Verdana" pitchFamily="34" charset="0"/>
                <a:cs typeface="Verdana" pitchFamily="34" charset="0"/>
              </a:rPr>
              <a:t> Data Points</a:t>
            </a:r>
            <a:r>
              <a:rPr lang="en-GB" sz="1200" b="1" u="sng" dirty="0" smtClean="0">
                <a:solidFill>
                  <a:srgbClr val="000000"/>
                </a:solidFill>
                <a:latin typeface="+mn-lt"/>
                <a:ea typeface="Verdana" pitchFamily="34" charset="0"/>
                <a:cs typeface="Verdana" pitchFamily="34" charset="0"/>
              </a:rPr>
              <a:t>:</a:t>
            </a:r>
          </a:p>
          <a:p>
            <a:pPr algn="l" eaLnBrk="1" hangingPunct="1"/>
            <a:endParaRPr lang="en-GB" sz="1200" b="0" baseline="0" dirty="0" smtClean="0">
              <a:solidFill>
                <a:srgbClr val="000000"/>
              </a:solidFill>
              <a:latin typeface="+mn-lt"/>
              <a:ea typeface="Verdana" pitchFamily="34" charset="0"/>
              <a:cs typeface="Verdana" pitchFamily="34" charset="0"/>
            </a:endParaRPr>
          </a:p>
          <a:p>
            <a:pPr algn="l" eaLnBrk="1" hangingPunct="1"/>
            <a:r>
              <a:rPr lang="en-GB" sz="1200" b="0" baseline="0" dirty="0" smtClean="0">
                <a:solidFill>
                  <a:srgbClr val="000000"/>
                </a:solidFill>
                <a:latin typeface="+mn-lt"/>
                <a:ea typeface="Verdana" pitchFamily="34" charset="0"/>
                <a:cs typeface="Verdana" pitchFamily="34" charset="0"/>
              </a:rPr>
              <a:t>Data Points:</a:t>
            </a:r>
          </a:p>
          <a:p>
            <a:pPr algn="l" eaLnBrk="1" hangingPunct="1"/>
            <a:endParaRPr lang="en-GB" sz="1200" b="0" baseline="0" dirty="0" smtClean="0">
              <a:solidFill>
                <a:srgbClr val="000000"/>
              </a:solidFill>
              <a:latin typeface="+mn-lt"/>
              <a:ea typeface="Verdana" pitchFamily="34" charset="0"/>
              <a:cs typeface="Verdana" pitchFamily="34" charset="0"/>
            </a:endParaRPr>
          </a:p>
          <a:p>
            <a:pPr marL="171450" indent="-171450">
              <a:buFont typeface="Arial" pitchFamily="34" charset="0"/>
              <a:buChar char="•"/>
            </a:pPr>
            <a:r>
              <a:rPr lang="en-US" sz="1200" dirty="0" smtClean="0">
                <a:latin typeface="+mn-lt"/>
              </a:rPr>
              <a:t>In 2010 - 11 we saw more attacks than in the past</a:t>
            </a:r>
            <a:r>
              <a:rPr lang="en-US" sz="1200" baseline="0" dirty="0" smtClean="0">
                <a:latin typeface="+mn-lt"/>
              </a:rPr>
              <a:t> 10 years COMBINED</a:t>
            </a:r>
          </a:p>
          <a:p>
            <a:pPr marL="628650" lvl="1" indent="-171450">
              <a:buFont typeface="Arial" pitchFamily="34" charset="0"/>
              <a:buChar char="•"/>
            </a:pPr>
            <a:r>
              <a:rPr lang="en-GB" sz="1200" baseline="0" dirty="0" smtClean="0">
                <a:latin typeface="+mn-lt"/>
              </a:rPr>
              <a:t>100,000+ per day new pieces of malware</a:t>
            </a:r>
          </a:p>
          <a:p>
            <a:pPr marL="628650" lvl="1" indent="-171450">
              <a:buFont typeface="Arial" pitchFamily="34" charset="0"/>
              <a:buChar char="•"/>
            </a:pPr>
            <a:r>
              <a:rPr lang="en-GB" sz="1200" baseline="0" dirty="0" smtClean="0">
                <a:latin typeface="+mn-lt"/>
              </a:rPr>
              <a:t>9,000,000+ per month new botnet infections</a:t>
            </a:r>
          </a:p>
          <a:p>
            <a:pPr marL="628650" lvl="1" indent="-171450">
              <a:buFont typeface="Arial" pitchFamily="34" charset="0"/>
              <a:buChar char="•"/>
            </a:pPr>
            <a:r>
              <a:rPr lang="en-GB" sz="1200" baseline="0" dirty="0" smtClean="0">
                <a:latin typeface="+mn-lt"/>
              </a:rPr>
              <a:t>5,000,000+ per months new malicious websites</a:t>
            </a:r>
          </a:p>
          <a:p>
            <a:pPr marL="628650" lvl="1" indent="-171450">
              <a:buFont typeface="Arial" pitchFamily="34" charset="0"/>
              <a:buChar char="•"/>
            </a:pPr>
            <a:r>
              <a:rPr lang="en-GB" sz="1200" baseline="0" dirty="0" smtClean="0">
                <a:latin typeface="+mn-lt"/>
              </a:rPr>
              <a:t>Unknown number of non-detectable stealth attacks</a:t>
            </a:r>
            <a:endParaRPr lang="en-US" sz="1200" baseline="0" dirty="0" smtClean="0">
              <a:latin typeface="+mn-lt"/>
            </a:endParaRPr>
          </a:p>
          <a:p>
            <a:endParaRPr lang="en-US" sz="1200" baseline="0" dirty="0" smtClean="0">
              <a:latin typeface="+mn-lt"/>
            </a:endParaRPr>
          </a:p>
          <a:p>
            <a:r>
              <a:rPr lang="en-GB" sz="1200" baseline="0" dirty="0" smtClean="0">
                <a:latin typeface="+mn-lt"/>
              </a:rPr>
              <a:t>To put the Malware numbers into context regards growth:</a:t>
            </a:r>
            <a:endParaRPr lang="en-US" sz="1200" dirty="0" smtClean="0">
              <a:latin typeface="+mn-lt"/>
            </a:endParaRPr>
          </a:p>
          <a:p>
            <a:pPr marL="338066" lvl="0" indent="-338066">
              <a:buFont typeface="Arial" pitchFamily="34" charset="0"/>
              <a:buChar char="•"/>
            </a:pPr>
            <a:r>
              <a:rPr lang="en-US" sz="1200" u="none" baseline="0" dirty="0" smtClean="0">
                <a:latin typeface="+mn-lt"/>
              </a:rPr>
              <a:t>McAfee currently sees about 100,000 pieces of new malware every single day</a:t>
            </a:r>
          </a:p>
          <a:p>
            <a:pPr marL="338066" lvl="0" indent="-338066">
              <a:buFont typeface="Arial" pitchFamily="34" charset="0"/>
              <a:buChar char="•"/>
            </a:pPr>
            <a:r>
              <a:rPr lang="en-US" sz="1200" u="none" baseline="0" dirty="0" smtClean="0">
                <a:latin typeface="+mn-lt"/>
              </a:rPr>
              <a:t>A year ago, it was about half </a:t>
            </a:r>
          </a:p>
          <a:p>
            <a:endParaRPr lang="en-US" sz="1200" dirty="0">
              <a:latin typeface="+mn-lt"/>
            </a:endParaRPr>
          </a:p>
        </p:txBody>
      </p:sp>
      <p:sp>
        <p:nvSpPr>
          <p:cNvPr id="4" name="Slide Number Placeholder 3"/>
          <p:cNvSpPr>
            <a:spLocks noGrp="1"/>
          </p:cNvSpPr>
          <p:nvPr>
            <p:ph type="sldNum" sz="quarter" idx="10"/>
          </p:nvPr>
        </p:nvSpPr>
        <p:spPr/>
        <p:txBody>
          <a:bodyPr/>
          <a:lstStyle/>
          <a:p>
            <a:fld id="{19FA89BD-FFB6-4893-B7D6-C8F735D6E9D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2170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55"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cs typeface="Neo Sans Intel"/>
              </a:rPr>
              <a:t>Goals: </a:t>
            </a:r>
            <a:r>
              <a:rPr lang="en-US" sz="1200" dirty="0" smtClean="0">
                <a:solidFill>
                  <a:schemeClr val="tx2"/>
                </a:solidFill>
                <a:cs typeface="Neo Sans Intel"/>
              </a:rPr>
              <a:t>Protect connected devices across entire lifecycle: boot up, runtime, shutdown, recovery.  Enable security controls and countermeasures on Endpoints to increase the security posture.  Enable Gateways to be proxy for security on brownfield Endpoints.</a:t>
            </a:r>
          </a:p>
          <a:p>
            <a:pPr marL="0" marR="0" indent="0" algn="l" defTabSz="914355"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cs typeface="Neo Sans Intel"/>
              </a:rPr>
              <a:t>Goals:  </a:t>
            </a:r>
            <a:r>
              <a:rPr lang="en-US" sz="1200" dirty="0" smtClean="0">
                <a:solidFill>
                  <a:schemeClr val="tx2"/>
                </a:solidFill>
                <a:cs typeface="Neo Sans Intel"/>
              </a:rPr>
              <a:t>Manage and Monitor all communications between endpoints.  Provide network security controls to monitor and secure the traffic.  Enable dynamic mutual authentication, authorization, confidentiality, and integrity across the communications as defined by policy.  Embed communication controls into endpoints.</a:t>
            </a:r>
            <a:endParaRPr lang="ru-RU" sz="1200" dirty="0" smtClean="0">
              <a:solidFill>
                <a:schemeClr val="tx2"/>
              </a:solidFill>
              <a:cs typeface="Neo Sans Intel"/>
            </a:endParaRPr>
          </a:p>
          <a:p>
            <a:pPr marL="0" marR="0" indent="0" algn="l" defTabSz="914355"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cs typeface="Neo Sans Intel"/>
              </a:rPr>
              <a:t>Goals: </a:t>
            </a:r>
            <a:r>
              <a:rPr lang="en-US" sz="1200" dirty="0" smtClean="0">
                <a:solidFill>
                  <a:schemeClr val="tx2"/>
                </a:solidFill>
                <a:cs typeface="Neo Sans Intel"/>
              </a:rPr>
              <a:t>Enable independent communication channels (separate from the Operational Flows) to back-end services via DXL.  South-of-Gateway communication delivered via native protocols (e.g. </a:t>
            </a:r>
            <a:r>
              <a:rPr lang="en-US" sz="1200" dirty="0" err="1" smtClean="0">
                <a:solidFill>
                  <a:schemeClr val="tx2"/>
                </a:solidFill>
                <a:cs typeface="Neo Sans Intel"/>
              </a:rPr>
              <a:t>OMA-DM</a:t>
            </a:r>
            <a:r>
              <a:rPr lang="en-US" sz="1200" dirty="0" smtClean="0">
                <a:solidFill>
                  <a:schemeClr val="tx2"/>
                </a:solidFill>
                <a:cs typeface="Neo Sans Intel"/>
              </a:rPr>
              <a:t>).</a:t>
            </a:r>
          </a:p>
          <a:p>
            <a:pPr marL="0" marR="0" indent="0" algn="l" defTabSz="914355"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cs typeface="Neo Sans Intel"/>
              </a:rPr>
              <a:t>Goals: </a:t>
            </a:r>
            <a:r>
              <a:rPr lang="en-US" sz="1200" dirty="0" smtClean="0">
                <a:solidFill>
                  <a:schemeClr val="tx2"/>
                </a:solidFill>
                <a:cs typeface="Neo Sans Intel"/>
              </a:rPr>
              <a:t>Provide Edge Management capabilities to manage Endpoints via Policy.  Enable Device Attestation services.  Gather events from Endpoints to gain Situational Awareness.  Create a feedback loop to enable security to react to the environment.  Build proactive security response capabilities to protect devices not yet even under attack.</a:t>
            </a:r>
            <a:endParaRPr lang="ru-RU" sz="1200" dirty="0" smtClean="0">
              <a:solidFill>
                <a:schemeClr val="tx2"/>
              </a:solidFill>
              <a:cs typeface="Neo Sans Intel"/>
            </a:endParaRPr>
          </a:p>
          <a:p>
            <a:pPr marL="0" marR="0" indent="0" algn="l" defTabSz="914355"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cs typeface="Neo Sans Intel"/>
              </a:rPr>
              <a:t>Goal: </a:t>
            </a:r>
            <a:r>
              <a:rPr lang="en-US" sz="1200" dirty="0" smtClean="0">
                <a:solidFill>
                  <a:schemeClr val="tx2"/>
                </a:solidFill>
                <a:cs typeface="Neo Sans Intel"/>
              </a:rPr>
              <a:t>Provide Cloud-based Data Services and Orchestration.  Enable Intelligence capabilities to detect threats in the environment.  Enable Cloud Services API orchestration and management to build out interconnectivity between Services.  Offer Security as a Service (SaaS) regardless of the Operational Vertical.</a:t>
            </a:r>
          </a:p>
          <a:p>
            <a:pPr marL="0" marR="0" indent="0" algn="l" defTabSz="914355" rtl="0" eaLnBrk="1" fontAlgn="auto" latinLnBrk="0" hangingPunct="1">
              <a:lnSpc>
                <a:spcPct val="100000"/>
              </a:lnSpc>
              <a:spcBef>
                <a:spcPts val="0"/>
              </a:spcBef>
              <a:spcAft>
                <a:spcPts val="0"/>
              </a:spcAft>
              <a:buClrTx/>
              <a:buSzTx/>
              <a:buFontTx/>
              <a:buNone/>
              <a:tabLst/>
              <a:defRPr/>
            </a:pPr>
            <a:endParaRPr lang="ru-RU" sz="1200" dirty="0" smtClean="0">
              <a:solidFill>
                <a:schemeClr val="tx2"/>
              </a:solidFill>
              <a:cs typeface="Neo Sans Intel"/>
            </a:endParaRPr>
          </a:p>
          <a:p>
            <a:pPr marL="0" marR="0" indent="0" algn="l" defTabSz="914355" rtl="0" eaLnBrk="1" fontAlgn="auto" latinLnBrk="0" hangingPunct="1">
              <a:lnSpc>
                <a:spcPct val="100000"/>
              </a:lnSpc>
              <a:spcBef>
                <a:spcPts val="0"/>
              </a:spcBef>
              <a:spcAft>
                <a:spcPts val="0"/>
              </a:spcAft>
              <a:buClrTx/>
              <a:buSzTx/>
              <a:buFontTx/>
              <a:buNone/>
              <a:tabLst/>
              <a:defRPr/>
            </a:pPr>
            <a:endParaRPr lang="en-US" sz="1200" dirty="0" smtClean="0">
              <a:solidFill>
                <a:schemeClr val="tx2"/>
              </a:solidFill>
              <a:cs typeface="Neo Sans Intel"/>
            </a:endParaRPr>
          </a:p>
          <a:p>
            <a:pPr marL="0" marR="0" indent="0" algn="l" defTabSz="914355" rtl="0" eaLnBrk="1" fontAlgn="auto" latinLnBrk="0" hangingPunct="1">
              <a:lnSpc>
                <a:spcPct val="100000"/>
              </a:lnSpc>
              <a:spcBef>
                <a:spcPts val="0"/>
              </a:spcBef>
              <a:spcAft>
                <a:spcPts val="0"/>
              </a:spcAft>
              <a:buClrTx/>
              <a:buSzTx/>
              <a:buFontTx/>
              <a:buNone/>
              <a:tabLst/>
              <a:defRPr/>
            </a:pPr>
            <a:endParaRPr lang="en-US" sz="1200" dirty="0" smtClean="0">
              <a:solidFill>
                <a:schemeClr val="tx2"/>
              </a:solidFill>
              <a:cs typeface="Neo Sans Intel"/>
            </a:endParaRPr>
          </a:p>
          <a:p>
            <a:endParaRPr lang="ru-RU" dirty="0" smtClean="0"/>
          </a:p>
        </p:txBody>
      </p:sp>
      <p:sp>
        <p:nvSpPr>
          <p:cNvPr id="4" name="Slide Number Placeholder 3"/>
          <p:cNvSpPr>
            <a:spLocks noGrp="1"/>
          </p:cNvSpPr>
          <p:nvPr>
            <p:ph type="sldNum" sz="quarter" idx="10"/>
          </p:nvPr>
        </p:nvSpPr>
        <p:spPr/>
        <p:txBody>
          <a:bodyPr/>
          <a:lstStyle/>
          <a:p>
            <a:fld id="{8E235626-6DF4-427D-BCC4-40901B1436C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96794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3.xml"/><Relationship Id="rId4"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4.xml"/><Relationship Id="rId4" Type="http://schemas.openxmlformats.org/officeDocument/2006/relationships/image" Target="../media/image1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614" y="2243199"/>
            <a:ext cx="7686686" cy="1102519"/>
          </a:xfrm>
        </p:spPr>
        <p:txBody>
          <a:bodyPr lIns="0" rIns="0" anchor="b" anchorCtr="0">
            <a:normAutofit/>
          </a:bodyPr>
          <a:lstStyle>
            <a:lvl1pPr>
              <a:defRPr sz="2800" baseline="0">
                <a:solidFill>
                  <a:schemeClr val="bg1"/>
                </a:solidFill>
                <a:latin typeface="Neo Sans Intel Light"/>
                <a:cs typeface="Neo Sans Intel Light"/>
              </a:defRPr>
            </a:lvl1pPr>
          </a:lstStyle>
          <a:p>
            <a:r>
              <a:rPr lang="en-US" dirty="0" smtClean="0"/>
              <a:t>28pt Light Title of Presentation</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4" y="3488730"/>
            <a:ext cx="6330212" cy="925361"/>
          </a:xfrm>
        </p:spPr>
        <p:txBody>
          <a:bodyPr lIns="0" rIns="0">
            <a:normAutofit/>
          </a:bodyPr>
          <a:lstStyle>
            <a:lvl1pPr marL="0" indent="0" algn="l">
              <a:buNone/>
              <a:defRPr sz="1200" baseline="0">
                <a:solidFill>
                  <a:schemeClr val="bg1"/>
                </a:solidFill>
                <a:latin typeface="Neo Sans Intel Medium"/>
                <a:cs typeface="Neo Sans Intel Medium"/>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12pt Medium Subhead, Date, Etc.</a:t>
            </a:r>
            <a:endParaRPr lang="en-US" dirty="0"/>
          </a:p>
        </p:txBody>
      </p:sp>
      <p:pic>
        <p:nvPicPr>
          <p:cNvPr id="8" name="Picture 7" descr="int_lookins_hrz_rgb_wht_24.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6572" y="1447525"/>
            <a:ext cx="1969926" cy="579489"/>
          </a:xfrm>
          <a:prstGeom prst="rect">
            <a:avLst/>
          </a:prstGeom>
        </p:spPr>
      </p:pic>
      <p:pic>
        <p:nvPicPr>
          <p:cNvPr id="10" name="Picture 3" descr="W:\Clients\Intel\PRODUCTION\2012_13_Production\ASSETS_LOGOS_2012-13\Assets_Complete_2012-13\ PEEL AWAY\Intel_Peels\Intel_Peels_RGB\Peel_rgb_png\peel_rt_btm_drkBlue_rgb_21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17535" y="4035649"/>
            <a:ext cx="1426464" cy="110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8138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Blue Section Break">
    <p:bg>
      <p:bgPr>
        <a:solidFill>
          <a:schemeClr val="accent1"/>
        </a:solidFill>
        <a:effectLst/>
      </p:bgPr>
    </p:bg>
    <p:spTree>
      <p:nvGrpSpPr>
        <p:cNvPr id="1" name=""/>
        <p:cNvGrpSpPr/>
        <p:nvPr/>
      </p:nvGrpSpPr>
      <p:grpSpPr>
        <a:xfrm>
          <a:off x="0" y="0"/>
          <a:ext cx="0" cy="0"/>
          <a:chOff x="0" y="0"/>
          <a:chExt cx="0" cy="0"/>
        </a:xfrm>
      </p:grpSpPr>
      <p:sp>
        <p:nvSpPr>
          <p:cNvPr id="7" name="Freeform 6"/>
          <p:cNvSpPr/>
          <p:nvPr userDrawn="1"/>
        </p:nvSpPr>
        <p:spPr>
          <a:xfrm>
            <a:off x="0" y="4798074"/>
            <a:ext cx="9144000" cy="345430"/>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317" h="460573">
                <a:moveTo>
                  <a:pt x="9155339" y="0"/>
                </a:moveTo>
                <a:lnTo>
                  <a:pt x="8352851" y="6978"/>
                </a:lnTo>
                <a:lnTo>
                  <a:pt x="7829490" y="314027"/>
                </a:lnTo>
                <a:lnTo>
                  <a:pt x="0" y="307048"/>
                </a:lnTo>
                <a:lnTo>
                  <a:pt x="0" y="460573"/>
                </a:lnTo>
                <a:lnTo>
                  <a:pt x="9162317" y="453594"/>
                </a:lnTo>
                <a:lnTo>
                  <a:pt x="9155339"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dirty="0">
              <a:solidFill>
                <a:prstClr val="white"/>
              </a:solidFill>
            </a:endParaRPr>
          </a:p>
        </p:txBody>
      </p:sp>
      <p:sp>
        <p:nvSpPr>
          <p:cNvPr id="2" name="Title 1"/>
          <p:cNvSpPr>
            <a:spLocks noGrp="1"/>
          </p:cNvSpPr>
          <p:nvPr>
            <p:ph type="title" hasCustomPrompt="1"/>
          </p:nvPr>
        </p:nvSpPr>
        <p:spPr>
          <a:xfrm>
            <a:off x="455613" y="1619587"/>
            <a:ext cx="7772400" cy="1021556"/>
          </a:xfrm>
        </p:spPr>
        <p:txBody>
          <a:bodyPr anchor="b" anchorCtr="0">
            <a:normAutofit/>
          </a:bodyPr>
          <a:lstStyle>
            <a:lvl1pPr algn="l">
              <a:defRPr sz="2800" b="0" cap="none">
                <a:solidFill>
                  <a:schemeClr val="bg1"/>
                </a:solidFill>
                <a:latin typeface="Neo Sans Intel Light"/>
                <a:cs typeface="Neo Sans Intel Light"/>
              </a:defRPr>
            </a:lvl1pPr>
          </a:lstStyle>
          <a:p>
            <a:r>
              <a:rPr lang="en-US" dirty="0" smtClean="0"/>
              <a:t>28pt Light Text</a:t>
            </a:r>
            <a:endParaRPr lang="en-US" dirty="0"/>
          </a:p>
        </p:txBody>
      </p:sp>
      <p:sp>
        <p:nvSpPr>
          <p:cNvPr id="3" name="Text Placeholder 2"/>
          <p:cNvSpPr>
            <a:spLocks noGrp="1"/>
          </p:cNvSpPr>
          <p:nvPr>
            <p:ph type="body" idx="1" hasCustomPrompt="1"/>
          </p:nvPr>
        </p:nvSpPr>
        <p:spPr>
          <a:xfrm>
            <a:off x="455613" y="2752678"/>
            <a:ext cx="7772400" cy="1125140"/>
          </a:xfrm>
        </p:spPr>
        <p:txBody>
          <a:bodyPr anchor="t" anchorCtr="0">
            <a:normAutofit/>
          </a:bodyPr>
          <a:lstStyle>
            <a:lvl1pPr marL="0" indent="0">
              <a:buNone/>
              <a:defRPr sz="1200">
                <a:solidFill>
                  <a:schemeClr val="accent3"/>
                </a:solidFill>
                <a:latin typeface="Neo Sans Intel Medium"/>
                <a:cs typeface="Neo Sans Intel Medium"/>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12pt Medium Subhead</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E2556C5-CE8C-6547-B838-EA80C61A4AF7}" type="slidenum">
              <a:rPr lang="en-US" smtClean="0">
                <a:solidFill>
                  <a:srgbClr val="0071C5"/>
                </a:solidFill>
              </a:rPr>
              <a:pPr/>
              <a:t>‹#›</a:t>
            </a:fld>
            <a:endParaRPr lang="en-US" dirty="0">
              <a:solidFill>
                <a:srgbClr val="0071C5"/>
              </a:solidFill>
            </a:endParaRPr>
          </a:p>
        </p:txBody>
      </p:sp>
      <p:cxnSp>
        <p:nvCxnSpPr>
          <p:cNvPr id="8" name="Straight Connector 7"/>
          <p:cNvCxnSpPr/>
          <p:nvPr userDrawn="1"/>
        </p:nvCxnSpPr>
        <p:spPr>
          <a:xfrm>
            <a:off x="8686800" y="4867281"/>
            <a:ext cx="0" cy="178595"/>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int_lookins_hrz_rgb_blu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58347" y="4848233"/>
            <a:ext cx="349092" cy="228601"/>
          </a:xfrm>
          <a:prstGeom prst="rect">
            <a:avLst/>
          </a:prstGeom>
        </p:spPr>
      </p:pic>
    </p:spTree>
    <p:extLst>
      <p:ext uri="{BB962C8B-B14F-4D97-AF65-F5344CB8AC3E}">
        <p14:creationId xmlns:p14="http://schemas.microsoft.com/office/powerpoint/2010/main" val="418178115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02921745"/>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86014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will to win typ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54141" y="652305"/>
            <a:ext cx="2835725" cy="3838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7268" y="4"/>
            <a:ext cx="956735" cy="1345409"/>
          </a:xfrm>
          <a:prstGeom prst="rect">
            <a:avLst/>
          </a:prstGeom>
        </p:spPr>
      </p:pic>
    </p:spTree>
    <p:extLst>
      <p:ext uri="{BB962C8B-B14F-4D97-AF65-F5344CB8AC3E}">
        <p14:creationId xmlns:p14="http://schemas.microsoft.com/office/powerpoint/2010/main" val="118362058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29020" y="1693202"/>
            <a:ext cx="3485987" cy="168092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7268" y="4"/>
            <a:ext cx="956735" cy="1345409"/>
          </a:xfrm>
          <a:prstGeom prst="rect">
            <a:avLst/>
          </a:prstGeom>
        </p:spPr>
      </p:pic>
    </p:spTree>
    <p:extLst>
      <p:ext uri="{BB962C8B-B14F-4D97-AF65-F5344CB8AC3E}">
        <p14:creationId xmlns:p14="http://schemas.microsoft.com/office/powerpoint/2010/main" val="253939848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19"/>
          <p:cNvSpPr/>
          <p:nvPr userDrawn="1"/>
        </p:nvSpPr>
        <p:spPr bwMode="auto">
          <a:xfrm>
            <a:off x="-30912" y="2534356"/>
            <a:ext cx="8960602" cy="1901036"/>
          </a:xfrm>
          <a:custGeom>
            <a:avLst/>
            <a:gdLst>
              <a:gd name="connsiteX0" fmla="*/ 101600 w 14465300"/>
              <a:gd name="connsiteY0" fmla="*/ 2095500 h 2387600"/>
              <a:gd name="connsiteX1" fmla="*/ 3568700 w 14465300"/>
              <a:gd name="connsiteY1" fmla="*/ 2019300 h 2387600"/>
              <a:gd name="connsiteX2" fmla="*/ 5562600 w 14465300"/>
              <a:gd name="connsiteY2" fmla="*/ 0 h 2387600"/>
              <a:gd name="connsiteX3" fmla="*/ 14439900 w 14465300"/>
              <a:gd name="connsiteY3" fmla="*/ 0 h 2387600"/>
              <a:gd name="connsiteX4" fmla="*/ 14465300 w 14465300"/>
              <a:gd name="connsiteY4" fmla="*/ 330200 h 2387600"/>
              <a:gd name="connsiteX5" fmla="*/ 5727700 w 14465300"/>
              <a:gd name="connsiteY5" fmla="*/ 266700 h 2387600"/>
              <a:gd name="connsiteX6" fmla="*/ 3695700 w 14465300"/>
              <a:gd name="connsiteY6" fmla="*/ 2349500 h 2387600"/>
              <a:gd name="connsiteX7" fmla="*/ 0 w 14465300"/>
              <a:gd name="connsiteY7" fmla="*/ 2387600 h 2387600"/>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61495 w 14336963"/>
              <a:gd name="connsiteY0" fmla="*/ 2079458 h 2435726"/>
              <a:gd name="connsiteX1" fmla="*/ 3440363 w 14336963"/>
              <a:gd name="connsiteY1" fmla="*/ 2019300 h 2435726"/>
              <a:gd name="connsiteX2" fmla="*/ 5434263 w 14336963"/>
              <a:gd name="connsiteY2" fmla="*/ 0 h 2435726"/>
              <a:gd name="connsiteX3" fmla="*/ 14311563 w 14336963"/>
              <a:gd name="connsiteY3" fmla="*/ 0 h 2435726"/>
              <a:gd name="connsiteX4" fmla="*/ 14336963 w 14336963"/>
              <a:gd name="connsiteY4" fmla="*/ 330200 h 2435726"/>
              <a:gd name="connsiteX5" fmla="*/ 5599363 w 14336963"/>
              <a:gd name="connsiteY5" fmla="*/ 266700 h 2435726"/>
              <a:gd name="connsiteX6" fmla="*/ 3567363 w 14336963"/>
              <a:gd name="connsiteY6" fmla="*/ 2349500 h 2435726"/>
              <a:gd name="connsiteX7" fmla="*/ 0 w 14336963"/>
              <a:gd name="connsiteY7" fmla="*/ 2435726 h 24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6963" h="2435726">
                <a:moveTo>
                  <a:pt x="61495" y="2079458"/>
                </a:moveTo>
                <a:lnTo>
                  <a:pt x="3440363" y="2019300"/>
                </a:lnTo>
                <a:lnTo>
                  <a:pt x="5434263" y="0"/>
                </a:lnTo>
                <a:lnTo>
                  <a:pt x="14311563" y="0"/>
                </a:lnTo>
                <a:lnTo>
                  <a:pt x="14336963" y="330200"/>
                </a:lnTo>
                <a:lnTo>
                  <a:pt x="5599363" y="266700"/>
                </a:lnTo>
                <a:lnTo>
                  <a:pt x="3567363" y="2349500"/>
                </a:lnTo>
                <a:lnTo>
                  <a:pt x="0" y="2435726"/>
                </a:lnTo>
              </a:path>
            </a:pathLst>
          </a:custGeom>
          <a:solidFill>
            <a:schemeClr val="bg1"/>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algn="r" defTabSz="501182"/>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11" name="TextBox 10"/>
          <p:cNvSpPr txBox="1"/>
          <p:nvPr userDrawn="1"/>
        </p:nvSpPr>
        <p:spPr>
          <a:xfrm>
            <a:off x="3885531" y="1860556"/>
            <a:ext cx="1577155" cy="692498"/>
          </a:xfrm>
          <a:prstGeom prst="rect">
            <a:avLst/>
          </a:prstGeom>
          <a:noFill/>
        </p:spPr>
        <p:txBody>
          <a:bodyPr wrap="none" lIns="57148" tIns="28574" rIns="57148" bIns="28574" rtlCol="0">
            <a:spAutoFit/>
          </a:bodyPr>
          <a:lstStyle/>
          <a:p>
            <a:pPr defTabSz="501182"/>
            <a:r>
              <a:rPr lang="en-US" sz="4100" b="1" dirty="0" smtClean="0">
                <a:solidFill>
                  <a:prstClr val="white"/>
                </a:solidFill>
              </a:rPr>
              <a:t>IDF</a:t>
            </a:r>
            <a:r>
              <a:rPr lang="en-US" sz="4100" dirty="0" smtClean="0">
                <a:solidFill>
                  <a:prstClr val="white"/>
                </a:solidFill>
                <a:latin typeface="Intel Clear Light"/>
              </a:rPr>
              <a:t>14</a:t>
            </a:r>
            <a:endParaRPr lang="en-US" sz="4100" dirty="0">
              <a:solidFill>
                <a:prstClr val="white"/>
              </a:solidFill>
              <a:latin typeface="Intel Clear Light"/>
            </a:endParaRPr>
          </a:p>
        </p:txBody>
      </p:sp>
      <p:sp>
        <p:nvSpPr>
          <p:cNvPr id="12" name="TextBox 11"/>
          <p:cNvSpPr txBox="1"/>
          <p:nvPr userDrawn="1"/>
        </p:nvSpPr>
        <p:spPr>
          <a:xfrm>
            <a:off x="5413755" y="1860556"/>
            <a:ext cx="3343463" cy="692498"/>
          </a:xfrm>
          <a:prstGeom prst="rect">
            <a:avLst/>
          </a:prstGeom>
          <a:noFill/>
        </p:spPr>
        <p:txBody>
          <a:bodyPr wrap="none" lIns="57148" tIns="28574" rIns="57148" bIns="28574" rtlCol="0">
            <a:spAutoFit/>
          </a:bodyPr>
          <a:lstStyle/>
          <a:p>
            <a:pPr defTabSz="501182"/>
            <a:r>
              <a:rPr lang="en-US" sz="4100" dirty="0" smtClean="0">
                <a:solidFill>
                  <a:prstClr val="white"/>
                </a:solidFill>
                <a:latin typeface="Intel Clear Light"/>
              </a:rPr>
              <a:t>San Francisco</a:t>
            </a:r>
            <a:endParaRPr lang="en-US" sz="4100" dirty="0">
              <a:solidFill>
                <a:prstClr val="white"/>
              </a:solidFill>
              <a:latin typeface="Intel Clear Light"/>
            </a:endParaRPr>
          </a:p>
        </p:txBody>
      </p:sp>
      <p:sp>
        <p:nvSpPr>
          <p:cNvPr id="16" name="Donut 15"/>
          <p:cNvSpPr/>
          <p:nvPr userDrawn="1"/>
        </p:nvSpPr>
        <p:spPr bwMode="auto">
          <a:xfrm>
            <a:off x="8756326" y="2442634"/>
            <a:ext cx="152234" cy="152234"/>
          </a:xfrm>
          <a:prstGeom prst="donut">
            <a:avLst>
              <a:gd name="adj" fmla="val 15420"/>
            </a:avLst>
          </a:prstGeom>
          <a:solidFill>
            <a:schemeClr val="accent4"/>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Freeform 18"/>
          <p:cNvSpPr/>
          <p:nvPr userDrawn="1"/>
        </p:nvSpPr>
        <p:spPr bwMode="auto">
          <a:xfrm>
            <a:off x="-243787" y="2518749"/>
            <a:ext cx="9003109" cy="247720"/>
          </a:xfrm>
          <a:custGeom>
            <a:avLst/>
            <a:gdLst>
              <a:gd name="connsiteX0" fmla="*/ 0 w 14160500"/>
              <a:gd name="connsiteY0" fmla="*/ 2019300 h 2019300"/>
              <a:gd name="connsiteX1" fmla="*/ 3556000 w 14160500"/>
              <a:gd name="connsiteY1" fmla="*/ 2019300 h 2019300"/>
              <a:gd name="connsiteX2" fmla="*/ 5473700 w 14160500"/>
              <a:gd name="connsiteY2" fmla="*/ 0 h 2019300"/>
              <a:gd name="connsiteX3" fmla="*/ 14160500 w 14160500"/>
              <a:gd name="connsiteY3" fmla="*/ 0 h 2019300"/>
              <a:gd name="connsiteX0" fmla="*/ 0 w 14160500"/>
              <a:gd name="connsiteY0" fmla="*/ 2828925 h 2828925"/>
              <a:gd name="connsiteX1" fmla="*/ 3556000 w 14160500"/>
              <a:gd name="connsiteY1" fmla="*/ 2828925 h 2828925"/>
              <a:gd name="connsiteX2" fmla="*/ 5511800 w 14160500"/>
              <a:gd name="connsiteY2" fmla="*/ 0 h 2828925"/>
              <a:gd name="connsiteX3" fmla="*/ 14160500 w 14160500"/>
              <a:gd name="connsiteY3" fmla="*/ 809625 h 2828925"/>
              <a:gd name="connsiteX0" fmla="*/ 0 w 14084300"/>
              <a:gd name="connsiteY0" fmla="*/ 2828925 h 2828925"/>
              <a:gd name="connsiteX1" fmla="*/ 3556000 w 14084300"/>
              <a:gd name="connsiteY1" fmla="*/ 2828925 h 2828925"/>
              <a:gd name="connsiteX2" fmla="*/ 5511800 w 14084300"/>
              <a:gd name="connsiteY2" fmla="*/ 0 h 2828925"/>
              <a:gd name="connsiteX3" fmla="*/ 14084300 w 14084300"/>
              <a:gd name="connsiteY3" fmla="*/ 66675 h 2828925"/>
              <a:gd name="connsiteX0" fmla="*/ 0 w 14074775"/>
              <a:gd name="connsiteY0" fmla="*/ 2852737 h 2852737"/>
              <a:gd name="connsiteX1" fmla="*/ 3556000 w 14074775"/>
              <a:gd name="connsiteY1" fmla="*/ 2852737 h 2852737"/>
              <a:gd name="connsiteX2" fmla="*/ 5511800 w 14074775"/>
              <a:gd name="connsiteY2" fmla="*/ 23812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207125 w 14074775"/>
              <a:gd name="connsiteY2" fmla="*/ 14287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359525 w 14074775"/>
              <a:gd name="connsiteY2" fmla="*/ 23812 h 2852737"/>
              <a:gd name="connsiteX3" fmla="*/ 14074775 w 14074775"/>
              <a:gd name="connsiteY3" fmla="*/ 0 h 2852737"/>
              <a:gd name="connsiteX0" fmla="*/ 0 w 14074775"/>
              <a:gd name="connsiteY0" fmla="*/ 2828925 h 2828925"/>
              <a:gd name="connsiteX1" fmla="*/ 3556000 w 14074775"/>
              <a:gd name="connsiteY1" fmla="*/ 2828925 h 2828925"/>
              <a:gd name="connsiteX2" fmla="*/ 6359525 w 14074775"/>
              <a:gd name="connsiteY2" fmla="*/ 0 h 2828925"/>
              <a:gd name="connsiteX3" fmla="*/ 14074775 w 14074775"/>
              <a:gd name="connsiteY3" fmla="*/ 7938 h 2828925"/>
              <a:gd name="connsiteX0" fmla="*/ 0 w 14404975"/>
              <a:gd name="connsiteY0" fmla="*/ 2828925 h 2828925"/>
              <a:gd name="connsiteX1" fmla="*/ 3556000 w 14404975"/>
              <a:gd name="connsiteY1" fmla="*/ 2828925 h 2828925"/>
              <a:gd name="connsiteX2" fmla="*/ 6359525 w 14404975"/>
              <a:gd name="connsiteY2" fmla="*/ 0 h 2828925"/>
              <a:gd name="connsiteX3" fmla="*/ 14404975 w 14404975"/>
              <a:gd name="connsiteY3" fmla="*/ 7938 h 2828925"/>
            </a:gdLst>
            <a:ahLst/>
            <a:cxnLst>
              <a:cxn ang="0">
                <a:pos x="connsiteX0" y="connsiteY0"/>
              </a:cxn>
              <a:cxn ang="0">
                <a:pos x="connsiteX1" y="connsiteY1"/>
              </a:cxn>
              <a:cxn ang="0">
                <a:pos x="connsiteX2" y="connsiteY2"/>
              </a:cxn>
              <a:cxn ang="0">
                <a:pos x="connsiteX3" y="connsiteY3"/>
              </a:cxn>
            </a:cxnLst>
            <a:rect l="l" t="t" r="r" b="b"/>
            <a:pathLst>
              <a:path w="14404975" h="2828925">
                <a:moveTo>
                  <a:pt x="0" y="2828925"/>
                </a:moveTo>
                <a:lnTo>
                  <a:pt x="3556000" y="2828925"/>
                </a:lnTo>
                <a:lnTo>
                  <a:pt x="6359525" y="0"/>
                </a:lnTo>
                <a:lnTo>
                  <a:pt x="14404975" y="7938"/>
                </a:lnTo>
              </a:path>
            </a:pathLst>
          </a:custGeom>
          <a:noFill/>
          <a:ln w="25400" cap="flat" cmpd="sng" algn="ctr">
            <a:gradFill flip="none" rotWithShape="1">
              <a:gsLst>
                <a:gs pos="0">
                  <a:schemeClr val="accent1">
                    <a:lumMod val="5000"/>
                    <a:lumOff val="95000"/>
                  </a:schemeClr>
                </a:gs>
                <a:gs pos="62000">
                  <a:schemeClr val="accent4"/>
                </a:gs>
              </a:gsLst>
              <a:lin ang="0" scaled="1"/>
              <a:tileRect/>
            </a:grad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sp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41360" y="3014643"/>
            <a:ext cx="2208211" cy="61977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889" y="4931"/>
            <a:ext cx="1182112" cy="985093"/>
          </a:xfrm>
          <a:prstGeom prst="rect">
            <a:avLst/>
          </a:prstGeom>
        </p:spPr>
      </p:pic>
    </p:spTree>
    <p:extLst>
      <p:ext uri="{BB962C8B-B14F-4D97-AF65-F5344CB8AC3E}">
        <p14:creationId xmlns:p14="http://schemas.microsoft.com/office/powerpoint/2010/main" val="4112198271"/>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7202506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69"/>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200169"/>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5851244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7" y="1151338"/>
            <a:ext cx="4041776"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381014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232044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2255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Blue Section Break Image">
    <p:bg>
      <p:bgPr>
        <a:solidFill>
          <a:schemeClr val="accent1"/>
        </a:solidFill>
        <a:effectLst/>
      </p:bgPr>
    </p:bg>
    <p:spTree>
      <p:nvGrpSpPr>
        <p:cNvPr id="1" name=""/>
        <p:cNvGrpSpPr/>
        <p:nvPr/>
      </p:nvGrpSpPr>
      <p:grpSpPr>
        <a:xfrm>
          <a:off x="0" y="0"/>
          <a:ext cx="0" cy="0"/>
          <a:chOff x="0" y="0"/>
          <a:chExt cx="0" cy="0"/>
        </a:xfrm>
      </p:grpSpPr>
      <p:sp>
        <p:nvSpPr>
          <p:cNvPr id="7" name="Freeform 6"/>
          <p:cNvSpPr/>
          <p:nvPr userDrawn="1"/>
        </p:nvSpPr>
        <p:spPr>
          <a:xfrm>
            <a:off x="0" y="4798074"/>
            <a:ext cx="9144000" cy="345430"/>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317" h="460573">
                <a:moveTo>
                  <a:pt x="9155339" y="0"/>
                </a:moveTo>
                <a:lnTo>
                  <a:pt x="8352851" y="6978"/>
                </a:lnTo>
                <a:lnTo>
                  <a:pt x="7829490" y="314027"/>
                </a:lnTo>
                <a:lnTo>
                  <a:pt x="0" y="307048"/>
                </a:lnTo>
                <a:lnTo>
                  <a:pt x="0" y="460573"/>
                </a:lnTo>
                <a:lnTo>
                  <a:pt x="9162317" y="453594"/>
                </a:lnTo>
                <a:lnTo>
                  <a:pt x="9155339"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dirty="0">
              <a:solidFill>
                <a:prstClr val="white"/>
              </a:solidFill>
            </a:endParaRPr>
          </a:p>
        </p:txBody>
      </p:sp>
      <p:sp>
        <p:nvSpPr>
          <p:cNvPr id="2" name="Title 1"/>
          <p:cNvSpPr>
            <a:spLocks noGrp="1"/>
          </p:cNvSpPr>
          <p:nvPr>
            <p:ph type="title" hasCustomPrompt="1"/>
          </p:nvPr>
        </p:nvSpPr>
        <p:spPr>
          <a:xfrm>
            <a:off x="455613" y="2153552"/>
            <a:ext cx="7772400" cy="1021556"/>
          </a:xfrm>
        </p:spPr>
        <p:txBody>
          <a:bodyPr anchor="b" anchorCtr="0">
            <a:normAutofit/>
          </a:bodyPr>
          <a:lstStyle>
            <a:lvl1pPr algn="l">
              <a:defRPr sz="2800" b="0" cap="none">
                <a:solidFill>
                  <a:schemeClr val="bg1"/>
                </a:solidFill>
                <a:latin typeface="Neo Sans Intel Light"/>
                <a:cs typeface="Neo Sans Intel Light"/>
              </a:defRPr>
            </a:lvl1pPr>
          </a:lstStyle>
          <a:p>
            <a:r>
              <a:rPr lang="en-US" dirty="0" smtClean="0"/>
              <a:t>28pt Light Text</a:t>
            </a:r>
            <a:endParaRPr lang="en-US" dirty="0"/>
          </a:p>
        </p:txBody>
      </p:sp>
      <p:sp>
        <p:nvSpPr>
          <p:cNvPr id="3" name="Text Placeholder 2"/>
          <p:cNvSpPr>
            <a:spLocks noGrp="1"/>
          </p:cNvSpPr>
          <p:nvPr>
            <p:ph type="body" idx="1" hasCustomPrompt="1"/>
          </p:nvPr>
        </p:nvSpPr>
        <p:spPr>
          <a:xfrm>
            <a:off x="455613" y="3286642"/>
            <a:ext cx="7772400" cy="1125140"/>
          </a:xfrm>
        </p:spPr>
        <p:txBody>
          <a:bodyPr anchor="t" anchorCtr="0">
            <a:normAutofit/>
          </a:bodyPr>
          <a:lstStyle>
            <a:lvl1pPr marL="0" indent="0">
              <a:buNone/>
              <a:defRPr sz="1200">
                <a:solidFill>
                  <a:schemeClr val="accent3"/>
                </a:solidFill>
                <a:latin typeface="Neo Sans Intel Medium"/>
                <a:cs typeface="Neo Sans Intel Medium"/>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12pt Medium Subhead</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E2556C5-CE8C-6547-B838-EA80C61A4AF7}" type="slidenum">
              <a:rPr lang="en-US" smtClean="0">
                <a:solidFill>
                  <a:srgbClr val="0071C5"/>
                </a:solidFill>
              </a:rPr>
              <a:pPr/>
              <a:t>‹#›</a:t>
            </a:fld>
            <a:endParaRPr lang="en-US" dirty="0">
              <a:solidFill>
                <a:srgbClr val="0071C5"/>
              </a:solidFill>
            </a:endParaRPr>
          </a:p>
        </p:txBody>
      </p:sp>
      <p:cxnSp>
        <p:nvCxnSpPr>
          <p:cNvPr id="8" name="Straight Connector 7"/>
          <p:cNvCxnSpPr/>
          <p:nvPr userDrawn="1"/>
        </p:nvCxnSpPr>
        <p:spPr>
          <a:xfrm>
            <a:off x="8686800" y="4867281"/>
            <a:ext cx="0" cy="178595"/>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int_lookins_hrz_rgb_blue.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58347" y="4848233"/>
            <a:ext cx="349092" cy="228601"/>
          </a:xfrm>
          <a:prstGeom prst="rect">
            <a:avLst/>
          </a:prstGeom>
        </p:spPr>
      </p:pic>
    </p:spTree>
    <p:extLst>
      <p:ext uri="{BB962C8B-B14F-4D97-AF65-F5344CB8AC3E}">
        <p14:creationId xmlns:p14="http://schemas.microsoft.com/office/powerpoint/2010/main" val="76893592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08" y="1139086"/>
            <a:ext cx="4947988" cy="286536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386" y="2"/>
            <a:ext cx="1639614" cy="1366345"/>
          </a:xfrm>
          <a:prstGeom prst="rect">
            <a:avLst/>
          </a:prstGeom>
        </p:spPr>
      </p:pic>
    </p:spTree>
    <p:extLst>
      <p:ext uri="{BB962C8B-B14F-4D97-AF65-F5344CB8AC3E}">
        <p14:creationId xmlns:p14="http://schemas.microsoft.com/office/powerpoint/2010/main" val="86242457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05394"/>
            <a:ext cx="8686800" cy="514350"/>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228600" y="734044"/>
            <a:ext cx="8686800" cy="3977640"/>
          </a:xfrm>
        </p:spPr>
        <p:txBody>
          <a:bodyPr/>
          <a:lstStyle>
            <a:lvl1pPr marL="228588" indent="-228588">
              <a:defRPr/>
            </a:lvl1pPr>
            <a:lvl2pPr marL="466701" indent="-228588">
              <a:buClrTx/>
              <a:defRPr/>
            </a:lvl2pPr>
            <a:lvl3pPr marL="692116" indent="-228588">
              <a:buClrTx/>
              <a:defRPr/>
            </a:lvl3pPr>
            <a:lvl4pPr marL="917529" indent="-228588">
              <a:buClrTx/>
              <a:defRPr/>
            </a:lvl4pPr>
            <a:lvl5pPr marL="1142944" indent="-228588">
              <a:buClrTx/>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 y="4960148"/>
            <a:ext cx="425768" cy="142875"/>
          </a:xfrm>
          <a:prstGeom prst="rect">
            <a:avLst/>
          </a:prstGeom>
        </p:spPr>
        <p:txBody>
          <a:bodyPr lIns="57148" tIns="28574" rIns="57148" bIns="28574"/>
          <a:lstStyle>
            <a:lvl1pPr>
              <a:defRPr>
                <a:solidFill>
                  <a:schemeClr val="bg1"/>
                </a:solidFill>
              </a:defRPr>
            </a:lvl1pPr>
          </a:lstStyle>
          <a:p>
            <a:pPr defTabSz="501182"/>
            <a:fld id="{FD44707B-D922-47D5-BD24-D96E91B70543}" type="slidenum">
              <a:rPr lang="en-US" sz="1000" smtClean="0">
                <a:solidFill>
                  <a:srgbClr val="FFFFFF"/>
                </a:solidFill>
                <a:latin typeface="Verdana"/>
              </a:rPr>
              <a:pPr defTabSz="501182"/>
              <a:t>‹#›</a:t>
            </a:fld>
            <a:endParaRPr lang="en-US" sz="1000" dirty="0">
              <a:solidFill>
                <a:srgbClr val="FFFFFF"/>
              </a:solidFill>
              <a:latin typeface="Verdana"/>
            </a:endParaRPr>
          </a:p>
        </p:txBody>
      </p:sp>
    </p:spTree>
    <p:extLst>
      <p:ext uri="{BB962C8B-B14F-4D97-AF65-F5344CB8AC3E}">
        <p14:creationId xmlns:p14="http://schemas.microsoft.com/office/powerpoint/2010/main" val="11868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08051" indent="0" algn="ctr">
              <a:buNone/>
              <a:defRPr/>
            </a:lvl2pPr>
            <a:lvl3pPr marL="816104" indent="0" algn="ctr">
              <a:buNone/>
              <a:defRPr/>
            </a:lvl3pPr>
            <a:lvl4pPr marL="1224155" indent="0" algn="ctr">
              <a:buNone/>
              <a:defRPr/>
            </a:lvl4pPr>
            <a:lvl5pPr marL="1632207" indent="0" algn="ctr">
              <a:buNone/>
              <a:defRPr/>
            </a:lvl5pPr>
            <a:lvl6pPr marL="2040256" indent="0" algn="ctr">
              <a:buNone/>
              <a:defRPr/>
            </a:lvl6pPr>
            <a:lvl7pPr marL="2448307" indent="0" algn="ctr">
              <a:buNone/>
              <a:defRPr/>
            </a:lvl7pPr>
            <a:lvl8pPr marL="2856356" indent="0" algn="ctr">
              <a:buNone/>
              <a:defRPr/>
            </a:lvl8pPr>
            <a:lvl9pPr marL="32644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1913847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95694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189732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cSld name="Back Cover">
    <p:spTree>
      <p:nvGrpSpPr>
        <p:cNvPr id="1" name=""/>
        <p:cNvGrpSpPr/>
        <p:nvPr/>
      </p:nvGrpSpPr>
      <p:grpSpPr>
        <a:xfrm>
          <a:off x="0" y="0"/>
          <a:ext cx="0" cy="0"/>
          <a:chOff x="0" y="0"/>
          <a:chExt cx="0" cy="0"/>
        </a:xfrm>
      </p:grpSpPr>
      <p:pic>
        <p:nvPicPr>
          <p:cNvPr id="8" name="Picture 7" descr="Intel_LookInside_white.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77436" y="1875142"/>
            <a:ext cx="2256638" cy="1386890"/>
          </a:xfrm>
          <a:prstGeom prst="rect">
            <a:avLst/>
          </a:prstGeom>
        </p:spPr>
      </p:pic>
      <p:sp>
        <p:nvSpPr>
          <p:cNvPr id="9" name="Rectangle 8"/>
          <p:cNvSpPr/>
          <p:nvPr userDrawn="1"/>
        </p:nvSpPr>
        <p:spPr>
          <a:xfrm>
            <a:off x="455619" y="4774472"/>
            <a:ext cx="1612220" cy="126958"/>
          </a:xfrm>
          <a:prstGeom prst="rect">
            <a:avLst/>
          </a:prstGeom>
        </p:spPr>
        <p:txBody>
          <a:bodyPr wrap="none" lIns="0" tIns="0" rIns="0" bIns="0">
            <a:spAutoFit/>
          </a:bodyPr>
          <a:lstStyle/>
          <a:p>
            <a:pPr defTabSz="456035"/>
            <a:r>
              <a:rPr lang="en-US" sz="800" dirty="0" smtClean="0">
                <a:solidFill>
                  <a:srgbClr val="8DC8E8"/>
                </a:solidFill>
                <a:cs typeface="Neo Sans Intel"/>
              </a:rPr>
              <a:t>Intel Confidential — Do Not Forward</a:t>
            </a:r>
          </a:p>
        </p:txBody>
      </p:sp>
    </p:spTree>
    <p:extLst>
      <p:ext uri="{BB962C8B-B14F-4D97-AF65-F5344CB8AC3E}">
        <p14:creationId xmlns:p14="http://schemas.microsoft.com/office/powerpoint/2010/main" val="402327248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8"/>
            <a:ext cx="403860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8"/>
            <a:ext cx="4038600" cy="339447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3844"/>
          </a:xfrm>
          <a:prstGeom prst="rect">
            <a:avLst/>
          </a:prstGeom>
        </p:spPr>
        <p:txBody>
          <a:bodyPr lIns="57148" tIns="28574" rIns="57148" bIns="28574"/>
          <a:lstStyle/>
          <a:p>
            <a:pPr defTabSz="816104"/>
            <a:fld id="{78442702-2279-4DE5-9512-548A734CEE20}" type="datetimeFigureOut">
              <a:rPr lang="en-US" sz="1600" smtClean="0">
                <a:solidFill>
                  <a:srgbClr val="FFFFFF"/>
                </a:solidFill>
              </a:rPr>
              <a:pPr defTabSz="816104"/>
              <a:t>3/18/2015</a:t>
            </a:fld>
            <a:endParaRPr lang="en-US" sz="1600" dirty="0">
              <a:solidFill>
                <a:srgbClr val="FFFFFF"/>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57148" tIns="28574" rIns="57148" bIns="28574"/>
          <a:lstStyle/>
          <a:p>
            <a:pPr defTabSz="816104"/>
            <a:endParaRPr lang="en-US" sz="1600" dirty="0">
              <a:solidFill>
                <a:srgbClr val="FFFFFF"/>
              </a:solidFill>
            </a:endParaRPr>
          </a:p>
        </p:txBody>
      </p:sp>
      <p:sp>
        <p:nvSpPr>
          <p:cNvPr id="7" name="Slide Number Placeholder 6"/>
          <p:cNvSpPr>
            <a:spLocks noGrp="1"/>
          </p:cNvSpPr>
          <p:nvPr>
            <p:ph type="sldNum" sz="quarter" idx="12"/>
          </p:nvPr>
        </p:nvSpPr>
        <p:spPr>
          <a:xfrm>
            <a:off x="1" y="4960145"/>
            <a:ext cx="425768" cy="142875"/>
          </a:xfrm>
          <a:prstGeom prst="rect">
            <a:avLst/>
          </a:prstGeom>
        </p:spPr>
        <p:txBody>
          <a:bodyPr lIns="57148" tIns="28574" rIns="57148" bIns="28574"/>
          <a:lstStyle/>
          <a:p>
            <a:pPr defTabSz="816104"/>
            <a:fld id="{FEB6A718-05E2-48F3-AFDF-F3FCE0DE2A72}" type="slidenum">
              <a:rPr lang="en-US" sz="1600" smtClean="0">
                <a:solidFill>
                  <a:srgbClr val="FFFFFF"/>
                </a:solidFill>
              </a:rPr>
              <a:pPr defTabSz="816104"/>
              <a:t>‹#›</a:t>
            </a:fld>
            <a:endParaRPr lang="en-US" sz="1600" dirty="0">
              <a:solidFill>
                <a:srgbClr val="FFFFFF"/>
              </a:solidFill>
            </a:endParaRPr>
          </a:p>
        </p:txBody>
      </p:sp>
    </p:spTree>
    <p:extLst>
      <p:ext uri="{BB962C8B-B14F-4D97-AF65-F5344CB8AC3E}">
        <p14:creationId xmlns:p14="http://schemas.microsoft.com/office/powerpoint/2010/main" val="35744229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and Main Content Slide">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5145024"/>
          </a:xfrm>
          <a:prstGeom prst="rect">
            <a:avLst/>
          </a:prstGeom>
          <a:noFill/>
          <a:ln>
            <a:noFill/>
          </a:ln>
        </p:spPr>
      </p:pic>
      <p:sp>
        <p:nvSpPr>
          <p:cNvPr id="2" name="Title 1"/>
          <p:cNvSpPr>
            <a:spLocks noGrp="1"/>
          </p:cNvSpPr>
          <p:nvPr>
            <p:ph type="title"/>
          </p:nvPr>
        </p:nvSpPr>
        <p:spPr>
          <a:xfrm>
            <a:off x="457200" y="281458"/>
            <a:ext cx="8229600" cy="488591"/>
          </a:xfrm>
          <a:prstGeom prst="rect">
            <a:avLst/>
          </a:prstGeom>
        </p:spPr>
        <p:txBody>
          <a:bodyPr lIns="51018" tIns="25511" rIns="51018" bIns="25511" anchor="ctr"/>
          <a:lstStyle>
            <a:lvl1pPr algn="l">
              <a:defRPr b="1">
                <a:solidFill>
                  <a:schemeClr val="bg1"/>
                </a:solidFill>
                <a:latin typeface="+mn-lt"/>
              </a:defRPr>
            </a:lvl1pPr>
          </a:lstStyle>
          <a:p>
            <a:r>
              <a:rPr lang="en-US" smtClean="0"/>
              <a:t>Click to edit Master title style</a:t>
            </a:r>
            <a:endParaRPr lang="en-US" dirty="0"/>
          </a:p>
        </p:txBody>
      </p:sp>
      <p:sp>
        <p:nvSpPr>
          <p:cNvPr id="7" name="Content Placeholder 2"/>
          <p:cNvSpPr>
            <a:spLocks noGrp="1"/>
          </p:cNvSpPr>
          <p:nvPr>
            <p:ph idx="1"/>
          </p:nvPr>
        </p:nvSpPr>
        <p:spPr>
          <a:xfrm>
            <a:off x="457413" y="1030101"/>
            <a:ext cx="6992153" cy="981034"/>
          </a:xfrm>
          <a:prstGeom prst="rect">
            <a:avLst/>
          </a:prstGeom>
        </p:spPr>
        <p:txBody>
          <a:bodyPr lIns="51018" tIns="25511" rIns="51018" bIns="25511"/>
          <a:lstStyle>
            <a:lvl1pPr marL="0" indent="0">
              <a:buNone/>
              <a:defRPr>
                <a:solidFill>
                  <a:schemeClr val="bg1"/>
                </a:solidFill>
                <a:latin typeface="+mn-lt"/>
              </a:defRPr>
            </a:lvl1pPr>
            <a:lvl2pPr marL="454201" indent="-179656">
              <a:buFont typeface="Arial" pitchFamily="34" charset="0"/>
              <a:buChar char="•"/>
              <a:defRPr>
                <a:solidFill>
                  <a:schemeClr val="bg1"/>
                </a:solidFill>
                <a:latin typeface="+mn-lt"/>
              </a:defRPr>
            </a:lvl2pPr>
            <a:lvl3pPr>
              <a:defRPr>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5" name="TextBox 4"/>
          <p:cNvSpPr txBox="1"/>
          <p:nvPr userDrawn="1"/>
        </p:nvSpPr>
        <p:spPr>
          <a:xfrm>
            <a:off x="8847216" y="4918979"/>
            <a:ext cx="120226" cy="123111"/>
          </a:xfrm>
          <a:prstGeom prst="rect">
            <a:avLst/>
          </a:prstGeom>
        </p:spPr>
        <p:txBody>
          <a:bodyPr vert="horz" wrap="none" lIns="0" tIns="0" rIns="0" bIns="0" rtlCol="0" anchor="ctr">
            <a:spAutoFit/>
          </a:bodyPr>
          <a:lstStyle>
            <a:defPPr>
              <a:defRPr lang="en-US"/>
            </a:defPPr>
            <a:lvl1pPr algn="r">
              <a:defRPr sz="800">
                <a:solidFill>
                  <a:srgbClr val="FFFFFF"/>
                </a:solidFill>
                <a:latin typeface="Neo Sans Intel Light"/>
                <a:cs typeface="Neo Sans Intel Light"/>
              </a:defRPr>
            </a:lvl1pPr>
          </a:lstStyle>
          <a:p>
            <a:pPr defTabSz="816104"/>
            <a:fld id="{58EC7406-F4CC-4ABF-902E-2AF4E70E5C0F}" type="slidenum">
              <a:rPr lang="en-US" smtClean="0">
                <a:solidFill>
                  <a:srgbClr val="0860A8"/>
                </a:solidFill>
              </a:rPr>
              <a:pPr defTabSz="816104"/>
              <a:t>‹#›</a:t>
            </a:fld>
            <a:endParaRPr lang="en-US" dirty="0" err="1" smtClean="0">
              <a:solidFill>
                <a:srgbClr val="0860A8"/>
              </a:solidFill>
            </a:endParaRPr>
          </a:p>
        </p:txBody>
      </p:sp>
    </p:spTree>
    <p:extLst>
      <p:ext uri="{BB962C8B-B14F-4D97-AF65-F5344CB8AC3E}">
        <p14:creationId xmlns:p14="http://schemas.microsoft.com/office/powerpoint/2010/main" val="1087150818"/>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19"/>
          <p:cNvSpPr/>
          <p:nvPr userDrawn="1"/>
        </p:nvSpPr>
        <p:spPr bwMode="auto">
          <a:xfrm>
            <a:off x="-30912" y="2534356"/>
            <a:ext cx="8960602" cy="1901036"/>
          </a:xfrm>
          <a:custGeom>
            <a:avLst/>
            <a:gdLst>
              <a:gd name="connsiteX0" fmla="*/ 101600 w 14465300"/>
              <a:gd name="connsiteY0" fmla="*/ 2095500 h 2387600"/>
              <a:gd name="connsiteX1" fmla="*/ 3568700 w 14465300"/>
              <a:gd name="connsiteY1" fmla="*/ 2019300 h 2387600"/>
              <a:gd name="connsiteX2" fmla="*/ 5562600 w 14465300"/>
              <a:gd name="connsiteY2" fmla="*/ 0 h 2387600"/>
              <a:gd name="connsiteX3" fmla="*/ 14439900 w 14465300"/>
              <a:gd name="connsiteY3" fmla="*/ 0 h 2387600"/>
              <a:gd name="connsiteX4" fmla="*/ 14465300 w 14465300"/>
              <a:gd name="connsiteY4" fmla="*/ 330200 h 2387600"/>
              <a:gd name="connsiteX5" fmla="*/ 5727700 w 14465300"/>
              <a:gd name="connsiteY5" fmla="*/ 266700 h 2387600"/>
              <a:gd name="connsiteX6" fmla="*/ 3695700 w 14465300"/>
              <a:gd name="connsiteY6" fmla="*/ 2349500 h 2387600"/>
              <a:gd name="connsiteX7" fmla="*/ 0 w 14465300"/>
              <a:gd name="connsiteY7" fmla="*/ 2387600 h 2387600"/>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61495 w 14336963"/>
              <a:gd name="connsiteY0" fmla="*/ 2079458 h 2435726"/>
              <a:gd name="connsiteX1" fmla="*/ 3440363 w 14336963"/>
              <a:gd name="connsiteY1" fmla="*/ 2019300 h 2435726"/>
              <a:gd name="connsiteX2" fmla="*/ 5434263 w 14336963"/>
              <a:gd name="connsiteY2" fmla="*/ 0 h 2435726"/>
              <a:gd name="connsiteX3" fmla="*/ 14311563 w 14336963"/>
              <a:gd name="connsiteY3" fmla="*/ 0 h 2435726"/>
              <a:gd name="connsiteX4" fmla="*/ 14336963 w 14336963"/>
              <a:gd name="connsiteY4" fmla="*/ 330200 h 2435726"/>
              <a:gd name="connsiteX5" fmla="*/ 5599363 w 14336963"/>
              <a:gd name="connsiteY5" fmla="*/ 266700 h 2435726"/>
              <a:gd name="connsiteX6" fmla="*/ 3567363 w 14336963"/>
              <a:gd name="connsiteY6" fmla="*/ 2349500 h 2435726"/>
              <a:gd name="connsiteX7" fmla="*/ 0 w 14336963"/>
              <a:gd name="connsiteY7" fmla="*/ 2435726 h 24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6963" h="2435726">
                <a:moveTo>
                  <a:pt x="61495" y="2079458"/>
                </a:moveTo>
                <a:lnTo>
                  <a:pt x="3440363" y="2019300"/>
                </a:lnTo>
                <a:lnTo>
                  <a:pt x="5434263" y="0"/>
                </a:lnTo>
                <a:lnTo>
                  <a:pt x="14311563" y="0"/>
                </a:lnTo>
                <a:lnTo>
                  <a:pt x="14336963" y="330200"/>
                </a:lnTo>
                <a:lnTo>
                  <a:pt x="5599363" y="266700"/>
                </a:lnTo>
                <a:lnTo>
                  <a:pt x="3567363" y="2349500"/>
                </a:lnTo>
                <a:lnTo>
                  <a:pt x="0" y="2435726"/>
                </a:lnTo>
              </a:path>
            </a:pathLst>
          </a:custGeom>
          <a:solidFill>
            <a:schemeClr val="bg1"/>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algn="r" defTabSz="501182"/>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11" name="TextBox 10"/>
          <p:cNvSpPr txBox="1"/>
          <p:nvPr userDrawn="1"/>
        </p:nvSpPr>
        <p:spPr>
          <a:xfrm>
            <a:off x="3885531" y="1860556"/>
            <a:ext cx="1577155" cy="692498"/>
          </a:xfrm>
          <a:prstGeom prst="rect">
            <a:avLst/>
          </a:prstGeom>
          <a:noFill/>
        </p:spPr>
        <p:txBody>
          <a:bodyPr wrap="none" lIns="57148" tIns="28574" rIns="57148" bIns="28574" rtlCol="0">
            <a:spAutoFit/>
          </a:bodyPr>
          <a:lstStyle/>
          <a:p>
            <a:pPr defTabSz="501182"/>
            <a:r>
              <a:rPr lang="en-US" sz="4100" b="1" dirty="0" smtClean="0">
                <a:solidFill>
                  <a:prstClr val="white"/>
                </a:solidFill>
              </a:rPr>
              <a:t>IDF</a:t>
            </a:r>
            <a:r>
              <a:rPr lang="en-US" sz="4100" dirty="0" smtClean="0">
                <a:solidFill>
                  <a:prstClr val="white"/>
                </a:solidFill>
                <a:latin typeface="Intel Clear Light"/>
              </a:rPr>
              <a:t>14</a:t>
            </a:r>
            <a:endParaRPr lang="en-US" sz="4100" dirty="0">
              <a:solidFill>
                <a:prstClr val="white"/>
              </a:solidFill>
              <a:latin typeface="Intel Clear Light"/>
            </a:endParaRPr>
          </a:p>
        </p:txBody>
      </p:sp>
      <p:sp>
        <p:nvSpPr>
          <p:cNvPr id="12" name="TextBox 11"/>
          <p:cNvSpPr txBox="1"/>
          <p:nvPr userDrawn="1"/>
        </p:nvSpPr>
        <p:spPr>
          <a:xfrm>
            <a:off x="5413753" y="1860556"/>
            <a:ext cx="3343463" cy="692498"/>
          </a:xfrm>
          <a:prstGeom prst="rect">
            <a:avLst/>
          </a:prstGeom>
          <a:noFill/>
        </p:spPr>
        <p:txBody>
          <a:bodyPr wrap="none" lIns="57148" tIns="28574" rIns="57148" bIns="28574" rtlCol="0">
            <a:spAutoFit/>
          </a:bodyPr>
          <a:lstStyle/>
          <a:p>
            <a:pPr defTabSz="501182"/>
            <a:r>
              <a:rPr lang="en-US" sz="4100" dirty="0" smtClean="0">
                <a:solidFill>
                  <a:prstClr val="white"/>
                </a:solidFill>
                <a:latin typeface="Intel Clear Light"/>
              </a:rPr>
              <a:t>San Francisco</a:t>
            </a:r>
            <a:endParaRPr lang="en-US" sz="4100" dirty="0">
              <a:solidFill>
                <a:prstClr val="white"/>
              </a:solidFill>
              <a:latin typeface="Intel Clear Light"/>
            </a:endParaRPr>
          </a:p>
        </p:txBody>
      </p:sp>
      <p:sp>
        <p:nvSpPr>
          <p:cNvPr id="16" name="Donut 15"/>
          <p:cNvSpPr/>
          <p:nvPr userDrawn="1"/>
        </p:nvSpPr>
        <p:spPr bwMode="auto">
          <a:xfrm>
            <a:off x="8756326" y="2442634"/>
            <a:ext cx="152234" cy="152234"/>
          </a:xfrm>
          <a:prstGeom prst="donut">
            <a:avLst>
              <a:gd name="adj" fmla="val 15420"/>
            </a:avLst>
          </a:prstGeom>
          <a:solidFill>
            <a:schemeClr val="accent4"/>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Freeform 18"/>
          <p:cNvSpPr/>
          <p:nvPr userDrawn="1"/>
        </p:nvSpPr>
        <p:spPr bwMode="auto">
          <a:xfrm>
            <a:off x="-243787" y="2518749"/>
            <a:ext cx="9003109" cy="247720"/>
          </a:xfrm>
          <a:custGeom>
            <a:avLst/>
            <a:gdLst>
              <a:gd name="connsiteX0" fmla="*/ 0 w 14160500"/>
              <a:gd name="connsiteY0" fmla="*/ 2019300 h 2019300"/>
              <a:gd name="connsiteX1" fmla="*/ 3556000 w 14160500"/>
              <a:gd name="connsiteY1" fmla="*/ 2019300 h 2019300"/>
              <a:gd name="connsiteX2" fmla="*/ 5473700 w 14160500"/>
              <a:gd name="connsiteY2" fmla="*/ 0 h 2019300"/>
              <a:gd name="connsiteX3" fmla="*/ 14160500 w 14160500"/>
              <a:gd name="connsiteY3" fmla="*/ 0 h 2019300"/>
              <a:gd name="connsiteX0" fmla="*/ 0 w 14160500"/>
              <a:gd name="connsiteY0" fmla="*/ 2828925 h 2828925"/>
              <a:gd name="connsiteX1" fmla="*/ 3556000 w 14160500"/>
              <a:gd name="connsiteY1" fmla="*/ 2828925 h 2828925"/>
              <a:gd name="connsiteX2" fmla="*/ 5511800 w 14160500"/>
              <a:gd name="connsiteY2" fmla="*/ 0 h 2828925"/>
              <a:gd name="connsiteX3" fmla="*/ 14160500 w 14160500"/>
              <a:gd name="connsiteY3" fmla="*/ 809625 h 2828925"/>
              <a:gd name="connsiteX0" fmla="*/ 0 w 14084300"/>
              <a:gd name="connsiteY0" fmla="*/ 2828925 h 2828925"/>
              <a:gd name="connsiteX1" fmla="*/ 3556000 w 14084300"/>
              <a:gd name="connsiteY1" fmla="*/ 2828925 h 2828925"/>
              <a:gd name="connsiteX2" fmla="*/ 5511800 w 14084300"/>
              <a:gd name="connsiteY2" fmla="*/ 0 h 2828925"/>
              <a:gd name="connsiteX3" fmla="*/ 14084300 w 14084300"/>
              <a:gd name="connsiteY3" fmla="*/ 66675 h 2828925"/>
              <a:gd name="connsiteX0" fmla="*/ 0 w 14074775"/>
              <a:gd name="connsiteY0" fmla="*/ 2852737 h 2852737"/>
              <a:gd name="connsiteX1" fmla="*/ 3556000 w 14074775"/>
              <a:gd name="connsiteY1" fmla="*/ 2852737 h 2852737"/>
              <a:gd name="connsiteX2" fmla="*/ 5511800 w 14074775"/>
              <a:gd name="connsiteY2" fmla="*/ 23812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207125 w 14074775"/>
              <a:gd name="connsiteY2" fmla="*/ 14287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359525 w 14074775"/>
              <a:gd name="connsiteY2" fmla="*/ 23812 h 2852737"/>
              <a:gd name="connsiteX3" fmla="*/ 14074775 w 14074775"/>
              <a:gd name="connsiteY3" fmla="*/ 0 h 2852737"/>
              <a:gd name="connsiteX0" fmla="*/ 0 w 14074775"/>
              <a:gd name="connsiteY0" fmla="*/ 2828925 h 2828925"/>
              <a:gd name="connsiteX1" fmla="*/ 3556000 w 14074775"/>
              <a:gd name="connsiteY1" fmla="*/ 2828925 h 2828925"/>
              <a:gd name="connsiteX2" fmla="*/ 6359525 w 14074775"/>
              <a:gd name="connsiteY2" fmla="*/ 0 h 2828925"/>
              <a:gd name="connsiteX3" fmla="*/ 14074775 w 14074775"/>
              <a:gd name="connsiteY3" fmla="*/ 7938 h 2828925"/>
              <a:gd name="connsiteX0" fmla="*/ 0 w 14404975"/>
              <a:gd name="connsiteY0" fmla="*/ 2828925 h 2828925"/>
              <a:gd name="connsiteX1" fmla="*/ 3556000 w 14404975"/>
              <a:gd name="connsiteY1" fmla="*/ 2828925 h 2828925"/>
              <a:gd name="connsiteX2" fmla="*/ 6359525 w 14404975"/>
              <a:gd name="connsiteY2" fmla="*/ 0 h 2828925"/>
              <a:gd name="connsiteX3" fmla="*/ 14404975 w 14404975"/>
              <a:gd name="connsiteY3" fmla="*/ 7938 h 2828925"/>
            </a:gdLst>
            <a:ahLst/>
            <a:cxnLst>
              <a:cxn ang="0">
                <a:pos x="connsiteX0" y="connsiteY0"/>
              </a:cxn>
              <a:cxn ang="0">
                <a:pos x="connsiteX1" y="connsiteY1"/>
              </a:cxn>
              <a:cxn ang="0">
                <a:pos x="connsiteX2" y="connsiteY2"/>
              </a:cxn>
              <a:cxn ang="0">
                <a:pos x="connsiteX3" y="connsiteY3"/>
              </a:cxn>
            </a:cxnLst>
            <a:rect l="l" t="t" r="r" b="b"/>
            <a:pathLst>
              <a:path w="14404975" h="2828925">
                <a:moveTo>
                  <a:pt x="0" y="2828925"/>
                </a:moveTo>
                <a:lnTo>
                  <a:pt x="3556000" y="2828925"/>
                </a:lnTo>
                <a:lnTo>
                  <a:pt x="6359525" y="0"/>
                </a:lnTo>
                <a:lnTo>
                  <a:pt x="14404975" y="7938"/>
                </a:lnTo>
              </a:path>
            </a:pathLst>
          </a:custGeom>
          <a:noFill/>
          <a:ln w="25400" cap="flat" cmpd="sng" algn="ctr">
            <a:gradFill flip="none" rotWithShape="1">
              <a:gsLst>
                <a:gs pos="0">
                  <a:schemeClr val="accent1">
                    <a:lumMod val="5000"/>
                    <a:lumOff val="95000"/>
                  </a:schemeClr>
                </a:gs>
                <a:gs pos="62000">
                  <a:schemeClr val="accent4"/>
                </a:gs>
              </a:gsLst>
              <a:lin ang="0" scaled="1"/>
              <a:tileRect/>
            </a:grad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sp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41360" y="3014643"/>
            <a:ext cx="2208211" cy="61977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889" y="4925"/>
            <a:ext cx="1182112" cy="985093"/>
          </a:xfrm>
          <a:prstGeom prst="rect">
            <a:avLst/>
          </a:prstGeom>
        </p:spPr>
      </p:pic>
    </p:spTree>
    <p:extLst>
      <p:ext uri="{BB962C8B-B14F-4D97-AF65-F5344CB8AC3E}">
        <p14:creationId xmlns:p14="http://schemas.microsoft.com/office/powerpoint/2010/main" val="3640085217"/>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28425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solidFill>
          <a:schemeClr val="accent1"/>
        </a:solidFill>
        <a:effectLst/>
      </p:bgPr>
    </p:bg>
    <p:spTree>
      <p:nvGrpSpPr>
        <p:cNvPr id="1" name=""/>
        <p:cNvGrpSpPr/>
        <p:nvPr/>
      </p:nvGrpSpPr>
      <p:grpSpPr>
        <a:xfrm>
          <a:off x="0" y="0"/>
          <a:ext cx="0" cy="0"/>
          <a:chOff x="0" y="0"/>
          <a:chExt cx="0" cy="0"/>
        </a:xfrm>
      </p:grpSpPr>
      <p:pic>
        <p:nvPicPr>
          <p:cNvPr id="8" name="Picture 7" descr="Intel_LookInside_white.pn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477432" y="1875133"/>
            <a:ext cx="2256638" cy="1386890"/>
          </a:xfrm>
          <a:prstGeom prst="rect">
            <a:avLst/>
          </a:prstGeom>
        </p:spPr>
      </p:pic>
    </p:spTree>
    <p:extLst>
      <p:ext uri="{BB962C8B-B14F-4D97-AF65-F5344CB8AC3E}">
        <p14:creationId xmlns:p14="http://schemas.microsoft.com/office/powerpoint/2010/main" val="275493463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67"/>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200167"/>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0928387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7" y="1151338"/>
            <a:ext cx="4041776"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76103913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423556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1953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08" y="1139084"/>
            <a:ext cx="4947988" cy="286536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386" y="2"/>
            <a:ext cx="1639614" cy="1366345"/>
          </a:xfrm>
          <a:prstGeom prst="rect">
            <a:avLst/>
          </a:prstGeom>
        </p:spPr>
      </p:pic>
    </p:spTree>
    <p:extLst>
      <p:ext uri="{BB962C8B-B14F-4D97-AF65-F5344CB8AC3E}">
        <p14:creationId xmlns:p14="http://schemas.microsoft.com/office/powerpoint/2010/main" val="373873102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37941"/>
            <a:ext cx="8436076" cy="145823"/>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xfrm>
            <a:off x="6872352" y="4843602"/>
            <a:ext cx="2133600" cy="273844"/>
          </a:xfrm>
          <a:prstGeom prst="rect">
            <a:avLst/>
          </a:prstGeom>
          <a:ln/>
        </p:spPr>
        <p:txBody>
          <a:bodyPr lIns="57148" tIns="28574" rIns="57148" bIns="28574"/>
          <a:lstStyle>
            <a:lvl1pPr>
              <a:defRPr/>
            </a:lvl1pPr>
          </a:lstStyle>
          <a:p>
            <a:pPr defTabSz="501182">
              <a:defRPr/>
            </a:pPr>
            <a:fld id="{9F5A7B63-E54E-4F29-8E5A-F12D682AA302}" type="slidenum">
              <a:rPr lang="en-US" sz="1000" smtClean="0">
                <a:solidFill>
                  <a:prstClr val="white"/>
                </a:solidFill>
              </a:rPr>
              <a:pPr defTabSz="501182">
                <a:defRPr/>
              </a:pPr>
              <a:t>‹#›</a:t>
            </a:fld>
            <a:endParaRPr lang="en-US" sz="1000" dirty="0">
              <a:solidFill>
                <a:prstClr val="white"/>
              </a:solidFill>
            </a:endParaRPr>
          </a:p>
        </p:txBody>
      </p:sp>
    </p:spTree>
    <p:extLst>
      <p:ext uri="{BB962C8B-B14F-4D97-AF65-F5344CB8AC3E}">
        <p14:creationId xmlns:p14="http://schemas.microsoft.com/office/powerpoint/2010/main" val="219658616"/>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05394"/>
            <a:ext cx="8686800" cy="514350"/>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228600" y="734044"/>
            <a:ext cx="8686800" cy="3977640"/>
          </a:xfrm>
        </p:spPr>
        <p:txBody>
          <a:bodyPr/>
          <a:lstStyle>
            <a:lvl1pPr marL="228588" indent="-228588">
              <a:defRPr/>
            </a:lvl1pPr>
            <a:lvl2pPr marL="466701" indent="-228588">
              <a:buClrTx/>
              <a:defRPr/>
            </a:lvl2pPr>
            <a:lvl3pPr marL="692116" indent="-228588">
              <a:buClrTx/>
              <a:defRPr/>
            </a:lvl3pPr>
            <a:lvl4pPr marL="917529" indent="-228588">
              <a:buClrTx/>
              <a:defRPr/>
            </a:lvl4pPr>
            <a:lvl5pPr marL="1142944" indent="-228588">
              <a:buClrTx/>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 y="4960148"/>
            <a:ext cx="425768" cy="142875"/>
          </a:xfrm>
          <a:prstGeom prst="rect">
            <a:avLst/>
          </a:prstGeom>
        </p:spPr>
        <p:txBody>
          <a:bodyPr lIns="57148" tIns="28574" rIns="57148" bIns="28574"/>
          <a:lstStyle>
            <a:lvl1pPr>
              <a:defRPr>
                <a:solidFill>
                  <a:schemeClr val="bg1"/>
                </a:solidFill>
              </a:defRPr>
            </a:lvl1pPr>
          </a:lstStyle>
          <a:p>
            <a:pPr defTabSz="501182"/>
            <a:fld id="{FD44707B-D922-47D5-BD24-D96E91B70543}" type="slidenum">
              <a:rPr lang="en-US" sz="1000" smtClean="0">
                <a:solidFill>
                  <a:srgbClr val="FFFFFF"/>
                </a:solidFill>
                <a:latin typeface="Verdana"/>
              </a:rPr>
              <a:pPr defTabSz="501182"/>
              <a:t>‹#›</a:t>
            </a:fld>
            <a:endParaRPr lang="en-US" sz="1000" dirty="0">
              <a:solidFill>
                <a:srgbClr val="FFFFFF"/>
              </a:solidFill>
              <a:latin typeface="Verdana"/>
            </a:endParaRPr>
          </a:p>
        </p:txBody>
      </p:sp>
    </p:spTree>
    <p:extLst>
      <p:ext uri="{BB962C8B-B14F-4D97-AF65-F5344CB8AC3E}">
        <p14:creationId xmlns:p14="http://schemas.microsoft.com/office/powerpoint/2010/main" val="331562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08051" indent="0" algn="ctr">
              <a:buNone/>
              <a:defRPr/>
            </a:lvl2pPr>
            <a:lvl3pPr marL="816104" indent="0" algn="ctr">
              <a:buNone/>
              <a:defRPr/>
            </a:lvl3pPr>
            <a:lvl4pPr marL="1224155" indent="0" algn="ctr">
              <a:buNone/>
              <a:defRPr/>
            </a:lvl4pPr>
            <a:lvl5pPr marL="1632207" indent="0" algn="ctr">
              <a:buNone/>
              <a:defRPr/>
            </a:lvl5pPr>
            <a:lvl6pPr marL="2040256" indent="0" algn="ctr">
              <a:buNone/>
              <a:defRPr/>
            </a:lvl6pPr>
            <a:lvl7pPr marL="2448307" indent="0" algn="ctr">
              <a:buNone/>
              <a:defRPr/>
            </a:lvl7pPr>
            <a:lvl8pPr marL="2856356" indent="0" algn="ctr">
              <a:buNone/>
              <a:defRPr/>
            </a:lvl8pPr>
            <a:lvl9pPr marL="326441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49096700"/>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19"/>
          <p:cNvSpPr/>
          <p:nvPr userDrawn="1"/>
        </p:nvSpPr>
        <p:spPr bwMode="auto">
          <a:xfrm>
            <a:off x="-30912" y="2534356"/>
            <a:ext cx="8960602" cy="1901036"/>
          </a:xfrm>
          <a:custGeom>
            <a:avLst/>
            <a:gdLst>
              <a:gd name="connsiteX0" fmla="*/ 101600 w 14465300"/>
              <a:gd name="connsiteY0" fmla="*/ 2095500 h 2387600"/>
              <a:gd name="connsiteX1" fmla="*/ 3568700 w 14465300"/>
              <a:gd name="connsiteY1" fmla="*/ 2019300 h 2387600"/>
              <a:gd name="connsiteX2" fmla="*/ 5562600 w 14465300"/>
              <a:gd name="connsiteY2" fmla="*/ 0 h 2387600"/>
              <a:gd name="connsiteX3" fmla="*/ 14439900 w 14465300"/>
              <a:gd name="connsiteY3" fmla="*/ 0 h 2387600"/>
              <a:gd name="connsiteX4" fmla="*/ 14465300 w 14465300"/>
              <a:gd name="connsiteY4" fmla="*/ 330200 h 2387600"/>
              <a:gd name="connsiteX5" fmla="*/ 5727700 w 14465300"/>
              <a:gd name="connsiteY5" fmla="*/ 266700 h 2387600"/>
              <a:gd name="connsiteX6" fmla="*/ 3695700 w 14465300"/>
              <a:gd name="connsiteY6" fmla="*/ 2349500 h 2387600"/>
              <a:gd name="connsiteX7" fmla="*/ 0 w 14465300"/>
              <a:gd name="connsiteY7" fmla="*/ 2387600 h 2387600"/>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61495 w 14336963"/>
              <a:gd name="connsiteY0" fmla="*/ 2079458 h 2435726"/>
              <a:gd name="connsiteX1" fmla="*/ 3440363 w 14336963"/>
              <a:gd name="connsiteY1" fmla="*/ 2019300 h 2435726"/>
              <a:gd name="connsiteX2" fmla="*/ 5434263 w 14336963"/>
              <a:gd name="connsiteY2" fmla="*/ 0 h 2435726"/>
              <a:gd name="connsiteX3" fmla="*/ 14311563 w 14336963"/>
              <a:gd name="connsiteY3" fmla="*/ 0 h 2435726"/>
              <a:gd name="connsiteX4" fmla="*/ 14336963 w 14336963"/>
              <a:gd name="connsiteY4" fmla="*/ 330200 h 2435726"/>
              <a:gd name="connsiteX5" fmla="*/ 5599363 w 14336963"/>
              <a:gd name="connsiteY5" fmla="*/ 266700 h 2435726"/>
              <a:gd name="connsiteX6" fmla="*/ 3567363 w 14336963"/>
              <a:gd name="connsiteY6" fmla="*/ 2349500 h 2435726"/>
              <a:gd name="connsiteX7" fmla="*/ 0 w 14336963"/>
              <a:gd name="connsiteY7" fmla="*/ 2435726 h 24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6963" h="2435726">
                <a:moveTo>
                  <a:pt x="61495" y="2079458"/>
                </a:moveTo>
                <a:lnTo>
                  <a:pt x="3440363" y="2019300"/>
                </a:lnTo>
                <a:lnTo>
                  <a:pt x="5434263" y="0"/>
                </a:lnTo>
                <a:lnTo>
                  <a:pt x="14311563" y="0"/>
                </a:lnTo>
                <a:lnTo>
                  <a:pt x="14336963" y="330200"/>
                </a:lnTo>
                <a:lnTo>
                  <a:pt x="5599363" y="266700"/>
                </a:lnTo>
                <a:lnTo>
                  <a:pt x="3567363" y="2349500"/>
                </a:lnTo>
                <a:lnTo>
                  <a:pt x="0" y="2435726"/>
                </a:lnTo>
              </a:path>
            </a:pathLst>
          </a:custGeom>
          <a:solidFill>
            <a:schemeClr val="bg1"/>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3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366715" y="1345412"/>
            <a:ext cx="8407400" cy="3126581"/>
          </a:xfrm>
          <a:prstGeom prst="rect">
            <a:avLst/>
          </a:prstGeom>
          <a:noFill/>
          <a:ln w="9525">
            <a:noFill/>
            <a:miter lim="800000"/>
            <a:headEnd/>
            <a:tailEnd/>
          </a:ln>
          <a:effectLst/>
        </p:spPr>
        <p:txBody>
          <a:bodyPr lIns="50076" tIns="25040" rIns="50076" bIns="25040" anchorCtr="1"/>
          <a:lstStyle/>
          <a:p>
            <a:pPr algn="r" defTabSz="501161"/>
            <a:endParaRPr lang="en-US" sz="1300" dirty="0">
              <a:solidFill>
                <a:prstClr val="white"/>
              </a:solidFill>
              <a:effectLst>
                <a:outerShdw blurRad="38100" dist="38100" dir="2700000" algn="tl">
                  <a:srgbClr val="000000"/>
                </a:outerShdw>
              </a:effectLst>
              <a:latin typeface="Neo Sans Intel" pitchFamily="34" charset="0"/>
              <a:cs typeface="Arial" charset="0"/>
            </a:endParaRPr>
          </a:p>
        </p:txBody>
      </p:sp>
      <p:sp>
        <p:nvSpPr>
          <p:cNvPr id="11" name="TextBox 10"/>
          <p:cNvSpPr txBox="1"/>
          <p:nvPr userDrawn="1"/>
        </p:nvSpPr>
        <p:spPr>
          <a:xfrm>
            <a:off x="3885527" y="1860556"/>
            <a:ext cx="1577155" cy="692498"/>
          </a:xfrm>
          <a:prstGeom prst="rect">
            <a:avLst/>
          </a:prstGeom>
          <a:noFill/>
        </p:spPr>
        <p:txBody>
          <a:bodyPr wrap="none" lIns="57148" tIns="28574" rIns="57148" bIns="28574" rtlCol="0">
            <a:spAutoFit/>
          </a:bodyPr>
          <a:lstStyle/>
          <a:p>
            <a:pPr defTabSz="501161"/>
            <a:r>
              <a:rPr lang="en-US" sz="4100" b="1" dirty="0">
                <a:solidFill>
                  <a:prstClr val="white"/>
                </a:solidFill>
                <a:cs typeface="Arial" charset="0"/>
              </a:rPr>
              <a:t>IDF</a:t>
            </a:r>
            <a:r>
              <a:rPr lang="en-US" sz="4100" dirty="0">
                <a:solidFill>
                  <a:prstClr val="white"/>
                </a:solidFill>
                <a:latin typeface="Intel Clear Light"/>
                <a:cs typeface="Arial" charset="0"/>
              </a:rPr>
              <a:t>14</a:t>
            </a:r>
          </a:p>
        </p:txBody>
      </p:sp>
      <p:sp>
        <p:nvSpPr>
          <p:cNvPr id="12" name="TextBox 11"/>
          <p:cNvSpPr txBox="1"/>
          <p:nvPr userDrawn="1"/>
        </p:nvSpPr>
        <p:spPr>
          <a:xfrm>
            <a:off x="5413741" y="1860556"/>
            <a:ext cx="3343463" cy="692498"/>
          </a:xfrm>
          <a:prstGeom prst="rect">
            <a:avLst/>
          </a:prstGeom>
          <a:noFill/>
        </p:spPr>
        <p:txBody>
          <a:bodyPr wrap="none" lIns="57148" tIns="28574" rIns="57148" bIns="28574" rtlCol="0">
            <a:spAutoFit/>
          </a:bodyPr>
          <a:lstStyle/>
          <a:p>
            <a:pPr defTabSz="501161"/>
            <a:r>
              <a:rPr lang="en-US" sz="4100" dirty="0">
                <a:solidFill>
                  <a:prstClr val="white"/>
                </a:solidFill>
                <a:latin typeface="Intel Clear Light"/>
                <a:cs typeface="Arial" charset="0"/>
              </a:rPr>
              <a:t>San Francisco</a:t>
            </a:r>
          </a:p>
        </p:txBody>
      </p:sp>
      <p:sp>
        <p:nvSpPr>
          <p:cNvPr id="16" name="Donut 15"/>
          <p:cNvSpPr/>
          <p:nvPr userDrawn="1"/>
        </p:nvSpPr>
        <p:spPr bwMode="auto">
          <a:xfrm>
            <a:off x="8756326" y="2442634"/>
            <a:ext cx="152234" cy="152234"/>
          </a:xfrm>
          <a:prstGeom prst="donut">
            <a:avLst>
              <a:gd name="adj" fmla="val 15420"/>
            </a:avLst>
          </a:prstGeom>
          <a:solidFill>
            <a:schemeClr val="accent4"/>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fontAlgn="base">
              <a:lnSpc>
                <a:spcPct val="95000"/>
              </a:lnSpc>
              <a:spcBef>
                <a:spcPct val="30000"/>
              </a:spcBef>
              <a:spcAft>
                <a:spcPct val="0"/>
              </a:spcAft>
              <a:buClr>
                <a:prstClr val="white"/>
              </a:buClr>
              <a:buFont typeface="Wingdings" pitchFamily="2" charset="2"/>
              <a:buNone/>
            </a:pPr>
            <a:endParaRPr lang="en-US" sz="130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Freeform 18"/>
          <p:cNvSpPr/>
          <p:nvPr userDrawn="1"/>
        </p:nvSpPr>
        <p:spPr bwMode="auto">
          <a:xfrm>
            <a:off x="-243788" y="2518749"/>
            <a:ext cx="9003109" cy="247720"/>
          </a:xfrm>
          <a:custGeom>
            <a:avLst/>
            <a:gdLst>
              <a:gd name="connsiteX0" fmla="*/ 0 w 14160500"/>
              <a:gd name="connsiteY0" fmla="*/ 2019300 h 2019300"/>
              <a:gd name="connsiteX1" fmla="*/ 3556000 w 14160500"/>
              <a:gd name="connsiteY1" fmla="*/ 2019300 h 2019300"/>
              <a:gd name="connsiteX2" fmla="*/ 5473700 w 14160500"/>
              <a:gd name="connsiteY2" fmla="*/ 0 h 2019300"/>
              <a:gd name="connsiteX3" fmla="*/ 14160500 w 14160500"/>
              <a:gd name="connsiteY3" fmla="*/ 0 h 2019300"/>
              <a:gd name="connsiteX0" fmla="*/ 0 w 14160500"/>
              <a:gd name="connsiteY0" fmla="*/ 2828925 h 2828925"/>
              <a:gd name="connsiteX1" fmla="*/ 3556000 w 14160500"/>
              <a:gd name="connsiteY1" fmla="*/ 2828925 h 2828925"/>
              <a:gd name="connsiteX2" fmla="*/ 5511800 w 14160500"/>
              <a:gd name="connsiteY2" fmla="*/ 0 h 2828925"/>
              <a:gd name="connsiteX3" fmla="*/ 14160500 w 14160500"/>
              <a:gd name="connsiteY3" fmla="*/ 809625 h 2828925"/>
              <a:gd name="connsiteX0" fmla="*/ 0 w 14084300"/>
              <a:gd name="connsiteY0" fmla="*/ 2828925 h 2828925"/>
              <a:gd name="connsiteX1" fmla="*/ 3556000 w 14084300"/>
              <a:gd name="connsiteY1" fmla="*/ 2828925 h 2828925"/>
              <a:gd name="connsiteX2" fmla="*/ 5511800 w 14084300"/>
              <a:gd name="connsiteY2" fmla="*/ 0 h 2828925"/>
              <a:gd name="connsiteX3" fmla="*/ 14084300 w 14084300"/>
              <a:gd name="connsiteY3" fmla="*/ 66675 h 2828925"/>
              <a:gd name="connsiteX0" fmla="*/ 0 w 14074775"/>
              <a:gd name="connsiteY0" fmla="*/ 2852737 h 2852737"/>
              <a:gd name="connsiteX1" fmla="*/ 3556000 w 14074775"/>
              <a:gd name="connsiteY1" fmla="*/ 2852737 h 2852737"/>
              <a:gd name="connsiteX2" fmla="*/ 5511800 w 14074775"/>
              <a:gd name="connsiteY2" fmla="*/ 23812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207125 w 14074775"/>
              <a:gd name="connsiteY2" fmla="*/ 14287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359525 w 14074775"/>
              <a:gd name="connsiteY2" fmla="*/ 23812 h 2852737"/>
              <a:gd name="connsiteX3" fmla="*/ 14074775 w 14074775"/>
              <a:gd name="connsiteY3" fmla="*/ 0 h 2852737"/>
              <a:gd name="connsiteX0" fmla="*/ 0 w 14074775"/>
              <a:gd name="connsiteY0" fmla="*/ 2828925 h 2828925"/>
              <a:gd name="connsiteX1" fmla="*/ 3556000 w 14074775"/>
              <a:gd name="connsiteY1" fmla="*/ 2828925 h 2828925"/>
              <a:gd name="connsiteX2" fmla="*/ 6359525 w 14074775"/>
              <a:gd name="connsiteY2" fmla="*/ 0 h 2828925"/>
              <a:gd name="connsiteX3" fmla="*/ 14074775 w 14074775"/>
              <a:gd name="connsiteY3" fmla="*/ 7938 h 2828925"/>
              <a:gd name="connsiteX0" fmla="*/ 0 w 14404975"/>
              <a:gd name="connsiteY0" fmla="*/ 2828925 h 2828925"/>
              <a:gd name="connsiteX1" fmla="*/ 3556000 w 14404975"/>
              <a:gd name="connsiteY1" fmla="*/ 2828925 h 2828925"/>
              <a:gd name="connsiteX2" fmla="*/ 6359525 w 14404975"/>
              <a:gd name="connsiteY2" fmla="*/ 0 h 2828925"/>
              <a:gd name="connsiteX3" fmla="*/ 14404975 w 14404975"/>
              <a:gd name="connsiteY3" fmla="*/ 7938 h 2828925"/>
            </a:gdLst>
            <a:ahLst/>
            <a:cxnLst>
              <a:cxn ang="0">
                <a:pos x="connsiteX0" y="connsiteY0"/>
              </a:cxn>
              <a:cxn ang="0">
                <a:pos x="connsiteX1" y="connsiteY1"/>
              </a:cxn>
              <a:cxn ang="0">
                <a:pos x="connsiteX2" y="connsiteY2"/>
              </a:cxn>
              <a:cxn ang="0">
                <a:pos x="connsiteX3" y="connsiteY3"/>
              </a:cxn>
            </a:cxnLst>
            <a:rect l="l" t="t" r="r" b="b"/>
            <a:pathLst>
              <a:path w="14404975" h="2828925">
                <a:moveTo>
                  <a:pt x="0" y="2828925"/>
                </a:moveTo>
                <a:lnTo>
                  <a:pt x="3556000" y="2828925"/>
                </a:lnTo>
                <a:lnTo>
                  <a:pt x="6359525" y="0"/>
                </a:lnTo>
                <a:lnTo>
                  <a:pt x="14404975" y="7938"/>
                </a:lnTo>
              </a:path>
            </a:pathLst>
          </a:custGeom>
          <a:noFill/>
          <a:ln w="25400" cap="flat" cmpd="sng" algn="ctr">
            <a:gradFill flip="none" rotWithShape="1">
              <a:gsLst>
                <a:gs pos="0">
                  <a:schemeClr val="accent1">
                    <a:lumMod val="5000"/>
                    <a:lumOff val="95000"/>
                  </a:schemeClr>
                </a:gs>
                <a:gs pos="62000">
                  <a:schemeClr val="accent4"/>
                </a:gs>
              </a:gsLst>
              <a:lin ang="0" scaled="1"/>
              <a:tileRect/>
            </a:grad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spAutoFit/>
          </a:bodyPr>
          <a:lstStyle/>
          <a:p>
            <a:pPr algn="ctr" fontAlgn="base">
              <a:lnSpc>
                <a:spcPct val="95000"/>
              </a:lnSpc>
              <a:spcBef>
                <a:spcPct val="30000"/>
              </a:spcBef>
              <a:spcAft>
                <a:spcPct val="0"/>
              </a:spcAft>
              <a:buClr>
                <a:prstClr val="white"/>
              </a:buClr>
              <a:buFont typeface="Wingdings" pitchFamily="2" charset="2"/>
              <a:buNone/>
            </a:pPr>
            <a:endParaRPr lang="en-US" sz="130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41360" y="3014643"/>
            <a:ext cx="2208211" cy="61977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889" y="4914"/>
            <a:ext cx="1182112" cy="985094"/>
          </a:xfrm>
          <a:prstGeom prst="rect">
            <a:avLst/>
          </a:prstGeom>
        </p:spPr>
      </p:pic>
    </p:spTree>
    <p:extLst>
      <p:ext uri="{BB962C8B-B14F-4D97-AF65-F5344CB8AC3E}">
        <p14:creationId xmlns:p14="http://schemas.microsoft.com/office/powerpoint/2010/main" val="982931625"/>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8807574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88550"/>
            <a:ext cx="8436076" cy="95219"/>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ln/>
        </p:spPr>
        <p:txBody>
          <a:bodyPr/>
          <a:lstStyle>
            <a:lvl1pPr>
              <a:defRPr/>
            </a:lvl1pPr>
          </a:lstStyle>
          <a:p>
            <a:pPr>
              <a:defRPr/>
            </a:pPr>
            <a:fld id="{9F5A7B63-E54E-4F29-8E5A-F12D682AA302}" type="slidenum">
              <a:rPr/>
              <a:pPr>
                <a:defRPr/>
              </a:pPr>
              <a:t>‹#›</a:t>
            </a:fld>
            <a:endParaRPr dirty="0"/>
          </a:p>
        </p:txBody>
      </p:sp>
    </p:spTree>
    <p:extLst>
      <p:ext uri="{BB962C8B-B14F-4D97-AF65-F5344CB8AC3E}">
        <p14:creationId xmlns:p14="http://schemas.microsoft.com/office/powerpoint/2010/main" val="1111158592"/>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200152"/>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2979043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151337"/>
            <a:ext cx="4040189" cy="479821"/>
          </a:xfrm>
        </p:spPr>
        <p:txBody>
          <a:bodyPr anchor="b"/>
          <a:lstStyle>
            <a:lvl1pPr marL="0" indent="0">
              <a:buNone/>
              <a:defRPr sz="1800" b="0"/>
            </a:lvl1pPr>
            <a:lvl2pPr marL="250556" indent="0">
              <a:buNone/>
              <a:defRPr sz="1100" b="1"/>
            </a:lvl2pPr>
            <a:lvl3pPr marL="501110" indent="0">
              <a:buNone/>
              <a:defRPr sz="1000" b="1"/>
            </a:lvl3pPr>
            <a:lvl4pPr marL="751667" indent="0">
              <a:buNone/>
              <a:defRPr sz="900" b="1"/>
            </a:lvl4pPr>
            <a:lvl5pPr marL="1002221" indent="0">
              <a:buNone/>
              <a:defRPr sz="900" b="1"/>
            </a:lvl5pPr>
            <a:lvl6pPr marL="1252777" indent="0">
              <a:buNone/>
              <a:defRPr sz="900" b="1"/>
            </a:lvl6pPr>
            <a:lvl7pPr marL="1503331" indent="0">
              <a:buNone/>
              <a:defRPr sz="900" b="1"/>
            </a:lvl7pPr>
            <a:lvl8pPr marL="1753886" indent="0">
              <a:buNone/>
              <a:defRPr sz="900" b="1"/>
            </a:lvl8pPr>
            <a:lvl9pPr marL="2004441" indent="0">
              <a:buNone/>
              <a:defRPr sz="900" b="1"/>
            </a:lvl9pPr>
          </a:lstStyle>
          <a:p>
            <a:pPr lvl="0"/>
            <a:r>
              <a:rPr lang="en-US" dirty="0" smtClean="0"/>
              <a:t>Click to edit Master text styles</a:t>
            </a:r>
          </a:p>
        </p:txBody>
      </p:sp>
      <p:sp>
        <p:nvSpPr>
          <p:cNvPr id="4" name="Content Placeholder 3"/>
          <p:cNvSpPr>
            <a:spLocks noGrp="1"/>
          </p:cNvSpPr>
          <p:nvPr>
            <p:ph sz="half" idx="2"/>
          </p:nvPr>
        </p:nvSpPr>
        <p:spPr>
          <a:xfrm>
            <a:off x="457202" y="1631156"/>
            <a:ext cx="4040189"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7" y="1151337"/>
            <a:ext cx="4041776" cy="479821"/>
          </a:xfrm>
        </p:spPr>
        <p:txBody>
          <a:bodyPr anchor="b"/>
          <a:lstStyle>
            <a:lvl1pPr marL="0" indent="0">
              <a:buNone/>
              <a:defRPr sz="1800" b="0"/>
            </a:lvl1pPr>
            <a:lvl2pPr marL="250556" indent="0">
              <a:buNone/>
              <a:defRPr sz="1100" b="1"/>
            </a:lvl2pPr>
            <a:lvl3pPr marL="501110" indent="0">
              <a:buNone/>
              <a:defRPr sz="1000" b="1"/>
            </a:lvl3pPr>
            <a:lvl4pPr marL="751667" indent="0">
              <a:buNone/>
              <a:defRPr sz="900" b="1"/>
            </a:lvl4pPr>
            <a:lvl5pPr marL="1002221" indent="0">
              <a:buNone/>
              <a:defRPr sz="900" b="1"/>
            </a:lvl5pPr>
            <a:lvl6pPr marL="1252777" indent="0">
              <a:buNone/>
              <a:defRPr sz="900" b="1"/>
            </a:lvl6pPr>
            <a:lvl7pPr marL="1503331" indent="0">
              <a:buNone/>
              <a:defRPr sz="900" b="1"/>
            </a:lvl7pPr>
            <a:lvl8pPr marL="1753886" indent="0">
              <a:buNone/>
              <a:defRPr sz="900" b="1"/>
            </a:lvl8pPr>
            <a:lvl9pPr marL="2004441"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7787932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097381"/>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22" y="53099"/>
            <a:ext cx="9126078" cy="5143500"/>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13557"/>
          <a:stretch/>
        </p:blipFill>
        <p:spPr>
          <a:xfrm>
            <a:off x="232172" y="4449075"/>
            <a:ext cx="1041798" cy="463336"/>
          </a:xfrm>
          <a:prstGeom prst="rect">
            <a:avLst/>
          </a:prstGeom>
        </p:spPr>
      </p:pic>
    </p:spTree>
    <p:extLst>
      <p:ext uri="{BB962C8B-B14F-4D97-AF65-F5344CB8AC3E}">
        <p14:creationId xmlns:p14="http://schemas.microsoft.com/office/powerpoint/2010/main" val="888860714"/>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33630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08" y="1139069"/>
            <a:ext cx="4947988" cy="286536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386" y="2"/>
            <a:ext cx="1639614" cy="1366345"/>
          </a:xfrm>
          <a:prstGeom prst="rect">
            <a:avLst/>
          </a:prstGeom>
        </p:spPr>
      </p:pic>
    </p:spTree>
    <p:extLst>
      <p:ext uri="{BB962C8B-B14F-4D97-AF65-F5344CB8AC3E}">
        <p14:creationId xmlns:p14="http://schemas.microsoft.com/office/powerpoint/2010/main" val="4291464478"/>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05394"/>
            <a:ext cx="8686800" cy="514350"/>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228600" y="734044"/>
            <a:ext cx="8686800" cy="3977640"/>
          </a:xfrm>
        </p:spPr>
        <p:txBody>
          <a:bodyPr/>
          <a:lstStyle>
            <a:lvl1pPr marL="228579" indent="-228579">
              <a:defRPr/>
            </a:lvl1pPr>
            <a:lvl2pPr marL="466682" indent="-228579">
              <a:buClrTx/>
              <a:defRPr/>
            </a:lvl2pPr>
            <a:lvl3pPr marL="692089" indent="-228579">
              <a:buClrTx/>
              <a:defRPr/>
            </a:lvl3pPr>
            <a:lvl4pPr marL="917492" indent="-228579">
              <a:buClrTx/>
              <a:defRPr/>
            </a:lvl4pPr>
            <a:lvl5pPr marL="1142897" indent="-228579">
              <a:buClrTx/>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 y="4960148"/>
            <a:ext cx="425768" cy="142875"/>
          </a:xfrm>
          <a:prstGeom prst="rect">
            <a:avLst/>
          </a:prstGeom>
        </p:spPr>
        <p:txBody>
          <a:bodyPr lIns="57148" tIns="28574" rIns="57148" bIns="28574"/>
          <a:lstStyle>
            <a:lvl1pPr>
              <a:defRPr>
                <a:solidFill>
                  <a:schemeClr val="bg1"/>
                </a:solidFill>
              </a:defRPr>
            </a:lvl1pPr>
          </a:lstStyle>
          <a:p>
            <a:pPr defTabSz="501161"/>
            <a:fld id="{FD44707B-D922-47D5-BD24-D96E91B70543}" type="slidenum">
              <a:rPr lang="en-US" sz="1000" smtClean="0">
                <a:solidFill>
                  <a:srgbClr val="FFFFFF"/>
                </a:solidFill>
                <a:latin typeface="Verdana"/>
                <a:cs typeface="Arial" charset="0"/>
              </a:rPr>
              <a:pPr defTabSz="501161"/>
              <a:t>‹#›</a:t>
            </a:fld>
            <a:endParaRPr lang="en-US" sz="1000" dirty="0">
              <a:solidFill>
                <a:srgbClr val="FFFFFF"/>
              </a:solidFill>
              <a:latin typeface="Verdana"/>
              <a:cs typeface="Arial" charset="0"/>
            </a:endParaRPr>
          </a:p>
        </p:txBody>
      </p:sp>
    </p:spTree>
    <p:extLst>
      <p:ext uri="{BB962C8B-B14F-4D97-AF65-F5344CB8AC3E}">
        <p14:creationId xmlns:p14="http://schemas.microsoft.com/office/powerpoint/2010/main" val="55161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19"/>
          <p:cNvSpPr/>
          <p:nvPr userDrawn="1"/>
        </p:nvSpPr>
        <p:spPr bwMode="auto">
          <a:xfrm>
            <a:off x="-30914" y="2534355"/>
            <a:ext cx="8960602" cy="1901036"/>
          </a:xfrm>
          <a:custGeom>
            <a:avLst/>
            <a:gdLst>
              <a:gd name="connsiteX0" fmla="*/ 101600 w 14465300"/>
              <a:gd name="connsiteY0" fmla="*/ 2095500 h 2387600"/>
              <a:gd name="connsiteX1" fmla="*/ 3568700 w 14465300"/>
              <a:gd name="connsiteY1" fmla="*/ 2019300 h 2387600"/>
              <a:gd name="connsiteX2" fmla="*/ 5562600 w 14465300"/>
              <a:gd name="connsiteY2" fmla="*/ 0 h 2387600"/>
              <a:gd name="connsiteX3" fmla="*/ 14439900 w 14465300"/>
              <a:gd name="connsiteY3" fmla="*/ 0 h 2387600"/>
              <a:gd name="connsiteX4" fmla="*/ 14465300 w 14465300"/>
              <a:gd name="connsiteY4" fmla="*/ 330200 h 2387600"/>
              <a:gd name="connsiteX5" fmla="*/ 5727700 w 14465300"/>
              <a:gd name="connsiteY5" fmla="*/ 266700 h 2387600"/>
              <a:gd name="connsiteX6" fmla="*/ 3695700 w 14465300"/>
              <a:gd name="connsiteY6" fmla="*/ 2349500 h 2387600"/>
              <a:gd name="connsiteX7" fmla="*/ 0 w 14465300"/>
              <a:gd name="connsiteY7" fmla="*/ 2387600 h 2387600"/>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61495 w 14336963"/>
              <a:gd name="connsiteY0" fmla="*/ 2079458 h 2435726"/>
              <a:gd name="connsiteX1" fmla="*/ 3440363 w 14336963"/>
              <a:gd name="connsiteY1" fmla="*/ 2019300 h 2435726"/>
              <a:gd name="connsiteX2" fmla="*/ 5434263 w 14336963"/>
              <a:gd name="connsiteY2" fmla="*/ 0 h 2435726"/>
              <a:gd name="connsiteX3" fmla="*/ 14311563 w 14336963"/>
              <a:gd name="connsiteY3" fmla="*/ 0 h 2435726"/>
              <a:gd name="connsiteX4" fmla="*/ 14336963 w 14336963"/>
              <a:gd name="connsiteY4" fmla="*/ 330200 h 2435726"/>
              <a:gd name="connsiteX5" fmla="*/ 5599363 w 14336963"/>
              <a:gd name="connsiteY5" fmla="*/ 266700 h 2435726"/>
              <a:gd name="connsiteX6" fmla="*/ 3567363 w 14336963"/>
              <a:gd name="connsiteY6" fmla="*/ 2349500 h 2435726"/>
              <a:gd name="connsiteX7" fmla="*/ 0 w 14336963"/>
              <a:gd name="connsiteY7" fmla="*/ 2435726 h 24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6963" h="2435726">
                <a:moveTo>
                  <a:pt x="61495" y="2079458"/>
                </a:moveTo>
                <a:lnTo>
                  <a:pt x="3440363" y="2019300"/>
                </a:lnTo>
                <a:lnTo>
                  <a:pt x="5434263" y="0"/>
                </a:lnTo>
                <a:lnTo>
                  <a:pt x="14311563" y="0"/>
                </a:lnTo>
                <a:lnTo>
                  <a:pt x="14336963" y="330200"/>
                </a:lnTo>
                <a:lnTo>
                  <a:pt x="5599363" y="266700"/>
                </a:lnTo>
                <a:lnTo>
                  <a:pt x="3567363" y="2349500"/>
                </a:lnTo>
                <a:lnTo>
                  <a:pt x="0" y="2435726"/>
                </a:lnTo>
              </a:path>
            </a:pathLst>
          </a:custGeom>
          <a:solidFill>
            <a:schemeClr val="bg1"/>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366713" y="1345411"/>
            <a:ext cx="8407400" cy="3126581"/>
          </a:xfrm>
          <a:prstGeom prst="rect">
            <a:avLst/>
          </a:prstGeom>
          <a:noFill/>
          <a:ln w="9525">
            <a:noFill/>
            <a:miter lim="800000"/>
            <a:headEnd/>
            <a:tailEnd/>
          </a:ln>
          <a:effectLst/>
        </p:spPr>
        <p:txBody>
          <a:bodyPr lIns="50078" tIns="25040" rIns="50078" bIns="25040" anchorCtr="1"/>
          <a:lstStyle/>
          <a:p>
            <a:pPr algn="r" defTabSz="501206"/>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11" name="TextBox 10"/>
          <p:cNvSpPr txBox="1"/>
          <p:nvPr userDrawn="1"/>
        </p:nvSpPr>
        <p:spPr>
          <a:xfrm>
            <a:off x="3885529" y="1860555"/>
            <a:ext cx="1577155" cy="692498"/>
          </a:xfrm>
          <a:prstGeom prst="rect">
            <a:avLst/>
          </a:prstGeom>
          <a:noFill/>
        </p:spPr>
        <p:txBody>
          <a:bodyPr wrap="none" lIns="57150" tIns="28575" rIns="57150" bIns="28575" rtlCol="0">
            <a:spAutoFit/>
          </a:bodyPr>
          <a:lstStyle/>
          <a:p>
            <a:pPr defTabSz="501206"/>
            <a:r>
              <a:rPr lang="en-US" sz="4100" b="1" dirty="0" smtClean="0">
                <a:solidFill>
                  <a:prstClr val="white"/>
                </a:solidFill>
              </a:rPr>
              <a:t>IDF</a:t>
            </a:r>
            <a:r>
              <a:rPr lang="en-US" sz="4100" dirty="0" smtClean="0">
                <a:solidFill>
                  <a:prstClr val="white"/>
                </a:solidFill>
                <a:latin typeface="Intel Clear Light"/>
              </a:rPr>
              <a:t>14</a:t>
            </a:r>
            <a:endParaRPr lang="en-US" sz="4100" dirty="0">
              <a:solidFill>
                <a:prstClr val="white"/>
              </a:solidFill>
              <a:latin typeface="Intel Clear Light"/>
            </a:endParaRPr>
          </a:p>
        </p:txBody>
      </p:sp>
      <p:sp>
        <p:nvSpPr>
          <p:cNvPr id="12" name="TextBox 11"/>
          <p:cNvSpPr txBox="1"/>
          <p:nvPr userDrawn="1"/>
        </p:nvSpPr>
        <p:spPr>
          <a:xfrm>
            <a:off x="5413768" y="1860555"/>
            <a:ext cx="3343463" cy="692498"/>
          </a:xfrm>
          <a:prstGeom prst="rect">
            <a:avLst/>
          </a:prstGeom>
          <a:noFill/>
        </p:spPr>
        <p:txBody>
          <a:bodyPr wrap="none" lIns="57150" tIns="28575" rIns="57150" bIns="28575" rtlCol="0">
            <a:spAutoFit/>
          </a:bodyPr>
          <a:lstStyle/>
          <a:p>
            <a:pPr defTabSz="501206"/>
            <a:r>
              <a:rPr lang="en-US" sz="4100" dirty="0" smtClean="0">
                <a:solidFill>
                  <a:prstClr val="white"/>
                </a:solidFill>
                <a:latin typeface="Intel Clear Light"/>
              </a:rPr>
              <a:t>San Francisco</a:t>
            </a:r>
            <a:endParaRPr lang="en-US" sz="4100" dirty="0">
              <a:solidFill>
                <a:prstClr val="white"/>
              </a:solidFill>
              <a:latin typeface="Intel Clear Light"/>
            </a:endParaRPr>
          </a:p>
        </p:txBody>
      </p:sp>
      <p:sp>
        <p:nvSpPr>
          <p:cNvPr id="16" name="Donut 15"/>
          <p:cNvSpPr/>
          <p:nvPr userDrawn="1"/>
        </p:nvSpPr>
        <p:spPr bwMode="auto">
          <a:xfrm>
            <a:off x="8756326" y="2442632"/>
            <a:ext cx="152234" cy="152234"/>
          </a:xfrm>
          <a:prstGeom prst="donut">
            <a:avLst>
              <a:gd name="adj" fmla="val 15420"/>
            </a:avLst>
          </a:prstGeom>
          <a:solidFill>
            <a:schemeClr val="accent4"/>
          </a:solidFill>
          <a:ln w="9525" cap="flat" cmpd="sng" algn="ctr">
            <a:no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no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Freeform 18"/>
          <p:cNvSpPr/>
          <p:nvPr userDrawn="1"/>
        </p:nvSpPr>
        <p:spPr bwMode="auto">
          <a:xfrm>
            <a:off x="-243790" y="2518749"/>
            <a:ext cx="9003109" cy="247720"/>
          </a:xfrm>
          <a:custGeom>
            <a:avLst/>
            <a:gdLst>
              <a:gd name="connsiteX0" fmla="*/ 0 w 14160500"/>
              <a:gd name="connsiteY0" fmla="*/ 2019300 h 2019300"/>
              <a:gd name="connsiteX1" fmla="*/ 3556000 w 14160500"/>
              <a:gd name="connsiteY1" fmla="*/ 2019300 h 2019300"/>
              <a:gd name="connsiteX2" fmla="*/ 5473700 w 14160500"/>
              <a:gd name="connsiteY2" fmla="*/ 0 h 2019300"/>
              <a:gd name="connsiteX3" fmla="*/ 14160500 w 14160500"/>
              <a:gd name="connsiteY3" fmla="*/ 0 h 2019300"/>
              <a:gd name="connsiteX0" fmla="*/ 0 w 14160500"/>
              <a:gd name="connsiteY0" fmla="*/ 2828925 h 2828925"/>
              <a:gd name="connsiteX1" fmla="*/ 3556000 w 14160500"/>
              <a:gd name="connsiteY1" fmla="*/ 2828925 h 2828925"/>
              <a:gd name="connsiteX2" fmla="*/ 5511800 w 14160500"/>
              <a:gd name="connsiteY2" fmla="*/ 0 h 2828925"/>
              <a:gd name="connsiteX3" fmla="*/ 14160500 w 14160500"/>
              <a:gd name="connsiteY3" fmla="*/ 809625 h 2828925"/>
              <a:gd name="connsiteX0" fmla="*/ 0 w 14084300"/>
              <a:gd name="connsiteY0" fmla="*/ 2828925 h 2828925"/>
              <a:gd name="connsiteX1" fmla="*/ 3556000 w 14084300"/>
              <a:gd name="connsiteY1" fmla="*/ 2828925 h 2828925"/>
              <a:gd name="connsiteX2" fmla="*/ 5511800 w 14084300"/>
              <a:gd name="connsiteY2" fmla="*/ 0 h 2828925"/>
              <a:gd name="connsiteX3" fmla="*/ 14084300 w 14084300"/>
              <a:gd name="connsiteY3" fmla="*/ 66675 h 2828925"/>
              <a:gd name="connsiteX0" fmla="*/ 0 w 14074775"/>
              <a:gd name="connsiteY0" fmla="*/ 2852737 h 2852737"/>
              <a:gd name="connsiteX1" fmla="*/ 3556000 w 14074775"/>
              <a:gd name="connsiteY1" fmla="*/ 2852737 h 2852737"/>
              <a:gd name="connsiteX2" fmla="*/ 5511800 w 14074775"/>
              <a:gd name="connsiteY2" fmla="*/ 23812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207125 w 14074775"/>
              <a:gd name="connsiteY2" fmla="*/ 14287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359525 w 14074775"/>
              <a:gd name="connsiteY2" fmla="*/ 23812 h 2852737"/>
              <a:gd name="connsiteX3" fmla="*/ 14074775 w 14074775"/>
              <a:gd name="connsiteY3" fmla="*/ 0 h 2852737"/>
              <a:gd name="connsiteX0" fmla="*/ 0 w 14074775"/>
              <a:gd name="connsiteY0" fmla="*/ 2828925 h 2828925"/>
              <a:gd name="connsiteX1" fmla="*/ 3556000 w 14074775"/>
              <a:gd name="connsiteY1" fmla="*/ 2828925 h 2828925"/>
              <a:gd name="connsiteX2" fmla="*/ 6359525 w 14074775"/>
              <a:gd name="connsiteY2" fmla="*/ 0 h 2828925"/>
              <a:gd name="connsiteX3" fmla="*/ 14074775 w 14074775"/>
              <a:gd name="connsiteY3" fmla="*/ 7938 h 2828925"/>
              <a:gd name="connsiteX0" fmla="*/ 0 w 14404975"/>
              <a:gd name="connsiteY0" fmla="*/ 2828925 h 2828925"/>
              <a:gd name="connsiteX1" fmla="*/ 3556000 w 14404975"/>
              <a:gd name="connsiteY1" fmla="*/ 2828925 h 2828925"/>
              <a:gd name="connsiteX2" fmla="*/ 6359525 w 14404975"/>
              <a:gd name="connsiteY2" fmla="*/ 0 h 2828925"/>
              <a:gd name="connsiteX3" fmla="*/ 14404975 w 14404975"/>
              <a:gd name="connsiteY3" fmla="*/ 7938 h 2828925"/>
            </a:gdLst>
            <a:ahLst/>
            <a:cxnLst>
              <a:cxn ang="0">
                <a:pos x="connsiteX0" y="connsiteY0"/>
              </a:cxn>
              <a:cxn ang="0">
                <a:pos x="connsiteX1" y="connsiteY1"/>
              </a:cxn>
              <a:cxn ang="0">
                <a:pos x="connsiteX2" y="connsiteY2"/>
              </a:cxn>
              <a:cxn ang="0">
                <a:pos x="connsiteX3" y="connsiteY3"/>
              </a:cxn>
            </a:cxnLst>
            <a:rect l="l" t="t" r="r" b="b"/>
            <a:pathLst>
              <a:path w="14404975" h="2828925">
                <a:moveTo>
                  <a:pt x="0" y="2828925"/>
                </a:moveTo>
                <a:lnTo>
                  <a:pt x="3556000" y="2828925"/>
                </a:lnTo>
                <a:lnTo>
                  <a:pt x="6359525" y="0"/>
                </a:lnTo>
                <a:lnTo>
                  <a:pt x="14404975" y="7938"/>
                </a:lnTo>
              </a:path>
            </a:pathLst>
          </a:custGeom>
          <a:noFill/>
          <a:ln w="25400" cap="flat" cmpd="sng" algn="ctr">
            <a:gradFill flip="none" rotWithShape="1">
              <a:gsLst>
                <a:gs pos="0">
                  <a:schemeClr val="accent1">
                    <a:lumMod val="5000"/>
                    <a:lumOff val="95000"/>
                  </a:schemeClr>
                </a:gs>
                <a:gs pos="62000">
                  <a:schemeClr val="accent4"/>
                </a:gs>
              </a:gsLst>
              <a:lin ang="0" scaled="1"/>
              <a:tileRect/>
            </a:gradFill>
            <a:prstDash val="solid"/>
            <a:round/>
            <a:headEnd type="none" w="med" len="med"/>
            <a:tailEnd type="none" w="med" len="med"/>
          </a:ln>
          <a:effectLst/>
        </p:spPr>
        <p:txBody>
          <a:bodyPr vert="horz" wrap="square" lIns="57108" tIns="28555" rIns="57108" bIns="28555" numCol="1" rtlCol="0" anchor="t" anchorCtr="1" compatLnSpc="1">
            <a:prstTxWarp prst="textNoShape">
              <a:avLst/>
            </a:prstTxWarp>
            <a:spAutoFit/>
          </a:bodyPr>
          <a:lstStyle/>
          <a:p>
            <a:pPr algn="ctr" defTabSz="571500"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41358" y="3014641"/>
            <a:ext cx="2208211" cy="61977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888" y="4944"/>
            <a:ext cx="1182112" cy="985093"/>
          </a:xfrm>
          <a:prstGeom prst="rect">
            <a:avLst/>
          </a:prstGeom>
        </p:spPr>
      </p:pic>
    </p:spTree>
    <p:extLst>
      <p:ext uri="{BB962C8B-B14F-4D97-AF65-F5344CB8AC3E}">
        <p14:creationId xmlns:p14="http://schemas.microsoft.com/office/powerpoint/2010/main" val="3138095516"/>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068064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82"/>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200182"/>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7294902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88550"/>
            <a:ext cx="8436076" cy="95219"/>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ln/>
        </p:spPr>
        <p:txBody>
          <a:bodyPr/>
          <a:lstStyle>
            <a:lvl1pPr>
              <a:defRPr/>
            </a:lvl1pPr>
          </a:lstStyle>
          <a:p>
            <a:pPr>
              <a:defRPr/>
            </a:pPr>
            <a:fld id="{9F5A7B63-E54E-4F29-8E5A-F12D682AA302}" type="slidenum">
              <a:rPr/>
              <a:pPr>
                <a:defRPr/>
              </a:pPr>
              <a:t>‹#›</a:t>
            </a:fld>
            <a:endParaRPr dirty="0"/>
          </a:p>
        </p:txBody>
      </p:sp>
    </p:spTree>
    <p:extLst>
      <p:ext uri="{BB962C8B-B14F-4D97-AF65-F5344CB8AC3E}">
        <p14:creationId xmlns:p14="http://schemas.microsoft.com/office/powerpoint/2010/main" val="2348965124"/>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1"/>
          </a:xfrm>
        </p:spPr>
        <p:txBody>
          <a:bodyPr anchor="b"/>
          <a:lstStyle>
            <a:lvl1pPr marL="0" indent="0">
              <a:buNone/>
              <a:defRPr sz="1800" b="0"/>
            </a:lvl1pPr>
            <a:lvl2pPr marL="250578" indent="0">
              <a:buNone/>
              <a:defRPr sz="1100" b="1"/>
            </a:lvl2pPr>
            <a:lvl3pPr marL="501155" indent="0">
              <a:buNone/>
              <a:defRPr sz="1000" b="1"/>
            </a:lvl3pPr>
            <a:lvl4pPr marL="751733" indent="0">
              <a:buNone/>
              <a:defRPr sz="900" b="1"/>
            </a:lvl4pPr>
            <a:lvl5pPr marL="1002311" indent="0">
              <a:buNone/>
              <a:defRPr sz="900" b="1"/>
            </a:lvl5pPr>
            <a:lvl6pPr marL="1252889" indent="0">
              <a:buNone/>
              <a:defRPr sz="900" b="1"/>
            </a:lvl6pPr>
            <a:lvl7pPr marL="1503466" indent="0">
              <a:buNone/>
              <a:defRPr sz="900" b="1"/>
            </a:lvl7pPr>
            <a:lvl8pPr marL="1754044" indent="0">
              <a:buNone/>
              <a:defRPr sz="900" b="1"/>
            </a:lvl8pPr>
            <a:lvl9pPr marL="2004621" indent="0">
              <a:buNone/>
              <a:defRPr sz="9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6" y="1151336"/>
            <a:ext cx="4041776" cy="479821"/>
          </a:xfrm>
        </p:spPr>
        <p:txBody>
          <a:bodyPr anchor="b"/>
          <a:lstStyle>
            <a:lvl1pPr marL="0" indent="0">
              <a:buNone/>
              <a:defRPr sz="1800" b="0"/>
            </a:lvl1pPr>
            <a:lvl2pPr marL="250578" indent="0">
              <a:buNone/>
              <a:defRPr sz="1100" b="1"/>
            </a:lvl2pPr>
            <a:lvl3pPr marL="501155" indent="0">
              <a:buNone/>
              <a:defRPr sz="1000" b="1"/>
            </a:lvl3pPr>
            <a:lvl4pPr marL="751733" indent="0">
              <a:buNone/>
              <a:defRPr sz="900" b="1"/>
            </a:lvl4pPr>
            <a:lvl5pPr marL="1002311" indent="0">
              <a:buNone/>
              <a:defRPr sz="900" b="1"/>
            </a:lvl5pPr>
            <a:lvl6pPr marL="1252889" indent="0">
              <a:buNone/>
              <a:defRPr sz="900" b="1"/>
            </a:lvl6pPr>
            <a:lvl7pPr marL="1503466" indent="0">
              <a:buNone/>
              <a:defRPr sz="900" b="1"/>
            </a:lvl7pPr>
            <a:lvl8pPr marL="1754044" indent="0">
              <a:buNone/>
              <a:defRPr sz="900" b="1"/>
            </a:lvl8pPr>
            <a:lvl9pPr marL="2004621"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6"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1100741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527584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6043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07" y="1139099"/>
            <a:ext cx="4947988" cy="286536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386" y="1"/>
            <a:ext cx="1639614" cy="1366345"/>
          </a:xfrm>
          <a:prstGeom prst="rect">
            <a:avLst/>
          </a:prstGeom>
        </p:spPr>
      </p:pic>
    </p:spTree>
    <p:extLst>
      <p:ext uri="{BB962C8B-B14F-4D97-AF65-F5344CB8AC3E}">
        <p14:creationId xmlns:p14="http://schemas.microsoft.com/office/powerpoint/2010/main" val="1992338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88550"/>
            <a:ext cx="8436076" cy="95219"/>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ln/>
        </p:spPr>
        <p:txBody>
          <a:bodyPr/>
          <a:lstStyle>
            <a:lvl1pPr>
              <a:defRPr/>
            </a:lvl1pPr>
          </a:lstStyle>
          <a:p>
            <a:pPr>
              <a:defRPr/>
            </a:pPr>
            <a:fld id="{9F5A7B63-E54E-4F29-8E5A-F12D682AA302}" type="slidenum">
              <a:rPr/>
              <a:pPr>
                <a:defRPr/>
              </a:pPr>
              <a:t>‹#›</a:t>
            </a:fld>
            <a:endParaRPr dirty="0"/>
          </a:p>
        </p:txBody>
      </p:sp>
    </p:spTree>
    <p:extLst>
      <p:ext uri="{BB962C8B-B14F-4D97-AF65-F5344CB8AC3E}">
        <p14:creationId xmlns:p14="http://schemas.microsoft.com/office/powerpoint/2010/main" val="150559466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ection Header">
    <p:bg>
      <p:bgPr>
        <a:gradFill>
          <a:gsLst>
            <a:gs pos="5000">
              <a:srgbClr val="00AEEF"/>
            </a:gs>
            <a:gs pos="95000">
              <a:srgbClr val="0071C5"/>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3960" y="1464472"/>
            <a:ext cx="6675120" cy="1864520"/>
          </a:xfrm>
        </p:spPr>
        <p:txBody>
          <a:bodyPr anchor="ctr" anchorCtr="0">
            <a:normAutofit/>
          </a:bodyPr>
          <a:lstStyle>
            <a:lvl1pPr algn="l">
              <a:defRPr sz="3600" b="0">
                <a:solidFill>
                  <a:schemeClr val="tx1"/>
                </a:solidFill>
              </a:defRPr>
            </a:lvl1pPr>
          </a:lstStyle>
          <a:p>
            <a:r>
              <a:rPr lang="en-US" dirty="0" smtClean="0"/>
              <a:t>Click to edit title</a:t>
            </a:r>
            <a:endParaRPr lang="en-US" dirty="0"/>
          </a:p>
        </p:txBody>
      </p:sp>
      <p:sp>
        <p:nvSpPr>
          <p:cNvPr id="22" name="Slide Number Placeholder 5"/>
          <p:cNvSpPr>
            <a:spLocks noGrp="1"/>
          </p:cNvSpPr>
          <p:nvPr>
            <p:ph type="sldNum" sz="quarter" idx="4"/>
          </p:nvPr>
        </p:nvSpPr>
        <p:spPr>
          <a:xfrm>
            <a:off x="1" y="4960148"/>
            <a:ext cx="425768" cy="142875"/>
          </a:xfrm>
          <a:prstGeom prst="rect">
            <a:avLst/>
          </a:prstGeom>
        </p:spPr>
        <p:txBody>
          <a:bodyPr vert="horz" wrap="none" lIns="91436" tIns="45718" rIns="91436" bIns="45718" rtlCol="0" anchor="ctr" anchorCtr="0"/>
          <a:lstStyle>
            <a:lvl1pPr algn="l">
              <a:defRPr sz="800">
                <a:solidFill>
                  <a:schemeClr val="bg1"/>
                </a:solidFill>
                <a:latin typeface="+mn-lt"/>
              </a:defRPr>
            </a:lvl1pPr>
          </a:lstStyle>
          <a:p>
            <a:fld id="{39969FFF-D8E0-478D-B357-55EBBE181E1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7169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Divider-option 2">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85951"/>
            <a:ext cx="4627756" cy="1021556"/>
          </a:xfrm>
        </p:spPr>
        <p:txBody>
          <a:bodyPr anchor="ctr" anchorCtr="0"/>
          <a:lstStyle>
            <a:lvl1pPr algn="l">
              <a:lnSpc>
                <a:spcPct val="100000"/>
              </a:lnSpc>
              <a:defRPr sz="3800" b="0" i="0" cap="none">
                <a:solidFill>
                  <a:srgbClr val="FFFFFF"/>
                </a:solidFill>
                <a:latin typeface="Neo Sans Intel"/>
                <a:cs typeface="Neo Sans Intel"/>
              </a:defRPr>
            </a:lvl1pPr>
          </a:lstStyle>
          <a:p>
            <a:r>
              <a:rPr lang="en-US" dirty="0" smtClean="0"/>
              <a:t>Click To Edit Section Divider title Style</a:t>
            </a:r>
            <a:endParaRPr lang="en-US" dirty="0"/>
          </a:p>
        </p:txBody>
      </p:sp>
      <p:sp>
        <p:nvSpPr>
          <p:cNvPr id="14" name="Text Box 5"/>
          <p:cNvSpPr txBox="1">
            <a:spLocks noChangeArrowheads="1"/>
          </p:cNvSpPr>
          <p:nvPr/>
        </p:nvSpPr>
        <p:spPr bwMode="auto">
          <a:xfrm>
            <a:off x="524794" y="4983042"/>
            <a:ext cx="2890838" cy="126958"/>
          </a:xfrm>
          <a:prstGeom prst="rect">
            <a:avLst/>
          </a:prstGeom>
          <a:noFill/>
          <a:ln w="50800" algn="ctr">
            <a:noFill/>
            <a:miter lim="800000"/>
            <a:headEnd type="none" w="sm" len="sm"/>
            <a:tailEnd type="none" w="sm" len="sm"/>
          </a:ln>
          <a:effectLst/>
        </p:spPr>
        <p:txBody>
          <a:bodyPr wrap="square" lIns="0" tIns="0" rIns="0" bIns="0">
            <a:spAutoFit/>
          </a:bodyPr>
          <a:lstStyle/>
          <a:p>
            <a:pPr defTabSz="457178" eaLnBrk="0" fontAlgn="base" hangingPunct="0">
              <a:spcBef>
                <a:spcPct val="50000"/>
              </a:spcBef>
              <a:spcAft>
                <a:spcPct val="0"/>
              </a:spcAft>
              <a:defRPr/>
            </a:pPr>
            <a:r>
              <a:rPr lang="en-US" sz="800" dirty="0">
                <a:solidFill>
                  <a:srgbClr val="FFFFFF"/>
                </a:solidFill>
                <a:cs typeface="Neo Sans Intel"/>
              </a:rPr>
              <a:t>INTEL CONFIDENTIAL</a:t>
            </a:r>
          </a:p>
        </p:txBody>
      </p:sp>
      <p:sp>
        <p:nvSpPr>
          <p:cNvPr id="15" name="Rectangle 4"/>
          <p:cNvSpPr>
            <a:spLocks noGrp="1" noChangeArrowheads="1"/>
          </p:cNvSpPr>
          <p:nvPr>
            <p:ph type="sldNum" sz="quarter" idx="4"/>
          </p:nvPr>
        </p:nvSpPr>
        <p:spPr bwMode="auto">
          <a:xfrm>
            <a:off x="76216" y="4914900"/>
            <a:ext cx="415925" cy="228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ctr" eaLnBrk="0" hangingPunct="0">
              <a:defRPr sz="800" b="0">
                <a:solidFill>
                  <a:schemeClr val="bg1"/>
                </a:solidFill>
                <a:latin typeface="Neo Sans Intel Light" pitchFamily="34" charset="0"/>
                <a:ea typeface="MS PGothic" pitchFamily="34" charset="-128"/>
                <a:cs typeface="Arial" pitchFamily="34" charset="0"/>
              </a:defRPr>
            </a:lvl1pPr>
          </a:lstStyle>
          <a:p>
            <a:pPr fontAlgn="base">
              <a:spcBef>
                <a:spcPct val="0"/>
              </a:spcBef>
              <a:spcAft>
                <a:spcPct val="0"/>
              </a:spcAft>
              <a:defRPr/>
            </a:pPr>
            <a:fld id="{B44C7BE5-B578-44C2-B697-AD60B2F34A37}" type="slidenum">
              <a:rPr lang="ja-JP" altLang="en-US" smtClean="0">
                <a:solidFill>
                  <a:srgbClr val="FFFFFF"/>
                </a:solidFill>
              </a:rPr>
              <a:pPr fontAlgn="base">
                <a:spcBef>
                  <a:spcPct val="0"/>
                </a:spcBef>
                <a:spcAft>
                  <a:spcPct val="0"/>
                </a:spcAft>
                <a:defRPr/>
              </a:pPr>
              <a:t>‹#›</a:t>
            </a:fld>
            <a:endParaRPr lang="en-US" altLang="ja-JP" dirty="0">
              <a:solidFill>
                <a:srgbClr val="FFFFFF"/>
              </a:solidFill>
            </a:endParaRPr>
          </a:p>
        </p:txBody>
      </p:sp>
      <p:sp>
        <p:nvSpPr>
          <p:cNvPr id="8" name="Picture Placeholder 7"/>
          <p:cNvSpPr>
            <a:spLocks noGrp="1"/>
          </p:cNvSpPr>
          <p:nvPr>
            <p:ph type="pic" sz="quarter" idx="10"/>
          </p:nvPr>
        </p:nvSpPr>
        <p:spPr>
          <a:xfrm>
            <a:off x="5353050" y="0"/>
            <a:ext cx="3790950" cy="514350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2433636567"/>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Divider">
    <p:bg>
      <p:bgPr>
        <a:gradFill flip="none" rotWithShape="1">
          <a:gsLst>
            <a:gs pos="5000">
              <a:schemeClr val="accent2"/>
            </a:gs>
            <a:gs pos="95000">
              <a:schemeClr val="accent1"/>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85951"/>
            <a:ext cx="6477000" cy="1021556"/>
          </a:xfrm>
        </p:spPr>
        <p:txBody>
          <a:bodyPr anchor="ctr" anchorCtr="0"/>
          <a:lstStyle>
            <a:lvl1pPr algn="l">
              <a:lnSpc>
                <a:spcPct val="100000"/>
              </a:lnSpc>
              <a:defRPr sz="3800" b="0" i="0" cap="none">
                <a:solidFill>
                  <a:srgbClr val="FFFFFF"/>
                </a:solidFill>
                <a:latin typeface="Neo Sans Intel"/>
                <a:cs typeface="Neo Sans Intel"/>
              </a:defRPr>
            </a:lvl1pPr>
          </a:lstStyle>
          <a:p>
            <a:r>
              <a:rPr lang="en-US" dirty="0" smtClean="0"/>
              <a:t>Click To Edit Section Divider title Style</a:t>
            </a:r>
            <a:endParaRPr lang="en-US" dirty="0"/>
          </a:p>
        </p:txBody>
      </p:sp>
      <p:sp>
        <p:nvSpPr>
          <p:cNvPr id="14" name="Text Box 5"/>
          <p:cNvSpPr txBox="1">
            <a:spLocks noChangeArrowheads="1"/>
          </p:cNvSpPr>
          <p:nvPr/>
        </p:nvSpPr>
        <p:spPr bwMode="auto">
          <a:xfrm>
            <a:off x="524794" y="4983042"/>
            <a:ext cx="2890838" cy="126958"/>
          </a:xfrm>
          <a:prstGeom prst="rect">
            <a:avLst/>
          </a:prstGeom>
          <a:noFill/>
          <a:ln w="50800" algn="ctr">
            <a:noFill/>
            <a:miter lim="800000"/>
            <a:headEnd type="none" w="sm" len="sm"/>
            <a:tailEnd type="none" w="sm" len="sm"/>
          </a:ln>
          <a:effectLst/>
        </p:spPr>
        <p:txBody>
          <a:bodyPr wrap="square" lIns="0" tIns="0" rIns="0" bIns="0">
            <a:spAutoFit/>
          </a:bodyPr>
          <a:lstStyle/>
          <a:p>
            <a:pPr defTabSz="457178" eaLnBrk="0" fontAlgn="base" hangingPunct="0">
              <a:spcBef>
                <a:spcPct val="50000"/>
              </a:spcBef>
              <a:spcAft>
                <a:spcPct val="0"/>
              </a:spcAft>
              <a:defRPr/>
            </a:pPr>
            <a:r>
              <a:rPr lang="en-US" sz="800" dirty="0">
                <a:solidFill>
                  <a:srgbClr val="FFFFFF"/>
                </a:solidFill>
                <a:cs typeface="Neo Sans Intel"/>
              </a:rPr>
              <a:t>INTEL CONFIDENTIAL</a:t>
            </a:r>
          </a:p>
        </p:txBody>
      </p:sp>
      <p:sp>
        <p:nvSpPr>
          <p:cNvPr id="15" name="Rectangle 4"/>
          <p:cNvSpPr>
            <a:spLocks noGrp="1" noChangeArrowheads="1"/>
          </p:cNvSpPr>
          <p:nvPr>
            <p:ph type="sldNum" sz="quarter" idx="4"/>
          </p:nvPr>
        </p:nvSpPr>
        <p:spPr bwMode="auto">
          <a:xfrm>
            <a:off x="76216" y="4914900"/>
            <a:ext cx="415925" cy="2286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ctr" eaLnBrk="0" hangingPunct="0">
              <a:defRPr sz="800" b="0">
                <a:solidFill>
                  <a:schemeClr val="bg1"/>
                </a:solidFill>
                <a:latin typeface="Neo Sans Intel Light" pitchFamily="34" charset="0"/>
                <a:ea typeface="MS PGothic" pitchFamily="34" charset="-128"/>
                <a:cs typeface="Arial" pitchFamily="34" charset="0"/>
              </a:defRPr>
            </a:lvl1pPr>
          </a:lstStyle>
          <a:p>
            <a:pPr fontAlgn="base">
              <a:spcBef>
                <a:spcPct val="0"/>
              </a:spcBef>
              <a:spcAft>
                <a:spcPct val="0"/>
              </a:spcAft>
              <a:defRPr/>
            </a:pPr>
            <a:fld id="{B44C7BE5-B578-44C2-B697-AD60B2F34A37}" type="slidenum">
              <a:rPr lang="ja-JP" altLang="en-US" smtClean="0">
                <a:solidFill>
                  <a:srgbClr val="FFFFFF"/>
                </a:solidFill>
              </a:rPr>
              <a:pPr fontAlgn="base">
                <a:spcBef>
                  <a:spcPct val="0"/>
                </a:spcBef>
                <a:spcAft>
                  <a:spcPct val="0"/>
                </a:spcAft>
                <a:defRPr/>
              </a:pPr>
              <a:t>‹#›</a:t>
            </a:fld>
            <a:endParaRPr lang="en-US" altLang="ja-JP" dirty="0">
              <a:solidFill>
                <a:srgbClr val="FFFFFF"/>
              </a:solidFill>
            </a:endParaRPr>
          </a:p>
        </p:txBody>
      </p:sp>
    </p:spTree>
    <p:extLst>
      <p:ext uri="{BB962C8B-B14F-4D97-AF65-F5344CB8AC3E}">
        <p14:creationId xmlns:p14="http://schemas.microsoft.com/office/powerpoint/2010/main" val="86388542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353964" y="995749"/>
            <a:ext cx="8436076" cy="3649994"/>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 y="4960151"/>
            <a:ext cx="425768" cy="142875"/>
          </a:xfrm>
          <a:prstGeom prst="rect">
            <a:avLst/>
          </a:prstGeom>
        </p:spPr>
        <p:txBody>
          <a:bodyPr/>
          <a:lstStyle>
            <a:lvl1pPr>
              <a:defRPr sz="1000"/>
            </a:lvl1pPr>
          </a:lstStyle>
          <a:p>
            <a:fld id="{FD44707B-D922-47D5-BD24-D96E91B70543}" type="slidenum">
              <a:rPr lang="en-US" smtClean="0">
                <a:solidFill>
                  <a:prstClr val="white"/>
                </a:solidFill>
              </a:rPr>
              <a:pPr/>
              <a:t>‹#›</a:t>
            </a:fld>
            <a:endParaRPr lang="en-US" dirty="0">
              <a:solidFill>
                <a:prstClr val="white"/>
              </a:solidFill>
            </a:endParaRPr>
          </a:p>
        </p:txBody>
      </p:sp>
      <p:sp>
        <p:nvSpPr>
          <p:cNvPr id="7" name="Text Placeholder 7"/>
          <p:cNvSpPr>
            <a:spLocks noGrp="1"/>
          </p:cNvSpPr>
          <p:nvPr>
            <p:ph type="body" sz="quarter" idx="13" hasCustomPrompt="1"/>
          </p:nvPr>
        </p:nvSpPr>
        <p:spPr>
          <a:xfrm>
            <a:off x="389132" y="4448359"/>
            <a:ext cx="8008988" cy="221456"/>
          </a:xfrm>
        </p:spPr>
        <p:txBody>
          <a:bodyPr wrap="square" anchor="t" anchorCtr="0">
            <a:normAutofit/>
          </a:bodyPr>
          <a:lstStyle>
            <a:lvl1pPr marL="0" indent="0">
              <a:lnSpc>
                <a:spcPct val="80000"/>
              </a:lnSpc>
              <a:spcBef>
                <a:spcPts val="200"/>
              </a:spcBef>
              <a:buFont typeface="Arial" pitchFamily="34" charset="0"/>
              <a:buNone/>
              <a:defRPr sz="900">
                <a:solidFill>
                  <a:srgbClr val="FFFFFF"/>
                </a:solidFill>
                <a:latin typeface="+mn-lt"/>
              </a:defRPr>
            </a:lvl1pPr>
            <a:lvl2pPr marL="171435" indent="-114290">
              <a:defRPr sz="900"/>
            </a:lvl2pPr>
            <a:lvl3pPr marL="342869" indent="-114290">
              <a:defRPr sz="900"/>
            </a:lvl3pPr>
            <a:lvl4pPr marL="514304" indent="-114290">
              <a:defRPr sz="900"/>
            </a:lvl4pPr>
            <a:lvl5pPr marL="685739" indent="-114290">
              <a:defRPr sz="900"/>
            </a:lvl5pPr>
          </a:lstStyle>
          <a:p>
            <a:pPr lvl="0"/>
            <a:r>
              <a:rPr lang="en-US" dirty="0" smtClean="0"/>
              <a:t>Click to edit footnote</a:t>
            </a:r>
            <a:endParaRPr lang="en-US" dirty="0"/>
          </a:p>
        </p:txBody>
      </p:sp>
    </p:spTree>
    <p:extLst>
      <p:ext uri="{BB962C8B-B14F-4D97-AF65-F5344CB8AC3E}">
        <p14:creationId xmlns:p14="http://schemas.microsoft.com/office/powerpoint/2010/main" val="163065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614" y="2355686"/>
            <a:ext cx="7686686" cy="1102519"/>
          </a:xfrm>
        </p:spPr>
        <p:txBody>
          <a:bodyPr lIns="0" rIns="0" anchor="b" anchorCtr="0">
            <a:normAutofit/>
          </a:bodyPr>
          <a:lstStyle>
            <a:lvl1pPr>
              <a:defRPr sz="2800" baseline="0">
                <a:solidFill>
                  <a:schemeClr val="bg1"/>
                </a:solidFill>
                <a:latin typeface="Neo Sans Intel Light"/>
                <a:cs typeface="Neo Sans Intel Light"/>
              </a:defRPr>
            </a:lvl1pPr>
          </a:lstStyle>
          <a:p>
            <a:r>
              <a:rPr lang="en-US" dirty="0" smtClean="0"/>
              <a:t>28pt Light Title of Presentation</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4" y="3623208"/>
            <a:ext cx="6330212" cy="925361"/>
          </a:xfrm>
        </p:spPr>
        <p:txBody>
          <a:bodyPr lIns="0" rIns="0">
            <a:normAutofit/>
          </a:bodyPr>
          <a:lstStyle>
            <a:lvl1pPr marL="0" indent="0" algn="l">
              <a:buNone/>
              <a:defRPr sz="1200" baseline="0">
                <a:solidFill>
                  <a:srgbClr val="FFDA00"/>
                </a:solidFill>
                <a:latin typeface="Neo Sans Intel Medium"/>
                <a:cs typeface="Neo Sans Intel Medium"/>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12pt Medium Subhead, Date, Etc.</a:t>
            </a:r>
            <a:endParaRPr lang="en-US" dirty="0"/>
          </a:p>
        </p:txBody>
      </p:sp>
      <p:sp>
        <p:nvSpPr>
          <p:cNvPr id="5" name="Freeform 4"/>
          <p:cNvSpPr/>
          <p:nvPr userDrawn="1"/>
        </p:nvSpPr>
        <p:spPr>
          <a:xfrm>
            <a:off x="-7469" y="-10994"/>
            <a:ext cx="9152065" cy="531704"/>
          </a:xfrm>
          <a:custGeom>
            <a:avLst/>
            <a:gdLst>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605118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591991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48189 w 9158942"/>
              <a:gd name="connsiteY4" fmla="*/ 601837 h 911412"/>
              <a:gd name="connsiteX5" fmla="*/ 9158942 w 9158942"/>
              <a:gd name="connsiteY5" fmla="*/ 0 h 911412"/>
              <a:gd name="connsiteX6" fmla="*/ 7471 w 9158942"/>
              <a:gd name="connsiteY6" fmla="*/ 0 h 911412"/>
              <a:gd name="connsiteX0" fmla="*/ 7471 w 9148711"/>
              <a:gd name="connsiteY0" fmla="*/ 0 h 911412"/>
              <a:gd name="connsiteX1" fmla="*/ 0 w 9148711"/>
              <a:gd name="connsiteY1" fmla="*/ 903941 h 911412"/>
              <a:gd name="connsiteX2" fmla="*/ 5393765 w 9148711"/>
              <a:gd name="connsiteY2" fmla="*/ 911412 h 911412"/>
              <a:gd name="connsiteX3" fmla="*/ 5909236 w 9148711"/>
              <a:gd name="connsiteY3" fmla="*/ 597647 h 911412"/>
              <a:gd name="connsiteX4" fmla="*/ 9148189 w 9148711"/>
              <a:gd name="connsiteY4" fmla="*/ 601837 h 911412"/>
              <a:gd name="connsiteX5" fmla="*/ 9145816 w 9148711"/>
              <a:gd name="connsiteY5" fmla="*/ 0 h 911412"/>
              <a:gd name="connsiteX6" fmla="*/ 7471 w 9148711"/>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48189 w 9155661"/>
              <a:gd name="connsiteY4" fmla="*/ 601837 h 911412"/>
              <a:gd name="connsiteX5" fmla="*/ 9155661 w 9155661"/>
              <a:gd name="connsiteY5" fmla="*/ 0 h 911412"/>
              <a:gd name="connsiteX6" fmla="*/ 7471 w 9155661"/>
              <a:gd name="connsiteY6" fmla="*/ 0 h 911412"/>
              <a:gd name="connsiteX0" fmla="*/ 7471 w 9158556"/>
              <a:gd name="connsiteY0" fmla="*/ 0 h 911412"/>
              <a:gd name="connsiteX1" fmla="*/ 0 w 9158556"/>
              <a:gd name="connsiteY1" fmla="*/ 903941 h 911412"/>
              <a:gd name="connsiteX2" fmla="*/ 5393765 w 9158556"/>
              <a:gd name="connsiteY2" fmla="*/ 911412 h 911412"/>
              <a:gd name="connsiteX3" fmla="*/ 5909236 w 9158556"/>
              <a:gd name="connsiteY3" fmla="*/ 597647 h 911412"/>
              <a:gd name="connsiteX4" fmla="*/ 9158034 w 9158556"/>
              <a:gd name="connsiteY4" fmla="*/ 598555 h 911412"/>
              <a:gd name="connsiteX5" fmla="*/ 9155661 w 9158556"/>
              <a:gd name="connsiteY5" fmla="*/ 0 h 911412"/>
              <a:gd name="connsiteX6" fmla="*/ 7471 w 9158556"/>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7471 w 9155661"/>
              <a:gd name="connsiteY6" fmla="*/ 0 h 911412"/>
              <a:gd name="connsiteX0" fmla="*/ 522 w 9158557"/>
              <a:gd name="connsiteY0" fmla="*/ 0 h 911412"/>
              <a:gd name="connsiteX1" fmla="*/ 2896 w 9158557"/>
              <a:gd name="connsiteY1" fmla="*/ 903941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522 w 9158557"/>
              <a:gd name="connsiteY0" fmla="*/ 0 h 917068"/>
              <a:gd name="connsiteX1" fmla="*/ 2896 w 9158557"/>
              <a:gd name="connsiteY1" fmla="*/ 917068 h 917068"/>
              <a:gd name="connsiteX2" fmla="*/ 5396661 w 9158557"/>
              <a:gd name="connsiteY2" fmla="*/ 911412 h 917068"/>
              <a:gd name="connsiteX3" fmla="*/ 5912132 w 9158557"/>
              <a:gd name="connsiteY3" fmla="*/ 597647 h 917068"/>
              <a:gd name="connsiteX4" fmla="*/ 9154366 w 9158557"/>
              <a:gd name="connsiteY4" fmla="*/ 595274 h 917068"/>
              <a:gd name="connsiteX5" fmla="*/ 9158557 w 9158557"/>
              <a:gd name="connsiteY5" fmla="*/ 0 h 917068"/>
              <a:gd name="connsiteX6" fmla="*/ 522 w 9158557"/>
              <a:gd name="connsiteY6" fmla="*/ 0 h 917068"/>
              <a:gd name="connsiteX0" fmla="*/ 522 w 9158557"/>
              <a:gd name="connsiteY0" fmla="*/ 0 h 911412"/>
              <a:gd name="connsiteX1" fmla="*/ 2896 w 9158557"/>
              <a:gd name="connsiteY1" fmla="*/ 910555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80091 w 9155661"/>
              <a:gd name="connsiteY0" fmla="*/ 2419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80091 w 9155661"/>
              <a:gd name="connsiteY6" fmla="*/ 241917 h 911412"/>
              <a:gd name="connsiteX0" fmla="*/ 3124 w 9155661"/>
              <a:gd name="connsiteY0" fmla="*/ 175940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75940 h 911412"/>
              <a:gd name="connsiteX0" fmla="*/ 3124 w 9155661"/>
              <a:gd name="connsiteY0" fmla="*/ 1466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46617 h 911412"/>
              <a:gd name="connsiteX0" fmla="*/ 3124 w 9151521"/>
              <a:gd name="connsiteY0" fmla="*/ 0 h 764795"/>
              <a:gd name="connsiteX1" fmla="*/ 0 w 9151521"/>
              <a:gd name="connsiteY1" fmla="*/ 763938 h 764795"/>
              <a:gd name="connsiteX2" fmla="*/ 5393765 w 9151521"/>
              <a:gd name="connsiteY2" fmla="*/ 764795 h 764795"/>
              <a:gd name="connsiteX3" fmla="*/ 5909236 w 9151521"/>
              <a:gd name="connsiteY3" fmla="*/ 451030 h 764795"/>
              <a:gd name="connsiteX4" fmla="*/ 9151470 w 9151521"/>
              <a:gd name="connsiteY4" fmla="*/ 448657 h 764795"/>
              <a:gd name="connsiteX5" fmla="*/ 9067698 w 9151521"/>
              <a:gd name="connsiteY5" fmla="*/ 21992 h 764795"/>
              <a:gd name="connsiteX6" fmla="*/ 3124 w 9151521"/>
              <a:gd name="connsiteY6" fmla="*/ 0 h 764795"/>
              <a:gd name="connsiteX0" fmla="*/ 3124 w 9152065"/>
              <a:gd name="connsiteY0" fmla="*/ 0 h 764795"/>
              <a:gd name="connsiteX1" fmla="*/ 0 w 9152065"/>
              <a:gd name="connsiteY1" fmla="*/ 763938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64795"/>
              <a:gd name="connsiteX1" fmla="*/ 0 w 9152065"/>
              <a:gd name="connsiteY1" fmla="*/ 697960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06148"/>
              <a:gd name="connsiteX1" fmla="*/ 0 w 9152065"/>
              <a:gd name="connsiteY1" fmla="*/ 697960 h 706148"/>
              <a:gd name="connsiteX2" fmla="*/ 5476230 w 9152065"/>
              <a:gd name="connsiteY2" fmla="*/ 706148 h 706148"/>
              <a:gd name="connsiteX3" fmla="*/ 5909236 w 9152065"/>
              <a:gd name="connsiteY3" fmla="*/ 451030 h 706148"/>
              <a:gd name="connsiteX4" fmla="*/ 9151470 w 9152065"/>
              <a:gd name="connsiteY4" fmla="*/ 448657 h 706148"/>
              <a:gd name="connsiteX5" fmla="*/ 9150163 w 9152065"/>
              <a:gd name="connsiteY5" fmla="*/ 14661 h 706148"/>
              <a:gd name="connsiteX6" fmla="*/ 3124 w 9152065"/>
              <a:gd name="connsiteY6" fmla="*/ 0 h 706148"/>
              <a:gd name="connsiteX0" fmla="*/ 3124 w 9152065"/>
              <a:gd name="connsiteY0" fmla="*/ 7331 h 713479"/>
              <a:gd name="connsiteX1" fmla="*/ 0 w 9152065"/>
              <a:gd name="connsiteY1" fmla="*/ 705291 h 713479"/>
              <a:gd name="connsiteX2" fmla="*/ 5476230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87226 w 9152065"/>
              <a:gd name="connsiteY2" fmla="*/ 691487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13479"/>
              <a:gd name="connsiteX1" fmla="*/ 0 w 9152065"/>
              <a:gd name="connsiteY1" fmla="*/ 705291 h 713479"/>
              <a:gd name="connsiteX2" fmla="*/ 5470733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70733 w 9152065"/>
              <a:gd name="connsiteY2" fmla="*/ 695319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08939"/>
              <a:gd name="connsiteX1" fmla="*/ 0 w 9152065"/>
              <a:gd name="connsiteY1" fmla="*/ 705291 h 708939"/>
              <a:gd name="connsiteX2" fmla="*/ 5467329 w 9152065"/>
              <a:gd name="connsiteY2" fmla="*/ 708939 h 708939"/>
              <a:gd name="connsiteX3" fmla="*/ 5909236 w 9152065"/>
              <a:gd name="connsiteY3" fmla="*/ 458361 h 708939"/>
              <a:gd name="connsiteX4" fmla="*/ 9151470 w 9152065"/>
              <a:gd name="connsiteY4" fmla="*/ 455988 h 708939"/>
              <a:gd name="connsiteX5" fmla="*/ 9150163 w 9152065"/>
              <a:gd name="connsiteY5" fmla="*/ 0 h 708939"/>
              <a:gd name="connsiteX6" fmla="*/ 3124 w 9152065"/>
              <a:gd name="connsiteY6" fmla="*/ 7331 h 70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2065" h="708939">
                <a:moveTo>
                  <a:pt x="3124" y="7331"/>
                </a:moveTo>
                <a:cubicBezTo>
                  <a:pt x="634" y="308645"/>
                  <a:pt x="2490" y="403977"/>
                  <a:pt x="0" y="705291"/>
                </a:cubicBezTo>
                <a:lnTo>
                  <a:pt x="5467329" y="708939"/>
                </a:lnTo>
                <a:lnTo>
                  <a:pt x="5909236" y="458361"/>
                </a:lnTo>
                <a:lnTo>
                  <a:pt x="9151470" y="455988"/>
                </a:lnTo>
                <a:cubicBezTo>
                  <a:pt x="9153960" y="254282"/>
                  <a:pt x="9147673" y="201706"/>
                  <a:pt x="9150163" y="0"/>
                </a:cubicBezTo>
                <a:lnTo>
                  <a:pt x="3124" y="733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dirty="0">
              <a:solidFill>
                <a:prstClr val="white"/>
              </a:solidFill>
            </a:endParaRPr>
          </a:p>
        </p:txBody>
      </p:sp>
      <p:sp>
        <p:nvSpPr>
          <p:cNvPr id="10" name="Rectangle 9"/>
          <p:cNvSpPr/>
          <p:nvPr userDrawn="1"/>
        </p:nvSpPr>
        <p:spPr>
          <a:xfrm>
            <a:off x="455617" y="4774464"/>
            <a:ext cx="1612220" cy="126958"/>
          </a:xfrm>
          <a:prstGeom prst="rect">
            <a:avLst/>
          </a:prstGeom>
        </p:spPr>
        <p:txBody>
          <a:bodyPr wrap="none" lIns="0" tIns="0" rIns="0" bIns="0">
            <a:spAutoFit/>
          </a:bodyPr>
          <a:lstStyle/>
          <a:p>
            <a:pPr defTabSz="457178"/>
            <a:r>
              <a:rPr lang="en-US" sz="800" dirty="0">
                <a:solidFill>
                  <a:srgbClr val="8DC8E8"/>
                </a:solidFill>
                <a:cs typeface="Neo Sans Intel"/>
              </a:rPr>
              <a:t>Intel Confidential — Do Not Forward</a:t>
            </a:r>
          </a:p>
        </p:txBody>
      </p:sp>
      <p:pic>
        <p:nvPicPr>
          <p:cNvPr id="7" name="Picture 6" descr="int_lookins_hrz_rgb_wht_24.png"/>
          <p:cNvPicPr>
            <a:picLocks noChangeAspect="1"/>
          </p:cNvPicPr>
          <p:nvPr userDrawn="1"/>
        </p:nvPicPr>
        <p:blipFill rotWithShape="1">
          <a:blip r:embed="rId2" cstate="screen">
            <a:extLst>
              <a:ext uri="{28A0092B-C50C-407E-A947-70E740481C1C}">
                <a14:useLocalDpi xmlns:a14="http://schemas.microsoft.com/office/drawing/2010/main" val="0"/>
              </a:ext>
            </a:extLst>
          </a:blip>
          <a:srcRect r="53442"/>
          <a:stretch/>
        </p:blipFill>
        <p:spPr>
          <a:xfrm>
            <a:off x="445784" y="1291837"/>
            <a:ext cx="1252119" cy="791126"/>
          </a:xfrm>
          <a:prstGeom prst="rect">
            <a:avLst/>
          </a:prstGeom>
        </p:spPr>
      </p:pic>
    </p:spTree>
    <p:extLst>
      <p:ext uri="{BB962C8B-B14F-4D97-AF65-F5344CB8AC3E}">
        <p14:creationId xmlns:p14="http://schemas.microsoft.com/office/powerpoint/2010/main" val="4052705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88550"/>
            <a:ext cx="8436076" cy="95219"/>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ln/>
        </p:spPr>
        <p:txBody>
          <a:bodyPr/>
          <a:lstStyle>
            <a:lvl1pPr>
              <a:defRPr/>
            </a:lvl1pPr>
          </a:lstStyle>
          <a:p>
            <a:pPr>
              <a:defRPr/>
            </a:pPr>
            <a:fld id="{9F5A7B63-E54E-4F29-8E5A-F12D682AA302}" type="slidenum">
              <a:rPr/>
              <a:pPr>
                <a:defRPr/>
              </a:pPr>
              <a:t>‹#›</a:t>
            </a:fld>
            <a:endParaRPr dirty="0"/>
          </a:p>
        </p:txBody>
      </p:sp>
    </p:spTree>
    <p:extLst>
      <p:ext uri="{BB962C8B-B14F-4D97-AF65-F5344CB8AC3E}">
        <p14:creationId xmlns:p14="http://schemas.microsoft.com/office/powerpoint/2010/main" val="320049313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88550"/>
            <a:ext cx="8436076" cy="95219"/>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ln/>
        </p:spPr>
        <p:txBody>
          <a:bodyPr/>
          <a:lstStyle>
            <a:lvl1pPr>
              <a:defRPr/>
            </a:lvl1pPr>
          </a:lstStyle>
          <a:p>
            <a:pPr>
              <a:defRPr/>
            </a:pPr>
            <a:fld id="{9F5A7B63-E54E-4F29-8E5A-F12D682AA302}" type="slidenum">
              <a:rPr/>
              <a:pPr>
                <a:defRPr/>
              </a:pPr>
              <a:t>‹#›</a:t>
            </a:fld>
            <a:endParaRPr dirty="0"/>
          </a:p>
        </p:txBody>
      </p:sp>
    </p:spTree>
    <p:extLst>
      <p:ext uri="{BB962C8B-B14F-4D97-AF65-F5344CB8AC3E}">
        <p14:creationId xmlns:p14="http://schemas.microsoft.com/office/powerpoint/2010/main" val="64047540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4318206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Large Bullet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a:lvl1pPr>
          </a:lstStyle>
          <a:p>
            <a:r>
              <a:rPr lang="en-US" dirty="0" err="1" smtClean="0"/>
              <a:t>28pt</a:t>
            </a:r>
            <a:r>
              <a:rPr lang="en-US" dirty="0" smtClean="0"/>
              <a:t> Intel Clear Light Headline</a:t>
            </a:r>
            <a:endParaRPr lang="en-US" dirty="0"/>
          </a:p>
        </p:txBody>
      </p:sp>
      <p:sp>
        <p:nvSpPr>
          <p:cNvPr id="9" name="Content Placeholder 8"/>
          <p:cNvSpPr>
            <a:spLocks noGrp="1"/>
          </p:cNvSpPr>
          <p:nvPr>
            <p:ph sz="quarter" idx="13" hasCustomPrompt="1"/>
          </p:nvPr>
        </p:nvSpPr>
        <p:spPr>
          <a:xfrm>
            <a:off x="455613" y="1203325"/>
            <a:ext cx="8228012" cy="3425825"/>
          </a:xfrm>
        </p:spPr>
        <p:txBody>
          <a:bodyPr/>
          <a:lstStyle>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72330930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2"/>
            <a:ext cx="2125980" cy="1783080"/>
          </a:xfrm>
        </p:spPr>
        <p:txBody>
          <a:bodyPr anchor="b">
            <a:normAutofit/>
          </a:bodyPr>
          <a:lstStyle>
            <a:lvl1pPr>
              <a:defRPr sz="2400" b="0" baseline="0"/>
            </a:lvl1pPr>
          </a:lstStyle>
          <a:p>
            <a:r>
              <a:rPr lang="en-US" smtClean="0"/>
              <a:t>Click to edit Master title style</a:t>
            </a:r>
            <a:endParaRPr lang="en-US" dirty="0"/>
          </a:p>
        </p:txBody>
      </p:sp>
      <p:sp>
        <p:nvSpPr>
          <p:cNvPr id="3" name="Content Placeholder 2"/>
          <p:cNvSpPr>
            <a:spLocks noGrp="1"/>
          </p:cNvSpPr>
          <p:nvPr>
            <p:ph idx="1"/>
          </p:nvPr>
        </p:nvSpPr>
        <p:spPr>
          <a:xfrm>
            <a:off x="2900934" y="651512"/>
            <a:ext cx="5486400" cy="3840480"/>
          </a:xfrm>
        </p:spPr>
        <p:txBody>
          <a:bodyPr/>
          <a:lstStyle>
            <a:lvl1pPr>
              <a:defRPr sz="1500"/>
            </a:lvl1pPr>
            <a:lvl2pPr>
              <a:defRPr sz="13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00">
                <a:solidFill>
                  <a:srgbClr val="FFFFFF"/>
                </a:solidFill>
              </a:defRPr>
            </a:lvl1pPr>
            <a:lvl2pPr marL="342333" indent="0">
              <a:buNone/>
              <a:defRPr sz="900"/>
            </a:lvl2pPr>
            <a:lvl3pPr marL="684667" indent="0">
              <a:buNone/>
              <a:defRPr sz="700"/>
            </a:lvl3pPr>
            <a:lvl4pPr marL="1027000" indent="0">
              <a:buNone/>
              <a:defRPr sz="700"/>
            </a:lvl4pPr>
            <a:lvl5pPr marL="1369333" indent="0">
              <a:buNone/>
              <a:defRPr sz="700"/>
            </a:lvl5pPr>
            <a:lvl6pPr marL="1711667" indent="0">
              <a:buNone/>
              <a:defRPr sz="700"/>
            </a:lvl6pPr>
            <a:lvl7pPr marL="2054000" indent="0">
              <a:buNone/>
              <a:defRPr sz="700"/>
            </a:lvl7pPr>
            <a:lvl8pPr marL="2396334" indent="0">
              <a:buNone/>
              <a:defRPr sz="700"/>
            </a:lvl8pPr>
            <a:lvl9pPr marL="2738667" indent="0">
              <a:buNone/>
              <a:defRPr sz="700"/>
            </a:lvl9pPr>
          </a:lstStyle>
          <a:p>
            <a:pPr lvl="0"/>
            <a:r>
              <a:rPr lang="en-US" smtClean="0"/>
              <a:t>Click to edit Master text styles</a:t>
            </a:r>
          </a:p>
        </p:txBody>
      </p:sp>
      <p:sp>
        <p:nvSpPr>
          <p:cNvPr id="8" name="Date Placeholder 7"/>
          <p:cNvSpPr>
            <a:spLocks noGrp="1"/>
          </p:cNvSpPr>
          <p:nvPr>
            <p:ph type="dt" sz="half" idx="10"/>
          </p:nvPr>
        </p:nvSpPr>
        <p:spPr>
          <a:xfrm>
            <a:off x="457200" y="4767263"/>
            <a:ext cx="2133600" cy="273844"/>
          </a:xfrm>
          <a:prstGeom prst="rect">
            <a:avLst/>
          </a:prstGeom>
        </p:spPr>
        <p:txBody>
          <a:bodyPr/>
          <a:lstStyle/>
          <a:p>
            <a:fld id="{EA5B0A02-E17C-427F-8823-F46C704F291A}" type="datetime1">
              <a:rPr lang="en-US" smtClean="0"/>
              <a:pPr/>
              <a:t>3/18/2015</a:t>
            </a:fld>
            <a:endParaRPr lang="en-US" dirty="0"/>
          </a:p>
        </p:txBody>
      </p:sp>
      <p:sp>
        <p:nvSpPr>
          <p:cNvPr id="9" name="Footer Placeholder 8"/>
          <p:cNvSpPr>
            <a:spLocks noGrp="1"/>
          </p:cNvSpPr>
          <p:nvPr>
            <p:ph type="ftr" sz="quarter" idx="11"/>
          </p:nvPr>
        </p:nvSpPr>
        <p:spPr>
          <a:xfrm>
            <a:off x="3124200" y="4767263"/>
            <a:ext cx="2895600" cy="273844"/>
          </a:xfrm>
          <a:prstGeom prst="rect">
            <a:avLst/>
          </a:prstGeom>
        </p:spPr>
        <p:txBody>
          <a:bodyPr/>
          <a:lstStyle/>
          <a:p>
            <a:r>
              <a:rPr lang="en-US" dirty="0" smtClean="0"/>
              <a:t>Confidential – Do Not Forward</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65818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Main Content Slide">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5145024"/>
          </a:xfrm>
          <a:prstGeom prst="rect">
            <a:avLst/>
          </a:prstGeom>
          <a:noFill/>
          <a:ln>
            <a:noFill/>
          </a:ln>
        </p:spPr>
      </p:pic>
      <p:sp>
        <p:nvSpPr>
          <p:cNvPr id="2" name="Title 1"/>
          <p:cNvSpPr>
            <a:spLocks noGrp="1"/>
          </p:cNvSpPr>
          <p:nvPr>
            <p:ph type="title"/>
          </p:nvPr>
        </p:nvSpPr>
        <p:spPr>
          <a:xfrm>
            <a:off x="457200" y="281468"/>
            <a:ext cx="8229600" cy="488591"/>
          </a:xfrm>
          <a:prstGeom prst="rect">
            <a:avLst/>
          </a:prstGeom>
        </p:spPr>
        <p:txBody>
          <a:bodyPr lIns="50883" tIns="25442" rIns="50883" bIns="25442" anchor="ctr"/>
          <a:lstStyle>
            <a:lvl1pPr algn="l">
              <a:defRPr b="1">
                <a:solidFill>
                  <a:schemeClr val="bg1"/>
                </a:solidFill>
                <a:latin typeface="+mn-lt"/>
              </a:defRPr>
            </a:lvl1pPr>
          </a:lstStyle>
          <a:p>
            <a:r>
              <a:rPr lang="en-US" smtClean="0"/>
              <a:t>Click to edit Master title style</a:t>
            </a:r>
            <a:endParaRPr lang="en-US" dirty="0"/>
          </a:p>
        </p:txBody>
      </p:sp>
      <p:sp>
        <p:nvSpPr>
          <p:cNvPr id="7" name="Content Placeholder 2"/>
          <p:cNvSpPr>
            <a:spLocks noGrp="1"/>
          </p:cNvSpPr>
          <p:nvPr>
            <p:ph idx="1"/>
          </p:nvPr>
        </p:nvSpPr>
        <p:spPr>
          <a:xfrm>
            <a:off x="457451" y="1030110"/>
            <a:ext cx="6992153" cy="981035"/>
          </a:xfrm>
          <a:prstGeom prst="rect">
            <a:avLst/>
          </a:prstGeom>
        </p:spPr>
        <p:txBody>
          <a:bodyPr lIns="50883" tIns="25442" rIns="50883" bIns="25442"/>
          <a:lstStyle>
            <a:lvl1pPr marL="0" indent="0">
              <a:buNone/>
              <a:defRPr>
                <a:solidFill>
                  <a:schemeClr val="bg1"/>
                </a:solidFill>
                <a:latin typeface="+mn-lt"/>
              </a:defRPr>
            </a:lvl1pPr>
            <a:lvl2pPr marL="452997" indent="-179179">
              <a:buFont typeface="Arial" pitchFamily="34" charset="0"/>
              <a:buChar char="•"/>
              <a:defRPr>
                <a:solidFill>
                  <a:schemeClr val="bg1"/>
                </a:solidFill>
                <a:latin typeface="+mn-lt"/>
              </a:defRPr>
            </a:lvl2pPr>
            <a:lvl3pPr>
              <a:defRPr>
                <a:solidFill>
                  <a:schemeClr val="bg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5" name="TextBox 4"/>
          <p:cNvSpPr txBox="1"/>
          <p:nvPr userDrawn="1"/>
        </p:nvSpPr>
        <p:spPr>
          <a:xfrm>
            <a:off x="8847216" y="4919024"/>
            <a:ext cx="120226" cy="123111"/>
          </a:xfrm>
          <a:prstGeom prst="rect">
            <a:avLst/>
          </a:prstGeom>
        </p:spPr>
        <p:txBody>
          <a:bodyPr vert="horz" wrap="none" lIns="0" tIns="0" rIns="0" bIns="0" rtlCol="0" anchor="ctr">
            <a:spAutoFit/>
          </a:bodyPr>
          <a:lstStyle>
            <a:defPPr>
              <a:defRPr lang="en-US"/>
            </a:defPPr>
            <a:lvl1pPr algn="r">
              <a:defRPr sz="800">
                <a:solidFill>
                  <a:srgbClr val="FFFFFF"/>
                </a:solidFill>
                <a:latin typeface="Neo Sans Intel Light"/>
                <a:cs typeface="Neo Sans Intel Light"/>
              </a:defRPr>
            </a:lvl1pPr>
          </a:lstStyle>
          <a:p>
            <a:pPr defTabSz="407091"/>
            <a:fld id="{58EC7406-F4CC-4ABF-902E-2AF4E70E5C0F}" type="slidenum">
              <a:rPr lang="en-US" smtClean="0">
                <a:solidFill>
                  <a:prstClr val="white"/>
                </a:solidFill>
              </a:rPr>
              <a:pPr defTabSz="407091"/>
              <a:t>‹#›</a:t>
            </a:fld>
            <a:endParaRPr lang="en-US" dirty="0" err="1" smtClean="0">
              <a:solidFill>
                <a:prstClr val="white"/>
              </a:solidFill>
            </a:endParaRPr>
          </a:p>
        </p:txBody>
      </p:sp>
    </p:spTree>
    <p:extLst>
      <p:ext uri="{BB962C8B-B14F-4D97-AF65-F5344CB8AC3E}">
        <p14:creationId xmlns:p14="http://schemas.microsoft.com/office/powerpoint/2010/main" val="315072412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07556"/>
            <a:ext cx="8436076" cy="176209"/>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xfrm>
            <a:off x="6872352" y="4843602"/>
            <a:ext cx="2133600" cy="273844"/>
          </a:xfrm>
          <a:prstGeom prst="rect">
            <a:avLst/>
          </a:prstGeom>
          <a:ln/>
        </p:spPr>
        <p:txBody>
          <a:bodyPr lIns="57148" tIns="28574" rIns="57148" bIns="28574"/>
          <a:lstStyle>
            <a:lvl1pPr>
              <a:defRPr/>
            </a:lvl1pPr>
          </a:lstStyle>
          <a:p>
            <a:pPr defTabSz="501182">
              <a:defRPr/>
            </a:pPr>
            <a:fld id="{9F5A7B63-E54E-4F29-8E5A-F12D682AA302}" type="slidenum">
              <a:rPr lang="en-US" sz="1000" smtClean="0">
                <a:solidFill>
                  <a:prstClr val="white"/>
                </a:solidFill>
              </a:rPr>
              <a:pPr defTabSz="501182">
                <a:defRPr/>
              </a:pPr>
              <a:t>‹#›</a:t>
            </a:fld>
            <a:endParaRPr lang="en-US" sz="1000" dirty="0">
              <a:solidFill>
                <a:prstClr val="white"/>
              </a:solidFill>
            </a:endParaRPr>
          </a:p>
        </p:txBody>
      </p:sp>
    </p:spTree>
    <p:extLst>
      <p:ext uri="{BB962C8B-B14F-4D97-AF65-F5344CB8AC3E}">
        <p14:creationId xmlns:p14="http://schemas.microsoft.com/office/powerpoint/2010/main" val="221710287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614" y="2243194"/>
            <a:ext cx="7686686" cy="1102519"/>
          </a:xfrm>
        </p:spPr>
        <p:txBody>
          <a:bodyPr lIns="0" rIns="0" anchor="b" anchorCtr="0">
            <a:normAutofit/>
          </a:bodyPr>
          <a:lstStyle>
            <a:lvl1pPr>
              <a:defRPr sz="2800" baseline="0">
                <a:solidFill>
                  <a:schemeClr val="bg1"/>
                </a:solidFill>
                <a:latin typeface="Neo Sans Intel Light"/>
                <a:cs typeface="Neo Sans Intel Light"/>
              </a:defRPr>
            </a:lvl1pPr>
          </a:lstStyle>
          <a:p>
            <a:r>
              <a:rPr lang="en-US" dirty="0" smtClean="0"/>
              <a:t>28pt Light Title of Presentation</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4" y="3488724"/>
            <a:ext cx="6330212" cy="925360"/>
          </a:xfrm>
        </p:spPr>
        <p:txBody>
          <a:bodyPr lIns="0" rIns="0">
            <a:normAutofit/>
          </a:bodyPr>
          <a:lstStyle>
            <a:lvl1pPr marL="0" indent="0" algn="l">
              <a:buNone/>
              <a:defRPr sz="1200" baseline="0">
                <a:solidFill>
                  <a:schemeClr val="bg1"/>
                </a:solidFill>
                <a:latin typeface="Neo Sans Intel Medium"/>
                <a:cs typeface="Neo Sans Intel Medium"/>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12pt Medium Subhead, Date, Etc.</a:t>
            </a:r>
            <a:endParaRPr lang="en-US" dirty="0"/>
          </a:p>
        </p:txBody>
      </p:sp>
      <p:pic>
        <p:nvPicPr>
          <p:cNvPr id="8" name="Picture 7" descr="int_lookins_hrz_rgb_wht_24.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6572" y="1447525"/>
            <a:ext cx="1969926" cy="579489"/>
          </a:xfrm>
          <a:prstGeom prst="rect">
            <a:avLst/>
          </a:prstGeom>
        </p:spPr>
      </p:pic>
      <p:pic>
        <p:nvPicPr>
          <p:cNvPr id="10" name="Picture 3" descr="W:\Clients\Intel\PRODUCTION\2012_13_Production\ASSETS_LOGOS_2012-13\Assets_Complete_2012-13\ PEEL AWAY\Intel_Peels\Intel_Peels_RGB\Peel_rgb_png\peel_rt_btm_drkBlue_rgb_2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7535" y="4035646"/>
            <a:ext cx="1426464" cy="11028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77443" y="4688542"/>
            <a:ext cx="2429435" cy="328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r" defTabSz="501230"/>
            <a:r>
              <a:rPr lang="en-US" sz="1200" dirty="0" smtClean="0">
                <a:solidFill>
                  <a:prstClr val="white"/>
                </a:solidFill>
              </a:rPr>
              <a:t>ISG </a:t>
            </a:r>
            <a:br>
              <a:rPr lang="en-US" sz="1200" dirty="0" smtClean="0">
                <a:solidFill>
                  <a:prstClr val="white"/>
                </a:solidFill>
              </a:rPr>
            </a:br>
            <a:r>
              <a:rPr lang="en-US" sz="900" dirty="0" smtClean="0">
                <a:solidFill>
                  <a:prstClr val="white"/>
                </a:solidFill>
              </a:rPr>
              <a:t>Internet of Things Solutions Group</a:t>
            </a:r>
            <a:endParaRPr lang="en-US" dirty="0">
              <a:solidFill>
                <a:prstClr val="white"/>
              </a:solidFill>
            </a:endParaRPr>
          </a:p>
        </p:txBody>
      </p:sp>
    </p:spTree>
    <p:extLst>
      <p:ext uri="{BB962C8B-B14F-4D97-AF65-F5344CB8AC3E}">
        <p14:creationId xmlns:p14="http://schemas.microsoft.com/office/powerpoint/2010/main" val="19703695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614" y="2355681"/>
            <a:ext cx="7686686" cy="1102519"/>
          </a:xfrm>
        </p:spPr>
        <p:txBody>
          <a:bodyPr lIns="0" rIns="0" anchor="b" anchorCtr="0">
            <a:normAutofit/>
          </a:bodyPr>
          <a:lstStyle>
            <a:lvl1pPr>
              <a:defRPr sz="2800" baseline="0">
                <a:solidFill>
                  <a:schemeClr val="bg1"/>
                </a:solidFill>
                <a:latin typeface="Neo Sans Intel Light"/>
                <a:cs typeface="Neo Sans Intel Light"/>
              </a:defRPr>
            </a:lvl1pPr>
          </a:lstStyle>
          <a:p>
            <a:r>
              <a:rPr lang="en-US" dirty="0" smtClean="0"/>
              <a:t>28pt Light Title of Presentation</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455614" y="3623202"/>
            <a:ext cx="6330212" cy="925360"/>
          </a:xfrm>
        </p:spPr>
        <p:txBody>
          <a:bodyPr lIns="0" rIns="0">
            <a:normAutofit/>
          </a:bodyPr>
          <a:lstStyle>
            <a:lvl1pPr marL="0" indent="0" algn="l">
              <a:buNone/>
              <a:defRPr sz="1200" baseline="0">
                <a:solidFill>
                  <a:srgbClr val="FFDA00"/>
                </a:solidFill>
                <a:latin typeface="Neo Sans Intel Medium"/>
                <a:cs typeface="Neo Sans Intel Medium"/>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12pt Medium Subhead, Date, Etc.</a:t>
            </a:r>
            <a:endParaRPr lang="en-US" dirty="0"/>
          </a:p>
        </p:txBody>
      </p:sp>
      <p:sp>
        <p:nvSpPr>
          <p:cNvPr id="5" name="Freeform 4"/>
          <p:cNvSpPr/>
          <p:nvPr/>
        </p:nvSpPr>
        <p:spPr>
          <a:xfrm>
            <a:off x="-7469" y="-10994"/>
            <a:ext cx="9152065" cy="531704"/>
          </a:xfrm>
          <a:custGeom>
            <a:avLst/>
            <a:gdLst>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605118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51471 w 9158942"/>
              <a:gd name="connsiteY4" fmla="*/ 591991 h 911412"/>
              <a:gd name="connsiteX5" fmla="*/ 9158942 w 9158942"/>
              <a:gd name="connsiteY5" fmla="*/ 0 h 911412"/>
              <a:gd name="connsiteX6" fmla="*/ 7471 w 9158942"/>
              <a:gd name="connsiteY6" fmla="*/ 0 h 911412"/>
              <a:gd name="connsiteX0" fmla="*/ 7471 w 9158942"/>
              <a:gd name="connsiteY0" fmla="*/ 0 h 911412"/>
              <a:gd name="connsiteX1" fmla="*/ 0 w 9158942"/>
              <a:gd name="connsiteY1" fmla="*/ 903941 h 911412"/>
              <a:gd name="connsiteX2" fmla="*/ 5393765 w 9158942"/>
              <a:gd name="connsiteY2" fmla="*/ 911412 h 911412"/>
              <a:gd name="connsiteX3" fmla="*/ 5909236 w 9158942"/>
              <a:gd name="connsiteY3" fmla="*/ 597647 h 911412"/>
              <a:gd name="connsiteX4" fmla="*/ 9148189 w 9158942"/>
              <a:gd name="connsiteY4" fmla="*/ 601837 h 911412"/>
              <a:gd name="connsiteX5" fmla="*/ 9158942 w 9158942"/>
              <a:gd name="connsiteY5" fmla="*/ 0 h 911412"/>
              <a:gd name="connsiteX6" fmla="*/ 7471 w 9158942"/>
              <a:gd name="connsiteY6" fmla="*/ 0 h 911412"/>
              <a:gd name="connsiteX0" fmla="*/ 7471 w 9148711"/>
              <a:gd name="connsiteY0" fmla="*/ 0 h 911412"/>
              <a:gd name="connsiteX1" fmla="*/ 0 w 9148711"/>
              <a:gd name="connsiteY1" fmla="*/ 903941 h 911412"/>
              <a:gd name="connsiteX2" fmla="*/ 5393765 w 9148711"/>
              <a:gd name="connsiteY2" fmla="*/ 911412 h 911412"/>
              <a:gd name="connsiteX3" fmla="*/ 5909236 w 9148711"/>
              <a:gd name="connsiteY3" fmla="*/ 597647 h 911412"/>
              <a:gd name="connsiteX4" fmla="*/ 9148189 w 9148711"/>
              <a:gd name="connsiteY4" fmla="*/ 601837 h 911412"/>
              <a:gd name="connsiteX5" fmla="*/ 9145816 w 9148711"/>
              <a:gd name="connsiteY5" fmla="*/ 0 h 911412"/>
              <a:gd name="connsiteX6" fmla="*/ 7471 w 9148711"/>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48189 w 9155661"/>
              <a:gd name="connsiteY4" fmla="*/ 601837 h 911412"/>
              <a:gd name="connsiteX5" fmla="*/ 9155661 w 9155661"/>
              <a:gd name="connsiteY5" fmla="*/ 0 h 911412"/>
              <a:gd name="connsiteX6" fmla="*/ 7471 w 9155661"/>
              <a:gd name="connsiteY6" fmla="*/ 0 h 911412"/>
              <a:gd name="connsiteX0" fmla="*/ 7471 w 9158556"/>
              <a:gd name="connsiteY0" fmla="*/ 0 h 911412"/>
              <a:gd name="connsiteX1" fmla="*/ 0 w 9158556"/>
              <a:gd name="connsiteY1" fmla="*/ 903941 h 911412"/>
              <a:gd name="connsiteX2" fmla="*/ 5393765 w 9158556"/>
              <a:gd name="connsiteY2" fmla="*/ 911412 h 911412"/>
              <a:gd name="connsiteX3" fmla="*/ 5909236 w 9158556"/>
              <a:gd name="connsiteY3" fmla="*/ 597647 h 911412"/>
              <a:gd name="connsiteX4" fmla="*/ 9158034 w 9158556"/>
              <a:gd name="connsiteY4" fmla="*/ 598555 h 911412"/>
              <a:gd name="connsiteX5" fmla="*/ 9155661 w 9158556"/>
              <a:gd name="connsiteY5" fmla="*/ 0 h 911412"/>
              <a:gd name="connsiteX6" fmla="*/ 7471 w 9158556"/>
              <a:gd name="connsiteY6" fmla="*/ 0 h 911412"/>
              <a:gd name="connsiteX0" fmla="*/ 7471 w 9155661"/>
              <a:gd name="connsiteY0" fmla="*/ 0 h 911412"/>
              <a:gd name="connsiteX1" fmla="*/ 0 w 9155661"/>
              <a:gd name="connsiteY1" fmla="*/ 903941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7471 w 9155661"/>
              <a:gd name="connsiteY6" fmla="*/ 0 h 911412"/>
              <a:gd name="connsiteX0" fmla="*/ 522 w 9158557"/>
              <a:gd name="connsiteY0" fmla="*/ 0 h 911412"/>
              <a:gd name="connsiteX1" fmla="*/ 2896 w 9158557"/>
              <a:gd name="connsiteY1" fmla="*/ 903941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522 w 9158557"/>
              <a:gd name="connsiteY0" fmla="*/ 0 h 917068"/>
              <a:gd name="connsiteX1" fmla="*/ 2896 w 9158557"/>
              <a:gd name="connsiteY1" fmla="*/ 917068 h 917068"/>
              <a:gd name="connsiteX2" fmla="*/ 5396661 w 9158557"/>
              <a:gd name="connsiteY2" fmla="*/ 911412 h 917068"/>
              <a:gd name="connsiteX3" fmla="*/ 5912132 w 9158557"/>
              <a:gd name="connsiteY3" fmla="*/ 597647 h 917068"/>
              <a:gd name="connsiteX4" fmla="*/ 9154366 w 9158557"/>
              <a:gd name="connsiteY4" fmla="*/ 595274 h 917068"/>
              <a:gd name="connsiteX5" fmla="*/ 9158557 w 9158557"/>
              <a:gd name="connsiteY5" fmla="*/ 0 h 917068"/>
              <a:gd name="connsiteX6" fmla="*/ 522 w 9158557"/>
              <a:gd name="connsiteY6" fmla="*/ 0 h 917068"/>
              <a:gd name="connsiteX0" fmla="*/ 522 w 9158557"/>
              <a:gd name="connsiteY0" fmla="*/ 0 h 911412"/>
              <a:gd name="connsiteX1" fmla="*/ 2896 w 9158557"/>
              <a:gd name="connsiteY1" fmla="*/ 910555 h 911412"/>
              <a:gd name="connsiteX2" fmla="*/ 5396661 w 9158557"/>
              <a:gd name="connsiteY2" fmla="*/ 911412 h 911412"/>
              <a:gd name="connsiteX3" fmla="*/ 5912132 w 9158557"/>
              <a:gd name="connsiteY3" fmla="*/ 597647 h 911412"/>
              <a:gd name="connsiteX4" fmla="*/ 9154366 w 9158557"/>
              <a:gd name="connsiteY4" fmla="*/ 595274 h 911412"/>
              <a:gd name="connsiteX5" fmla="*/ 9158557 w 9158557"/>
              <a:gd name="connsiteY5" fmla="*/ 0 h 911412"/>
              <a:gd name="connsiteX6" fmla="*/ 522 w 9158557"/>
              <a:gd name="connsiteY6" fmla="*/ 0 h 911412"/>
              <a:gd name="connsiteX0" fmla="*/ 80091 w 9155661"/>
              <a:gd name="connsiteY0" fmla="*/ 2419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80091 w 9155661"/>
              <a:gd name="connsiteY6" fmla="*/ 241917 h 911412"/>
              <a:gd name="connsiteX0" fmla="*/ 3124 w 9155661"/>
              <a:gd name="connsiteY0" fmla="*/ 175940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75940 h 911412"/>
              <a:gd name="connsiteX0" fmla="*/ 3124 w 9155661"/>
              <a:gd name="connsiteY0" fmla="*/ 146617 h 911412"/>
              <a:gd name="connsiteX1" fmla="*/ 0 w 9155661"/>
              <a:gd name="connsiteY1" fmla="*/ 910555 h 911412"/>
              <a:gd name="connsiteX2" fmla="*/ 5393765 w 9155661"/>
              <a:gd name="connsiteY2" fmla="*/ 911412 h 911412"/>
              <a:gd name="connsiteX3" fmla="*/ 5909236 w 9155661"/>
              <a:gd name="connsiteY3" fmla="*/ 597647 h 911412"/>
              <a:gd name="connsiteX4" fmla="*/ 9151470 w 9155661"/>
              <a:gd name="connsiteY4" fmla="*/ 595274 h 911412"/>
              <a:gd name="connsiteX5" fmla="*/ 9155661 w 9155661"/>
              <a:gd name="connsiteY5" fmla="*/ 0 h 911412"/>
              <a:gd name="connsiteX6" fmla="*/ 3124 w 9155661"/>
              <a:gd name="connsiteY6" fmla="*/ 146617 h 911412"/>
              <a:gd name="connsiteX0" fmla="*/ 3124 w 9151521"/>
              <a:gd name="connsiteY0" fmla="*/ 0 h 764795"/>
              <a:gd name="connsiteX1" fmla="*/ 0 w 9151521"/>
              <a:gd name="connsiteY1" fmla="*/ 763938 h 764795"/>
              <a:gd name="connsiteX2" fmla="*/ 5393765 w 9151521"/>
              <a:gd name="connsiteY2" fmla="*/ 764795 h 764795"/>
              <a:gd name="connsiteX3" fmla="*/ 5909236 w 9151521"/>
              <a:gd name="connsiteY3" fmla="*/ 451030 h 764795"/>
              <a:gd name="connsiteX4" fmla="*/ 9151470 w 9151521"/>
              <a:gd name="connsiteY4" fmla="*/ 448657 h 764795"/>
              <a:gd name="connsiteX5" fmla="*/ 9067698 w 9151521"/>
              <a:gd name="connsiteY5" fmla="*/ 21992 h 764795"/>
              <a:gd name="connsiteX6" fmla="*/ 3124 w 9151521"/>
              <a:gd name="connsiteY6" fmla="*/ 0 h 764795"/>
              <a:gd name="connsiteX0" fmla="*/ 3124 w 9152065"/>
              <a:gd name="connsiteY0" fmla="*/ 0 h 764795"/>
              <a:gd name="connsiteX1" fmla="*/ 0 w 9152065"/>
              <a:gd name="connsiteY1" fmla="*/ 763938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64795"/>
              <a:gd name="connsiteX1" fmla="*/ 0 w 9152065"/>
              <a:gd name="connsiteY1" fmla="*/ 697960 h 764795"/>
              <a:gd name="connsiteX2" fmla="*/ 5393765 w 9152065"/>
              <a:gd name="connsiteY2" fmla="*/ 764795 h 764795"/>
              <a:gd name="connsiteX3" fmla="*/ 5909236 w 9152065"/>
              <a:gd name="connsiteY3" fmla="*/ 451030 h 764795"/>
              <a:gd name="connsiteX4" fmla="*/ 9151470 w 9152065"/>
              <a:gd name="connsiteY4" fmla="*/ 448657 h 764795"/>
              <a:gd name="connsiteX5" fmla="*/ 9150163 w 9152065"/>
              <a:gd name="connsiteY5" fmla="*/ 14661 h 764795"/>
              <a:gd name="connsiteX6" fmla="*/ 3124 w 9152065"/>
              <a:gd name="connsiteY6" fmla="*/ 0 h 764795"/>
              <a:gd name="connsiteX0" fmla="*/ 3124 w 9152065"/>
              <a:gd name="connsiteY0" fmla="*/ 0 h 706148"/>
              <a:gd name="connsiteX1" fmla="*/ 0 w 9152065"/>
              <a:gd name="connsiteY1" fmla="*/ 697960 h 706148"/>
              <a:gd name="connsiteX2" fmla="*/ 5476230 w 9152065"/>
              <a:gd name="connsiteY2" fmla="*/ 706148 h 706148"/>
              <a:gd name="connsiteX3" fmla="*/ 5909236 w 9152065"/>
              <a:gd name="connsiteY3" fmla="*/ 451030 h 706148"/>
              <a:gd name="connsiteX4" fmla="*/ 9151470 w 9152065"/>
              <a:gd name="connsiteY4" fmla="*/ 448657 h 706148"/>
              <a:gd name="connsiteX5" fmla="*/ 9150163 w 9152065"/>
              <a:gd name="connsiteY5" fmla="*/ 14661 h 706148"/>
              <a:gd name="connsiteX6" fmla="*/ 3124 w 9152065"/>
              <a:gd name="connsiteY6" fmla="*/ 0 h 706148"/>
              <a:gd name="connsiteX0" fmla="*/ 3124 w 9152065"/>
              <a:gd name="connsiteY0" fmla="*/ 7331 h 713479"/>
              <a:gd name="connsiteX1" fmla="*/ 0 w 9152065"/>
              <a:gd name="connsiteY1" fmla="*/ 705291 h 713479"/>
              <a:gd name="connsiteX2" fmla="*/ 5476230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87226 w 9152065"/>
              <a:gd name="connsiteY2" fmla="*/ 691487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13479"/>
              <a:gd name="connsiteX1" fmla="*/ 0 w 9152065"/>
              <a:gd name="connsiteY1" fmla="*/ 705291 h 713479"/>
              <a:gd name="connsiteX2" fmla="*/ 5470733 w 9152065"/>
              <a:gd name="connsiteY2" fmla="*/ 713479 h 713479"/>
              <a:gd name="connsiteX3" fmla="*/ 5909236 w 9152065"/>
              <a:gd name="connsiteY3" fmla="*/ 458361 h 713479"/>
              <a:gd name="connsiteX4" fmla="*/ 9151470 w 9152065"/>
              <a:gd name="connsiteY4" fmla="*/ 455988 h 713479"/>
              <a:gd name="connsiteX5" fmla="*/ 9150163 w 9152065"/>
              <a:gd name="connsiteY5" fmla="*/ 0 h 713479"/>
              <a:gd name="connsiteX6" fmla="*/ 3124 w 9152065"/>
              <a:gd name="connsiteY6" fmla="*/ 7331 h 713479"/>
              <a:gd name="connsiteX0" fmla="*/ 3124 w 9152065"/>
              <a:gd name="connsiteY0" fmla="*/ 7331 h 705291"/>
              <a:gd name="connsiteX1" fmla="*/ 0 w 9152065"/>
              <a:gd name="connsiteY1" fmla="*/ 705291 h 705291"/>
              <a:gd name="connsiteX2" fmla="*/ 5470733 w 9152065"/>
              <a:gd name="connsiteY2" fmla="*/ 695319 h 705291"/>
              <a:gd name="connsiteX3" fmla="*/ 5909236 w 9152065"/>
              <a:gd name="connsiteY3" fmla="*/ 458361 h 705291"/>
              <a:gd name="connsiteX4" fmla="*/ 9151470 w 9152065"/>
              <a:gd name="connsiteY4" fmla="*/ 455988 h 705291"/>
              <a:gd name="connsiteX5" fmla="*/ 9150163 w 9152065"/>
              <a:gd name="connsiteY5" fmla="*/ 0 h 705291"/>
              <a:gd name="connsiteX6" fmla="*/ 3124 w 9152065"/>
              <a:gd name="connsiteY6" fmla="*/ 7331 h 705291"/>
              <a:gd name="connsiteX0" fmla="*/ 3124 w 9152065"/>
              <a:gd name="connsiteY0" fmla="*/ 7331 h 708939"/>
              <a:gd name="connsiteX1" fmla="*/ 0 w 9152065"/>
              <a:gd name="connsiteY1" fmla="*/ 705291 h 708939"/>
              <a:gd name="connsiteX2" fmla="*/ 5467329 w 9152065"/>
              <a:gd name="connsiteY2" fmla="*/ 708939 h 708939"/>
              <a:gd name="connsiteX3" fmla="*/ 5909236 w 9152065"/>
              <a:gd name="connsiteY3" fmla="*/ 458361 h 708939"/>
              <a:gd name="connsiteX4" fmla="*/ 9151470 w 9152065"/>
              <a:gd name="connsiteY4" fmla="*/ 455988 h 708939"/>
              <a:gd name="connsiteX5" fmla="*/ 9150163 w 9152065"/>
              <a:gd name="connsiteY5" fmla="*/ 0 h 708939"/>
              <a:gd name="connsiteX6" fmla="*/ 3124 w 9152065"/>
              <a:gd name="connsiteY6" fmla="*/ 7331 h 70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2065" h="708939">
                <a:moveTo>
                  <a:pt x="3124" y="7331"/>
                </a:moveTo>
                <a:cubicBezTo>
                  <a:pt x="634" y="308645"/>
                  <a:pt x="2490" y="403977"/>
                  <a:pt x="0" y="705291"/>
                </a:cubicBezTo>
                <a:lnTo>
                  <a:pt x="5467329" y="708939"/>
                </a:lnTo>
                <a:lnTo>
                  <a:pt x="5909236" y="458361"/>
                </a:lnTo>
                <a:lnTo>
                  <a:pt x="9151470" y="455988"/>
                </a:lnTo>
                <a:cubicBezTo>
                  <a:pt x="9153960" y="254282"/>
                  <a:pt x="9147673" y="201706"/>
                  <a:pt x="9150163" y="0"/>
                </a:cubicBezTo>
                <a:lnTo>
                  <a:pt x="3124" y="733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501230"/>
            <a:endParaRPr lang="en-US" sz="1000">
              <a:solidFill>
                <a:prstClr val="white"/>
              </a:solidFill>
            </a:endParaRPr>
          </a:p>
        </p:txBody>
      </p:sp>
      <p:sp>
        <p:nvSpPr>
          <p:cNvPr id="10" name="Rectangle 9"/>
          <p:cNvSpPr/>
          <p:nvPr/>
        </p:nvSpPr>
        <p:spPr>
          <a:xfrm>
            <a:off x="455617" y="4774460"/>
            <a:ext cx="1612220" cy="126958"/>
          </a:xfrm>
          <a:prstGeom prst="rect">
            <a:avLst/>
          </a:prstGeom>
        </p:spPr>
        <p:txBody>
          <a:bodyPr wrap="none" lIns="0" tIns="0" rIns="0" bIns="0">
            <a:spAutoFit/>
          </a:bodyPr>
          <a:lstStyle/>
          <a:p>
            <a:pPr defTabSz="501230"/>
            <a:r>
              <a:rPr lang="en-US" sz="800" dirty="0" smtClean="0">
                <a:solidFill>
                  <a:srgbClr val="8DC8E8"/>
                </a:solidFill>
                <a:cs typeface="Neo Sans Intel"/>
              </a:rPr>
              <a:t>Intel Confidential — Do Not Forward</a:t>
            </a:r>
          </a:p>
        </p:txBody>
      </p:sp>
      <p:pic>
        <p:nvPicPr>
          <p:cNvPr id="7" name="Picture 6" descr="int_lookins_hrz_rgb_wht_24.png"/>
          <p:cNvPicPr>
            <a:picLocks noChangeAspect="1"/>
          </p:cNvPicPr>
          <p:nvPr/>
        </p:nvPicPr>
        <p:blipFill rotWithShape="1">
          <a:blip r:embed="rId2" cstate="screen">
            <a:extLst>
              <a:ext uri="{28A0092B-C50C-407E-A947-70E740481C1C}">
                <a14:useLocalDpi xmlns:a14="http://schemas.microsoft.com/office/drawing/2010/main" val="0"/>
              </a:ext>
            </a:extLst>
          </a:blip>
          <a:srcRect r="53442"/>
          <a:stretch/>
        </p:blipFill>
        <p:spPr>
          <a:xfrm>
            <a:off x="445777" y="1291837"/>
            <a:ext cx="1252119" cy="791126"/>
          </a:xfrm>
          <a:prstGeom prst="rect">
            <a:avLst/>
          </a:prstGeom>
        </p:spPr>
      </p:pic>
      <p:sp>
        <p:nvSpPr>
          <p:cNvPr id="9" name="Rectangle 8"/>
          <p:cNvSpPr/>
          <p:nvPr userDrawn="1"/>
        </p:nvSpPr>
        <p:spPr>
          <a:xfrm>
            <a:off x="6659206" y="4688542"/>
            <a:ext cx="2429435" cy="328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r" defTabSz="501230"/>
            <a:r>
              <a:rPr lang="en-US" sz="1200" dirty="0" smtClean="0">
                <a:solidFill>
                  <a:prstClr val="white"/>
                </a:solidFill>
              </a:rPr>
              <a:t>ISG </a:t>
            </a:r>
            <a:br>
              <a:rPr lang="en-US" sz="1200" dirty="0" smtClean="0">
                <a:solidFill>
                  <a:prstClr val="white"/>
                </a:solidFill>
              </a:rPr>
            </a:br>
            <a:r>
              <a:rPr lang="en-US" sz="900" dirty="0" smtClean="0">
                <a:solidFill>
                  <a:prstClr val="white"/>
                </a:solidFill>
              </a:rPr>
              <a:t>Internet of Things Solutions Group</a:t>
            </a:r>
            <a:endParaRPr lang="en-US" dirty="0">
              <a:solidFill>
                <a:prstClr val="white"/>
              </a:solidFill>
            </a:endParaRPr>
          </a:p>
        </p:txBody>
      </p:sp>
    </p:spTree>
    <p:extLst>
      <p:ext uri="{BB962C8B-B14F-4D97-AF65-F5344CB8AC3E}">
        <p14:creationId xmlns:p14="http://schemas.microsoft.com/office/powerpoint/2010/main" val="409276021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3337"/>
            <a:ext cx="8229600" cy="741560"/>
          </a:xfrm>
        </p:spPr>
        <p:txBody>
          <a:bodyPr>
            <a:normAutofit/>
          </a:bodyPr>
          <a:lstStyle>
            <a:lvl1pPr>
              <a:defRPr sz="2800" baseline="0"/>
            </a:lvl1pPr>
          </a:lstStyle>
          <a:p>
            <a:r>
              <a:rPr lang="en-US" dirty="0" smtClean="0"/>
              <a:t>28pt Light headline</a:t>
            </a:r>
            <a:endParaRPr lang="en-US" dirty="0"/>
          </a:p>
        </p:txBody>
      </p:sp>
      <p:sp>
        <p:nvSpPr>
          <p:cNvPr id="4" name="Date Placeholder 3"/>
          <p:cNvSpPr>
            <a:spLocks noGrp="1"/>
          </p:cNvSpPr>
          <p:nvPr>
            <p:ph type="dt" sz="half" idx="10"/>
          </p:nvPr>
        </p:nvSpPr>
        <p:spPr/>
        <p:txBody>
          <a:bodyPr/>
          <a:lstStyle/>
          <a:p>
            <a:fld id="{0859324F-3AD3-4A9B-8FF3-86BEEE170965}" type="datetimeFigureOut">
              <a:rPr lang="en-US" smtClean="0">
                <a:solidFill>
                  <a:prstClr val="black">
                    <a:tint val="75000"/>
                  </a:prstClr>
                </a:solidFill>
              </a:rPr>
              <a:pPr/>
              <a:t>3/18/2015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93F78-97D1-49A5-A299-40A40457608A}" type="slidenum">
              <a:rPr lang="en-US" smtClean="0"/>
              <a:pPr/>
              <a:t>‹#›</a:t>
            </a:fld>
            <a:endParaRPr lang="en-US"/>
          </a:p>
        </p:txBody>
      </p:sp>
      <p:sp>
        <p:nvSpPr>
          <p:cNvPr id="8" name="Text Placeholder 2"/>
          <p:cNvSpPr>
            <a:spLocks noGrp="1"/>
          </p:cNvSpPr>
          <p:nvPr>
            <p:ph idx="1"/>
          </p:nvPr>
        </p:nvSpPr>
        <p:spPr>
          <a:xfrm>
            <a:off x="455633" y="1200155"/>
            <a:ext cx="8167047" cy="346991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453443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3340"/>
            <a:ext cx="8229600" cy="741560"/>
          </a:xfrm>
        </p:spPr>
        <p:txBody>
          <a:bodyPr>
            <a:normAutofit/>
          </a:bodyPr>
          <a:lstStyle>
            <a:lvl1pPr>
              <a:defRPr sz="2800" baseline="0"/>
            </a:lvl1pPr>
          </a:lstStyle>
          <a:p>
            <a:r>
              <a:rPr lang="en-US" dirty="0" smtClean="0"/>
              <a:t>28pt Light headline</a:t>
            </a:r>
            <a:endParaRPr lang="en-US" dirty="0"/>
          </a:p>
        </p:txBody>
      </p:sp>
      <p:sp>
        <p:nvSpPr>
          <p:cNvPr id="4" name="Date Placeholder 3"/>
          <p:cNvSpPr>
            <a:spLocks noGrp="1"/>
          </p:cNvSpPr>
          <p:nvPr>
            <p:ph type="dt" sz="half" idx="10"/>
          </p:nvPr>
        </p:nvSpPr>
        <p:spPr/>
        <p:txBody>
          <a:bodyPr/>
          <a:lstStyle/>
          <a:p>
            <a:fld id="{3966F50F-74B7-8640-8DA3-AAAA0044A327}" type="datetime1">
              <a:rPr lang="en-US" smtClean="0">
                <a:solidFill>
                  <a:prstClr val="black">
                    <a:tint val="75000"/>
                  </a:prstClr>
                </a:solidFill>
              </a:rPr>
              <a:pPr/>
              <a:t>3/18/2015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8" name="Text Placeholder 2"/>
          <p:cNvSpPr>
            <a:spLocks noGrp="1"/>
          </p:cNvSpPr>
          <p:nvPr>
            <p:ph idx="1"/>
          </p:nvPr>
        </p:nvSpPr>
        <p:spPr>
          <a:xfrm>
            <a:off x="455647" y="1200158"/>
            <a:ext cx="8167047" cy="346991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687321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ig Bullet 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3337"/>
            <a:ext cx="8229600" cy="741560"/>
          </a:xfrm>
        </p:spPr>
        <p:txBody>
          <a:bodyPr>
            <a:normAutofit/>
          </a:bodyPr>
          <a:lstStyle>
            <a:lvl1pPr>
              <a:defRPr sz="2800" baseline="0"/>
            </a:lvl1pPr>
          </a:lstStyle>
          <a:p>
            <a:r>
              <a:rPr lang="en-US" dirty="0" smtClean="0"/>
              <a:t>28pt Light headline</a:t>
            </a:r>
            <a:endParaRPr lang="en-US" dirty="0"/>
          </a:p>
        </p:txBody>
      </p:sp>
      <p:sp>
        <p:nvSpPr>
          <p:cNvPr id="3" name="Content Placeholder 2"/>
          <p:cNvSpPr>
            <a:spLocks noGrp="1"/>
          </p:cNvSpPr>
          <p:nvPr>
            <p:ph idx="1" hasCustomPrompt="1"/>
          </p:nvPr>
        </p:nvSpPr>
        <p:spPr>
          <a:xfrm>
            <a:off x="457200" y="1200152"/>
            <a:ext cx="8229600" cy="3468849"/>
          </a:xfrm>
        </p:spPr>
        <p:txBody>
          <a:bodyPr/>
          <a:lstStyle>
            <a:lvl1pPr>
              <a:defRPr sz="1800"/>
            </a:lvl1pPr>
            <a:lvl2pPr>
              <a:defRPr sz="1800"/>
            </a:lvl2pPr>
            <a:lvl3pPr>
              <a:defRPr sz="1800"/>
            </a:lvl3pPr>
          </a:lstStyle>
          <a:p>
            <a:pPr lvl="0"/>
            <a:r>
              <a:rPr lang="en-US" dirty="0" smtClean="0"/>
              <a:t>18pt Medium Sub Line</a:t>
            </a:r>
          </a:p>
          <a:p>
            <a:pPr lvl="1"/>
            <a:r>
              <a:rPr lang="en-US" dirty="0" smtClean="0"/>
              <a:t>18pt Regular Big Bullet One</a:t>
            </a:r>
          </a:p>
          <a:p>
            <a:pPr lvl="2"/>
            <a:r>
              <a:rPr lang="en-US" dirty="0" smtClean="0"/>
              <a:t>Sub-bullet</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859324F-3AD3-4A9B-8FF3-86BEEE170965}" type="datetimeFigureOut">
              <a:rPr lang="en-US" smtClean="0">
                <a:solidFill>
                  <a:prstClr val="black">
                    <a:tint val="75000"/>
                  </a:prstClr>
                </a:solidFill>
              </a:rPr>
              <a:pPr/>
              <a:t>3/18/2015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93F78-97D1-49A5-A299-40A40457608A}" type="slidenum">
              <a:rPr lang="en-US" smtClean="0"/>
              <a:pPr/>
              <a:t>‹#›</a:t>
            </a:fld>
            <a:endParaRPr lang="en-US"/>
          </a:p>
        </p:txBody>
      </p:sp>
    </p:spTree>
    <p:extLst>
      <p:ext uri="{BB962C8B-B14F-4D97-AF65-F5344CB8AC3E}">
        <p14:creationId xmlns:p14="http://schemas.microsoft.com/office/powerpoint/2010/main" val="33956924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Quote and Attribu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marL="0" marR="0" indent="0" algn="l" defTabSz="457178" rtl="0" eaLnBrk="1" fontAlgn="auto" latinLnBrk="0" hangingPunct="1">
              <a:lnSpc>
                <a:spcPct val="100000"/>
              </a:lnSpc>
              <a:spcBef>
                <a:spcPct val="0"/>
              </a:spcBef>
              <a:spcAft>
                <a:spcPts val="0"/>
              </a:spcAft>
              <a:buClrTx/>
              <a:buSzTx/>
              <a:buFontTx/>
              <a:buNone/>
              <a:tabLst/>
              <a:defRPr lang="en-US" sz="2800" b="0" i="0" u="none" strike="noStrike" baseline="0" smtClean="0"/>
            </a:lvl1pPr>
          </a:lstStyle>
          <a:p>
            <a:r>
              <a:rPr lang="en-US" dirty="0" smtClean="0"/>
              <a:t>28pt Light headline</a:t>
            </a:r>
            <a:endParaRPr lang="en-US" dirty="0"/>
          </a:p>
        </p:txBody>
      </p:sp>
      <p:sp>
        <p:nvSpPr>
          <p:cNvPr id="3" name="Content Placeholder 2"/>
          <p:cNvSpPr>
            <a:spLocks noGrp="1"/>
          </p:cNvSpPr>
          <p:nvPr>
            <p:ph idx="1" hasCustomPrompt="1"/>
          </p:nvPr>
        </p:nvSpPr>
        <p:spPr/>
        <p:txBody>
          <a:bodyPr anchor="ctr" anchorCtr="0"/>
          <a:lstStyle>
            <a:lvl1pPr marL="173030" indent="-173030">
              <a:lnSpc>
                <a:spcPct val="90000"/>
              </a:lnSpc>
              <a:defRPr sz="4400" baseline="0">
                <a:solidFill>
                  <a:schemeClr val="accent2"/>
                </a:solidFill>
                <a:latin typeface="Neo Sans Intel Light"/>
                <a:cs typeface="Neo Sans Intel Light"/>
              </a:defRPr>
            </a:lvl1pPr>
            <a:lvl2pPr marL="400030" indent="-225413">
              <a:buFont typeface="Lucida Grande"/>
              <a:buChar char="−"/>
              <a:defRPr sz="1200">
                <a:latin typeface="Neo Sans Intel Medium"/>
                <a:cs typeface="Neo Sans Intel Medium"/>
              </a:defRPr>
            </a:lvl2pPr>
            <a:lvl3pPr marL="685766" indent="-228588">
              <a:defRPr sz="1100"/>
            </a:lvl3pPr>
            <a:lvl4pPr>
              <a:defRPr sz="1100"/>
            </a:lvl4pPr>
            <a:lvl5pPr>
              <a:defRPr sz="1000"/>
            </a:lvl5pPr>
          </a:lstStyle>
          <a:p>
            <a:pPr lvl="0"/>
            <a:r>
              <a:rPr lang="en-US" dirty="0" smtClean="0"/>
              <a:t>44pt Light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859324F-3AD3-4A9B-8FF3-86BEEE170965}" type="datetimeFigureOut">
              <a:rPr lang="en-US" smtClean="0">
                <a:solidFill>
                  <a:prstClr val="black">
                    <a:tint val="75000"/>
                  </a:prstClr>
                </a:solidFill>
              </a:rPr>
              <a:pPr/>
              <a:t>3/18/2015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E93F78-97D1-49A5-A299-40A40457608A}" type="slidenum">
              <a:rPr lang="en-US" smtClean="0"/>
              <a:pPr/>
              <a:t>‹#›</a:t>
            </a:fld>
            <a:endParaRPr lang="en-US"/>
          </a:p>
        </p:txBody>
      </p:sp>
    </p:spTree>
    <p:extLst>
      <p:ext uri="{BB962C8B-B14F-4D97-AF65-F5344CB8AC3E}">
        <p14:creationId xmlns:p14="http://schemas.microsoft.com/office/powerpoint/2010/main" val="69568324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White Break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2761185"/>
            <a:ext cx="8220076" cy="1764587"/>
          </a:xfrm>
        </p:spPr>
        <p:txBody>
          <a:bodyPr anchor="t" anchorCtr="0"/>
          <a:lstStyle>
            <a:lvl1pPr marL="173030" indent="-173030">
              <a:defRPr sz="3600" baseline="0">
                <a:solidFill>
                  <a:schemeClr val="accent1"/>
                </a:solidFill>
                <a:latin typeface="Neo Sans Intel Light"/>
                <a:cs typeface="Neo Sans Intel Light"/>
              </a:defRPr>
            </a:lvl1pPr>
            <a:lvl2pPr marL="0" indent="0">
              <a:buFont typeface="Lucida Grande"/>
              <a:buNone/>
              <a:defRPr sz="1200">
                <a:solidFill>
                  <a:schemeClr val="accent2"/>
                </a:solidFill>
                <a:latin typeface="Neo Sans Intel Medium"/>
                <a:cs typeface="Neo Sans Intel Medium"/>
              </a:defRPr>
            </a:lvl2pPr>
            <a:lvl3pPr marL="685766" indent="-228588">
              <a:defRPr sz="1200"/>
            </a:lvl3pPr>
            <a:lvl4pPr>
              <a:defRPr sz="1100"/>
            </a:lvl4pPr>
            <a:lvl5pPr>
              <a:defRPr sz="1100"/>
            </a:lvl5pPr>
          </a:lstStyle>
          <a:p>
            <a:pPr lvl="1"/>
            <a:r>
              <a:rPr lang="en-US" dirty="0" smtClean="0"/>
              <a:t>12 point medium subhead</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3E93F78-97D1-49A5-A299-40A40457608A}" type="slidenum">
              <a:rPr lang="en-US" smtClean="0"/>
              <a:pPr/>
              <a:t>‹#›</a:t>
            </a:fld>
            <a:endParaRPr lang="en-US"/>
          </a:p>
        </p:txBody>
      </p:sp>
      <p:sp>
        <p:nvSpPr>
          <p:cNvPr id="2" name="Title 1"/>
          <p:cNvSpPr>
            <a:spLocks noGrp="1"/>
          </p:cNvSpPr>
          <p:nvPr>
            <p:ph type="title" hasCustomPrompt="1"/>
          </p:nvPr>
        </p:nvSpPr>
        <p:spPr>
          <a:xfrm>
            <a:off x="457200" y="511970"/>
            <a:ext cx="8229600" cy="2133130"/>
          </a:xfrm>
        </p:spPr>
        <p:txBody>
          <a:bodyPr anchor="b" anchorCtr="0"/>
          <a:lstStyle/>
          <a:p>
            <a:pPr lvl="0"/>
            <a:r>
              <a:rPr lang="en-US" dirty="0" smtClean="0"/>
              <a:t>28pt Light Text</a:t>
            </a:r>
          </a:p>
        </p:txBody>
      </p:sp>
    </p:spTree>
    <p:extLst>
      <p:ext uri="{BB962C8B-B14F-4D97-AF65-F5344CB8AC3E}">
        <p14:creationId xmlns:p14="http://schemas.microsoft.com/office/powerpoint/2010/main" val="77288955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8" y="1200150"/>
            <a:ext cx="4032621" cy="3461820"/>
          </a:xfrm>
        </p:spPr>
        <p:txBody>
          <a:bodyPr/>
          <a:lstStyle>
            <a:lvl1pPr>
              <a:lnSpc>
                <a:spcPct val="110000"/>
              </a:lnSpc>
              <a:defRPr sz="1800"/>
            </a:lvl1pPr>
            <a:lvl2pPr>
              <a:spcBef>
                <a:spcPts val="800"/>
              </a:spcBef>
              <a:defRPr sz="1600"/>
            </a:lvl2pPr>
            <a:lvl3pPr>
              <a:spcBef>
                <a:spcPts val="400"/>
              </a:spcBef>
              <a:defRPr sz="1600"/>
            </a:lvl3pPr>
            <a:lvl4pPr>
              <a:spcBef>
                <a:spcPts val="400"/>
              </a:spcBef>
              <a:defRPr sz="1400"/>
            </a:lvl4pPr>
            <a:lvl5pPr>
              <a:spcBef>
                <a:spcPts val="400"/>
              </a:spcBef>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996" y="1200150"/>
            <a:ext cx="3946833" cy="3461820"/>
          </a:xfrm>
        </p:spPr>
        <p:txBody>
          <a:bodyPr/>
          <a:lstStyle>
            <a:lvl1pPr>
              <a:lnSpc>
                <a:spcPct val="110000"/>
              </a:lnSpc>
              <a:defRPr sz="1800"/>
            </a:lvl1pPr>
            <a:lvl2pPr>
              <a:spcBef>
                <a:spcPts val="800"/>
              </a:spcBef>
              <a:defRPr sz="1600"/>
            </a:lvl2pPr>
            <a:lvl3pPr>
              <a:spcBef>
                <a:spcPts val="400"/>
              </a:spcBef>
              <a:defRPr sz="1600"/>
            </a:lvl3pPr>
            <a:lvl4pPr>
              <a:spcBef>
                <a:spcPts val="400"/>
              </a:spcBef>
              <a:defRPr sz="1400"/>
            </a:lvl4pPr>
            <a:lvl5pPr>
              <a:spcBef>
                <a:spcPts val="400"/>
              </a:spcBef>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59324F-3AD3-4A9B-8FF3-86BEEE170965}" type="datetimeFigureOut">
              <a:rPr lang="en-US" smtClean="0">
                <a:solidFill>
                  <a:prstClr val="black">
                    <a:tint val="75000"/>
                  </a:prstClr>
                </a:solidFill>
              </a:rPr>
              <a:pPr/>
              <a:t>3/18/2015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E93F78-97D1-49A5-A299-40A40457608A}" type="slidenum">
              <a:rPr lang="en-US" smtClean="0"/>
              <a:pPr/>
              <a:t>‹#›</a:t>
            </a:fld>
            <a:endParaRPr lang="en-US"/>
          </a:p>
        </p:txBody>
      </p:sp>
    </p:spTree>
    <p:extLst>
      <p:ext uri="{BB962C8B-B14F-4D97-AF65-F5344CB8AC3E}">
        <p14:creationId xmlns:p14="http://schemas.microsoft.com/office/powerpoint/2010/main" val="301842334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59324F-3AD3-4A9B-8FF3-86BEEE170965}" type="datetimeFigureOut">
              <a:rPr lang="en-US" smtClean="0">
                <a:solidFill>
                  <a:prstClr val="black">
                    <a:tint val="75000"/>
                  </a:prstClr>
                </a:solidFill>
              </a:rPr>
              <a:pPr/>
              <a:t>3/18/2015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E93F78-97D1-49A5-A299-40A40457608A}" type="slidenum">
              <a:rPr lang="en-US" smtClean="0"/>
              <a:pPr/>
              <a:t>‹#›</a:t>
            </a:fld>
            <a:endParaRPr lang="en-US"/>
          </a:p>
        </p:txBody>
      </p:sp>
    </p:spTree>
    <p:extLst>
      <p:ext uri="{BB962C8B-B14F-4D97-AF65-F5344CB8AC3E}">
        <p14:creationId xmlns:p14="http://schemas.microsoft.com/office/powerpoint/2010/main" val="70575056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9324F-3AD3-4A9B-8FF3-86BEEE170965}" type="datetimeFigureOut">
              <a:rPr lang="en-US" smtClean="0">
                <a:solidFill>
                  <a:prstClr val="black">
                    <a:tint val="75000"/>
                  </a:prstClr>
                </a:solidFill>
              </a:rPr>
              <a:pPr/>
              <a:t>3/18/2015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E93F78-97D1-49A5-A299-40A40457608A}" type="slidenum">
              <a:rPr lang="en-US" smtClean="0"/>
              <a:pPr/>
              <a:t>‹#›</a:t>
            </a:fld>
            <a:endParaRPr lang="en-US"/>
          </a:p>
        </p:txBody>
      </p:sp>
    </p:spTree>
    <p:extLst>
      <p:ext uri="{BB962C8B-B14F-4D97-AF65-F5344CB8AC3E}">
        <p14:creationId xmlns:p14="http://schemas.microsoft.com/office/powerpoint/2010/main" val="195310235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lue Section Break">
    <p:bg>
      <p:bgPr>
        <a:solidFill>
          <a:schemeClr val="accent1"/>
        </a:solidFill>
        <a:effectLst/>
      </p:bgPr>
    </p:bg>
    <p:spTree>
      <p:nvGrpSpPr>
        <p:cNvPr id="1" name=""/>
        <p:cNvGrpSpPr/>
        <p:nvPr/>
      </p:nvGrpSpPr>
      <p:grpSpPr>
        <a:xfrm>
          <a:off x="0" y="0"/>
          <a:ext cx="0" cy="0"/>
          <a:chOff x="0" y="0"/>
          <a:chExt cx="0" cy="0"/>
        </a:xfrm>
      </p:grpSpPr>
      <p:sp>
        <p:nvSpPr>
          <p:cNvPr id="7" name="Freeform 6"/>
          <p:cNvSpPr/>
          <p:nvPr/>
        </p:nvSpPr>
        <p:spPr>
          <a:xfrm>
            <a:off x="0" y="4798071"/>
            <a:ext cx="9144000" cy="345430"/>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317" h="460573">
                <a:moveTo>
                  <a:pt x="9155339" y="0"/>
                </a:moveTo>
                <a:lnTo>
                  <a:pt x="8352851" y="6978"/>
                </a:lnTo>
                <a:lnTo>
                  <a:pt x="7829490" y="314027"/>
                </a:lnTo>
                <a:lnTo>
                  <a:pt x="0" y="307048"/>
                </a:lnTo>
                <a:lnTo>
                  <a:pt x="0" y="460573"/>
                </a:lnTo>
                <a:lnTo>
                  <a:pt x="9162317" y="453594"/>
                </a:lnTo>
                <a:lnTo>
                  <a:pt x="9155339"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501230"/>
            <a:endParaRPr lang="en-US" sz="1000">
              <a:solidFill>
                <a:prstClr val="white"/>
              </a:solidFill>
            </a:endParaRPr>
          </a:p>
        </p:txBody>
      </p:sp>
      <p:sp>
        <p:nvSpPr>
          <p:cNvPr id="2" name="Title 1"/>
          <p:cNvSpPr>
            <a:spLocks noGrp="1"/>
          </p:cNvSpPr>
          <p:nvPr>
            <p:ph type="title" hasCustomPrompt="1"/>
          </p:nvPr>
        </p:nvSpPr>
        <p:spPr>
          <a:xfrm>
            <a:off x="455613" y="1619587"/>
            <a:ext cx="7772400" cy="1021556"/>
          </a:xfrm>
        </p:spPr>
        <p:txBody>
          <a:bodyPr anchor="b" anchorCtr="0">
            <a:normAutofit/>
          </a:bodyPr>
          <a:lstStyle>
            <a:lvl1pPr algn="l">
              <a:defRPr sz="2800" b="0" cap="none">
                <a:solidFill>
                  <a:schemeClr val="bg1"/>
                </a:solidFill>
                <a:latin typeface="Neo Sans Intel Light"/>
                <a:cs typeface="Neo Sans Intel Light"/>
              </a:defRPr>
            </a:lvl1pPr>
          </a:lstStyle>
          <a:p>
            <a:r>
              <a:rPr lang="en-US" dirty="0" smtClean="0"/>
              <a:t>28pt Light Text</a:t>
            </a:r>
            <a:endParaRPr lang="en-US" dirty="0"/>
          </a:p>
        </p:txBody>
      </p:sp>
      <p:sp>
        <p:nvSpPr>
          <p:cNvPr id="3" name="Text Placeholder 2"/>
          <p:cNvSpPr>
            <a:spLocks noGrp="1"/>
          </p:cNvSpPr>
          <p:nvPr>
            <p:ph type="body" idx="1" hasCustomPrompt="1"/>
          </p:nvPr>
        </p:nvSpPr>
        <p:spPr>
          <a:xfrm>
            <a:off x="455613" y="2752675"/>
            <a:ext cx="7772400" cy="1125140"/>
          </a:xfrm>
        </p:spPr>
        <p:txBody>
          <a:bodyPr anchor="t" anchorCtr="0">
            <a:normAutofit/>
          </a:bodyPr>
          <a:lstStyle>
            <a:lvl1pPr marL="0" indent="0">
              <a:buNone/>
              <a:defRPr sz="1200">
                <a:solidFill>
                  <a:schemeClr val="accent3"/>
                </a:solidFill>
                <a:latin typeface="Neo Sans Intel Medium"/>
                <a:cs typeface="Neo Sans Intel Medium"/>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12pt Medium Subhead</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A3E93F78-97D1-49A5-A299-40A40457608A}" type="slidenum">
              <a:rPr lang="en-US" smtClean="0">
                <a:solidFill>
                  <a:srgbClr val="0071C5"/>
                </a:solidFill>
              </a:rPr>
              <a:pPr/>
              <a:t>‹#›</a:t>
            </a:fld>
            <a:endParaRPr lang="en-US">
              <a:solidFill>
                <a:srgbClr val="0071C5"/>
              </a:solidFill>
            </a:endParaRPr>
          </a:p>
        </p:txBody>
      </p:sp>
      <p:cxnSp>
        <p:nvCxnSpPr>
          <p:cNvPr id="8" name="Straight Connector 7"/>
          <p:cNvCxnSpPr/>
          <p:nvPr/>
        </p:nvCxnSpPr>
        <p:spPr>
          <a:xfrm>
            <a:off x="8686800" y="4867275"/>
            <a:ext cx="0" cy="178594"/>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int_lookins_hrz_rgb_blue.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58347" y="4848228"/>
            <a:ext cx="349092" cy="228601"/>
          </a:xfrm>
          <a:prstGeom prst="rect">
            <a:avLst/>
          </a:prstGeom>
        </p:spPr>
      </p:pic>
      <p:sp>
        <p:nvSpPr>
          <p:cNvPr id="10" name="Rectangle 9"/>
          <p:cNvSpPr/>
          <p:nvPr/>
        </p:nvSpPr>
        <p:spPr>
          <a:xfrm>
            <a:off x="5477443" y="4688542"/>
            <a:ext cx="2429435" cy="328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r" defTabSz="501230"/>
            <a:r>
              <a:rPr lang="en-US" sz="1200" dirty="0" smtClean="0">
                <a:solidFill>
                  <a:prstClr val="white"/>
                </a:solidFill>
              </a:rPr>
              <a:t>ISG </a:t>
            </a:r>
            <a:br>
              <a:rPr lang="en-US" sz="1200" dirty="0" smtClean="0">
                <a:solidFill>
                  <a:prstClr val="white"/>
                </a:solidFill>
              </a:rPr>
            </a:br>
            <a:r>
              <a:rPr lang="en-US" sz="900" dirty="0" smtClean="0">
                <a:solidFill>
                  <a:prstClr val="white"/>
                </a:solidFill>
              </a:rPr>
              <a:t>Internet of Things Solutions Group</a:t>
            </a:r>
            <a:endParaRPr lang="en-US" dirty="0">
              <a:solidFill>
                <a:prstClr val="white"/>
              </a:solidFill>
            </a:endParaRPr>
          </a:p>
        </p:txBody>
      </p:sp>
    </p:spTree>
    <p:extLst>
      <p:ext uri="{BB962C8B-B14F-4D97-AF65-F5344CB8AC3E}">
        <p14:creationId xmlns:p14="http://schemas.microsoft.com/office/powerpoint/2010/main" val="407406241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lue Section Break Image">
    <p:bg>
      <p:bgPr>
        <a:solidFill>
          <a:schemeClr val="accent1"/>
        </a:solidFill>
        <a:effectLst/>
      </p:bgPr>
    </p:bg>
    <p:spTree>
      <p:nvGrpSpPr>
        <p:cNvPr id="1" name=""/>
        <p:cNvGrpSpPr/>
        <p:nvPr/>
      </p:nvGrpSpPr>
      <p:grpSpPr>
        <a:xfrm>
          <a:off x="0" y="0"/>
          <a:ext cx="0" cy="0"/>
          <a:chOff x="0" y="0"/>
          <a:chExt cx="0" cy="0"/>
        </a:xfrm>
      </p:grpSpPr>
      <p:sp>
        <p:nvSpPr>
          <p:cNvPr id="7" name="Freeform 6"/>
          <p:cNvSpPr/>
          <p:nvPr/>
        </p:nvSpPr>
        <p:spPr>
          <a:xfrm>
            <a:off x="0" y="4798071"/>
            <a:ext cx="9144000" cy="345430"/>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317" h="460573">
                <a:moveTo>
                  <a:pt x="9155339" y="0"/>
                </a:moveTo>
                <a:lnTo>
                  <a:pt x="8352851" y="6978"/>
                </a:lnTo>
                <a:lnTo>
                  <a:pt x="7829490" y="314027"/>
                </a:lnTo>
                <a:lnTo>
                  <a:pt x="0" y="307048"/>
                </a:lnTo>
                <a:lnTo>
                  <a:pt x="0" y="460573"/>
                </a:lnTo>
                <a:lnTo>
                  <a:pt x="9162317" y="453594"/>
                </a:lnTo>
                <a:lnTo>
                  <a:pt x="9155339"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501230"/>
            <a:endParaRPr lang="en-US" sz="1000">
              <a:solidFill>
                <a:prstClr val="white"/>
              </a:solidFill>
            </a:endParaRPr>
          </a:p>
        </p:txBody>
      </p:sp>
      <p:sp>
        <p:nvSpPr>
          <p:cNvPr id="2" name="Title 1"/>
          <p:cNvSpPr>
            <a:spLocks noGrp="1"/>
          </p:cNvSpPr>
          <p:nvPr>
            <p:ph type="title" hasCustomPrompt="1"/>
          </p:nvPr>
        </p:nvSpPr>
        <p:spPr>
          <a:xfrm>
            <a:off x="455613" y="2153552"/>
            <a:ext cx="7772400" cy="1021556"/>
          </a:xfrm>
        </p:spPr>
        <p:txBody>
          <a:bodyPr anchor="b" anchorCtr="0">
            <a:normAutofit/>
          </a:bodyPr>
          <a:lstStyle>
            <a:lvl1pPr algn="l">
              <a:defRPr sz="2800" b="0" cap="none">
                <a:solidFill>
                  <a:schemeClr val="bg1"/>
                </a:solidFill>
                <a:latin typeface="Neo Sans Intel Light"/>
                <a:cs typeface="Neo Sans Intel Light"/>
              </a:defRPr>
            </a:lvl1pPr>
          </a:lstStyle>
          <a:p>
            <a:r>
              <a:rPr lang="en-US" dirty="0" smtClean="0"/>
              <a:t>28pt Light Text</a:t>
            </a:r>
            <a:endParaRPr lang="en-US" dirty="0"/>
          </a:p>
        </p:txBody>
      </p:sp>
      <p:sp>
        <p:nvSpPr>
          <p:cNvPr id="3" name="Text Placeholder 2"/>
          <p:cNvSpPr>
            <a:spLocks noGrp="1"/>
          </p:cNvSpPr>
          <p:nvPr>
            <p:ph type="body" idx="1" hasCustomPrompt="1"/>
          </p:nvPr>
        </p:nvSpPr>
        <p:spPr>
          <a:xfrm>
            <a:off x="455613" y="3286642"/>
            <a:ext cx="7772400" cy="1125140"/>
          </a:xfrm>
        </p:spPr>
        <p:txBody>
          <a:bodyPr anchor="t" anchorCtr="0">
            <a:normAutofit/>
          </a:bodyPr>
          <a:lstStyle>
            <a:lvl1pPr marL="0" indent="0">
              <a:buNone/>
              <a:defRPr sz="1200">
                <a:solidFill>
                  <a:schemeClr val="accent3"/>
                </a:solidFill>
                <a:latin typeface="Neo Sans Intel Medium"/>
                <a:cs typeface="Neo Sans Intel Medium"/>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12pt Medium Subhead</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A3E93F78-97D1-49A5-A299-40A40457608A}" type="slidenum">
              <a:rPr lang="en-US" smtClean="0">
                <a:solidFill>
                  <a:srgbClr val="0071C5"/>
                </a:solidFill>
              </a:rPr>
              <a:pPr/>
              <a:t>‹#›</a:t>
            </a:fld>
            <a:endParaRPr lang="en-US">
              <a:solidFill>
                <a:srgbClr val="0071C5"/>
              </a:solidFill>
            </a:endParaRPr>
          </a:p>
        </p:txBody>
      </p:sp>
      <p:cxnSp>
        <p:nvCxnSpPr>
          <p:cNvPr id="8" name="Straight Connector 7"/>
          <p:cNvCxnSpPr/>
          <p:nvPr/>
        </p:nvCxnSpPr>
        <p:spPr>
          <a:xfrm>
            <a:off x="8686800" y="4867275"/>
            <a:ext cx="0" cy="178594"/>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int_lookins_hrz_rgb_blue.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58347" y="4848228"/>
            <a:ext cx="349092" cy="228601"/>
          </a:xfrm>
          <a:prstGeom prst="rect">
            <a:avLst/>
          </a:prstGeom>
        </p:spPr>
      </p:pic>
      <p:sp>
        <p:nvSpPr>
          <p:cNvPr id="10" name="Rectangle 9"/>
          <p:cNvSpPr/>
          <p:nvPr/>
        </p:nvSpPr>
        <p:spPr>
          <a:xfrm>
            <a:off x="5477443" y="4688542"/>
            <a:ext cx="2429435" cy="328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r" defTabSz="501230"/>
            <a:r>
              <a:rPr lang="en-US" sz="1200" dirty="0" smtClean="0">
                <a:solidFill>
                  <a:prstClr val="white"/>
                </a:solidFill>
              </a:rPr>
              <a:t>ISG </a:t>
            </a:r>
            <a:br>
              <a:rPr lang="en-US" sz="1200" dirty="0" smtClean="0">
                <a:solidFill>
                  <a:prstClr val="white"/>
                </a:solidFill>
              </a:rPr>
            </a:br>
            <a:r>
              <a:rPr lang="en-US" sz="900" dirty="0" smtClean="0">
                <a:solidFill>
                  <a:prstClr val="white"/>
                </a:solidFill>
              </a:rPr>
              <a:t>Internet of Things Solutions Group</a:t>
            </a:r>
            <a:endParaRPr lang="en-US" dirty="0">
              <a:solidFill>
                <a:prstClr val="white"/>
              </a:solidFill>
            </a:endParaRPr>
          </a:p>
        </p:txBody>
      </p:sp>
    </p:spTree>
    <p:extLst>
      <p:ext uri="{BB962C8B-B14F-4D97-AF65-F5344CB8AC3E}">
        <p14:creationId xmlns:p14="http://schemas.microsoft.com/office/powerpoint/2010/main" val="44127413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solidFill>
          <a:schemeClr val="accent1"/>
        </a:solidFill>
        <a:effectLst/>
      </p:bgPr>
    </p:bg>
    <p:spTree>
      <p:nvGrpSpPr>
        <p:cNvPr id="1" name=""/>
        <p:cNvGrpSpPr/>
        <p:nvPr/>
      </p:nvGrpSpPr>
      <p:grpSpPr>
        <a:xfrm>
          <a:off x="0" y="0"/>
          <a:ext cx="0" cy="0"/>
          <a:chOff x="0" y="0"/>
          <a:chExt cx="0" cy="0"/>
        </a:xfrm>
      </p:grpSpPr>
      <p:pic>
        <p:nvPicPr>
          <p:cNvPr id="8" name="Picture 7" descr="Intel_LookInside_white.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477432" y="1875130"/>
            <a:ext cx="2256638" cy="1386890"/>
          </a:xfrm>
          <a:prstGeom prst="rect">
            <a:avLst/>
          </a:prstGeom>
        </p:spPr>
      </p:pic>
    </p:spTree>
    <p:extLst>
      <p:ext uri="{BB962C8B-B14F-4D97-AF65-F5344CB8AC3E}">
        <p14:creationId xmlns:p14="http://schemas.microsoft.com/office/powerpoint/2010/main" val="44041261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65126" y="285753"/>
            <a:ext cx="8410575" cy="992981"/>
          </a:xfrm>
          <a:prstGeom prst="rect">
            <a:avLst/>
          </a:prstGeom>
          <a:noFill/>
          <a:ln w="9525">
            <a:noFill/>
            <a:miter lim="800000"/>
            <a:headEnd/>
            <a:tailEnd/>
          </a:ln>
          <a:effectLst/>
        </p:spPr>
        <p:txBody>
          <a:bodyPr lIns="82130" tIns="41067" rIns="82130" bIns="41067" anchor="ctr" anchorCtr="1"/>
          <a:lstStyle/>
          <a:p>
            <a:pPr algn="r"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22531" name="Rectangle 3"/>
          <p:cNvSpPr>
            <a:spLocks noChangeArrowheads="1"/>
          </p:cNvSpPr>
          <p:nvPr/>
        </p:nvSpPr>
        <p:spPr bwMode="auto">
          <a:xfrm>
            <a:off x="366715" y="1345413"/>
            <a:ext cx="8407400" cy="3126581"/>
          </a:xfrm>
          <a:prstGeom prst="rect">
            <a:avLst/>
          </a:prstGeom>
          <a:noFill/>
          <a:ln w="9525">
            <a:noFill/>
            <a:miter lim="800000"/>
            <a:headEnd/>
            <a:tailEnd/>
          </a:ln>
          <a:effectLst/>
        </p:spPr>
        <p:txBody>
          <a:bodyPr lIns="81563" tIns="40784" rIns="81563" bIns="40784" anchorCtr="1"/>
          <a:lstStyle/>
          <a:p>
            <a:pPr algn="r" fontAlgn="base">
              <a:spcBef>
                <a:spcPct val="0"/>
              </a:spcBef>
              <a:spcAft>
                <a:spcPct val="0"/>
              </a:spcAft>
            </a:pPr>
            <a:endParaRPr lang="en-US" sz="2100" dirty="0">
              <a:solidFill>
                <a:prstClr val="white"/>
              </a:solidFill>
              <a:effectLst>
                <a:outerShdw blurRad="38100" dist="38100" dir="2700000" algn="tl">
                  <a:srgbClr val="000000"/>
                </a:outerShdw>
              </a:effectLst>
              <a:cs typeface="Arial" charset="0"/>
            </a:endParaRPr>
          </a:p>
        </p:txBody>
      </p:sp>
      <p:pic>
        <p:nvPicPr>
          <p:cNvPr id="12" name="Picture 2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Tree>
    <p:extLst>
      <p:ext uri="{BB962C8B-B14F-4D97-AF65-F5344CB8AC3E}">
        <p14:creationId xmlns:p14="http://schemas.microsoft.com/office/powerpoint/2010/main" val="301523900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ig Bullet 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3340"/>
            <a:ext cx="8229600" cy="741560"/>
          </a:xfrm>
        </p:spPr>
        <p:txBody>
          <a:bodyPr>
            <a:normAutofit/>
          </a:bodyPr>
          <a:lstStyle>
            <a:lvl1pPr>
              <a:defRPr sz="2800" baseline="0"/>
            </a:lvl1pPr>
          </a:lstStyle>
          <a:p>
            <a:r>
              <a:rPr lang="en-US" dirty="0" smtClean="0"/>
              <a:t>28pt Light headline</a:t>
            </a:r>
            <a:endParaRPr lang="en-US" dirty="0"/>
          </a:p>
        </p:txBody>
      </p:sp>
      <p:sp>
        <p:nvSpPr>
          <p:cNvPr id="3" name="Content Placeholder 2"/>
          <p:cNvSpPr>
            <a:spLocks noGrp="1"/>
          </p:cNvSpPr>
          <p:nvPr>
            <p:ph idx="1" hasCustomPrompt="1"/>
          </p:nvPr>
        </p:nvSpPr>
        <p:spPr>
          <a:xfrm>
            <a:off x="457200" y="1200158"/>
            <a:ext cx="8229600" cy="3468849"/>
          </a:xfrm>
        </p:spPr>
        <p:txBody>
          <a:bodyPr/>
          <a:lstStyle>
            <a:lvl1pPr>
              <a:defRPr sz="1800"/>
            </a:lvl1pPr>
            <a:lvl2pPr>
              <a:defRPr sz="1800"/>
            </a:lvl2pPr>
            <a:lvl3pPr>
              <a:defRPr sz="1800"/>
            </a:lvl3pPr>
          </a:lstStyle>
          <a:p>
            <a:pPr lvl="0"/>
            <a:r>
              <a:rPr lang="en-US" dirty="0" smtClean="0"/>
              <a:t>18pt Medium Sub Line</a:t>
            </a:r>
          </a:p>
          <a:p>
            <a:pPr lvl="1"/>
            <a:r>
              <a:rPr lang="en-US" dirty="0" smtClean="0"/>
              <a:t>18pt Regular Big Bullet One</a:t>
            </a:r>
          </a:p>
          <a:p>
            <a:pPr lvl="2"/>
            <a:r>
              <a:rPr lang="en-US" dirty="0" smtClean="0"/>
              <a:t>Sub-bullet</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966F50F-74B7-8640-8DA3-AAAA0044A327}" type="datetime1">
              <a:rPr lang="en-US" smtClean="0">
                <a:solidFill>
                  <a:prstClr val="black">
                    <a:tint val="75000"/>
                  </a:prstClr>
                </a:solidFill>
              </a:rPr>
              <a:pPr/>
              <a:t>3/18/2015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187563269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atin typeface="Neo Sans Intel Light" pitchFamily="34" charset="0"/>
              </a:defRPr>
            </a:lvl1pPr>
            <a:lvl2pPr>
              <a:defRPr sz="1800">
                <a:latin typeface="Neo Sans Intel Light" pitchFamily="34" charset="0"/>
              </a:defRPr>
            </a:lvl2pPr>
            <a:lvl3pPr>
              <a:defRPr sz="1800">
                <a:latin typeface="Neo Sans Intel Light"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8433449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lvl1pPr>
            <a:lvl2pPr marL="408120" indent="0">
              <a:buNone/>
              <a:defRPr sz="1600"/>
            </a:lvl2pPr>
            <a:lvl3pPr marL="816242" indent="0">
              <a:buNone/>
              <a:defRPr sz="1400"/>
            </a:lvl3pPr>
            <a:lvl4pPr marL="1224364" indent="0">
              <a:buNone/>
              <a:defRPr sz="1300"/>
            </a:lvl4pPr>
            <a:lvl5pPr marL="1632482" indent="0">
              <a:buNone/>
              <a:defRPr sz="1300"/>
            </a:lvl5pPr>
            <a:lvl6pPr marL="2040603" indent="0">
              <a:buNone/>
              <a:defRPr sz="1300"/>
            </a:lvl6pPr>
            <a:lvl7pPr marL="2448724" indent="0">
              <a:buNone/>
              <a:defRPr sz="1300"/>
            </a:lvl7pPr>
            <a:lvl8pPr marL="2856842" indent="0">
              <a:buNone/>
              <a:defRPr sz="1300"/>
            </a:lvl8pPr>
            <a:lvl9pPr marL="3264965" indent="0">
              <a:buNone/>
              <a:defRPr sz="1300"/>
            </a:lvl9pPr>
          </a:lstStyle>
          <a:p>
            <a:pPr lvl="0"/>
            <a:r>
              <a:rPr lang="en-US" smtClean="0"/>
              <a:t>Click to edit Master text styles</a:t>
            </a:r>
          </a:p>
        </p:txBody>
      </p:sp>
    </p:spTree>
    <p:extLst>
      <p:ext uri="{BB962C8B-B14F-4D97-AF65-F5344CB8AC3E}">
        <p14:creationId xmlns:p14="http://schemas.microsoft.com/office/powerpoint/2010/main" val="236866286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69"/>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69"/>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6818301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151338"/>
            <a:ext cx="4040189" cy="479821"/>
          </a:xfrm>
        </p:spPr>
        <p:txBody>
          <a:bodyPr anchor="b"/>
          <a:lstStyle>
            <a:lvl1pPr marL="0" indent="0">
              <a:buNone/>
              <a:defRPr sz="2100" b="1"/>
            </a:lvl1pPr>
            <a:lvl2pPr marL="408120" indent="0">
              <a:buNone/>
              <a:defRPr sz="1800" b="1"/>
            </a:lvl2pPr>
            <a:lvl3pPr marL="816242" indent="0">
              <a:buNone/>
              <a:defRPr sz="1600" b="1"/>
            </a:lvl3pPr>
            <a:lvl4pPr marL="1224364" indent="0">
              <a:buNone/>
              <a:defRPr sz="1400" b="1"/>
            </a:lvl4pPr>
            <a:lvl5pPr marL="1632482" indent="0">
              <a:buNone/>
              <a:defRPr sz="1400" b="1"/>
            </a:lvl5pPr>
            <a:lvl6pPr marL="2040603" indent="0">
              <a:buNone/>
              <a:defRPr sz="1400" b="1"/>
            </a:lvl6pPr>
            <a:lvl7pPr marL="2448724" indent="0">
              <a:buNone/>
              <a:defRPr sz="1400" b="1"/>
            </a:lvl7pPr>
            <a:lvl8pPr marL="2856842" indent="0">
              <a:buNone/>
              <a:defRPr sz="1400" b="1"/>
            </a:lvl8pPr>
            <a:lvl9pPr marL="326496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4" y="1631156"/>
            <a:ext cx="4040189"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31" y="1151338"/>
            <a:ext cx="4041775" cy="479821"/>
          </a:xfrm>
        </p:spPr>
        <p:txBody>
          <a:bodyPr anchor="b"/>
          <a:lstStyle>
            <a:lvl1pPr marL="0" indent="0">
              <a:buNone/>
              <a:defRPr sz="2100" b="1"/>
            </a:lvl1pPr>
            <a:lvl2pPr marL="408120" indent="0">
              <a:buNone/>
              <a:defRPr sz="1800" b="1"/>
            </a:lvl2pPr>
            <a:lvl3pPr marL="816242" indent="0">
              <a:buNone/>
              <a:defRPr sz="1600" b="1"/>
            </a:lvl3pPr>
            <a:lvl4pPr marL="1224364" indent="0">
              <a:buNone/>
              <a:defRPr sz="1400" b="1"/>
            </a:lvl4pPr>
            <a:lvl5pPr marL="1632482" indent="0">
              <a:buNone/>
              <a:defRPr sz="1400" b="1"/>
            </a:lvl5pPr>
            <a:lvl6pPr marL="2040603" indent="0">
              <a:buNone/>
              <a:defRPr sz="1400" b="1"/>
            </a:lvl6pPr>
            <a:lvl7pPr marL="2448724" indent="0">
              <a:buNone/>
              <a:defRPr sz="1400" b="1"/>
            </a:lvl7pPr>
            <a:lvl8pPr marL="2856842" indent="0">
              <a:buNone/>
              <a:defRPr sz="1400" b="1"/>
            </a:lvl8pPr>
            <a:lvl9pPr marL="326496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561209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63034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0836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257" y="1453958"/>
            <a:ext cx="2504784" cy="22217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7223" y="3"/>
            <a:ext cx="1626781" cy="1355651"/>
          </a:xfrm>
          <a:prstGeom prst="rect">
            <a:avLst/>
          </a:prstGeom>
        </p:spPr>
      </p:pic>
    </p:spTree>
    <p:extLst>
      <p:ext uri="{BB962C8B-B14F-4D97-AF65-F5344CB8AC3E}">
        <p14:creationId xmlns:p14="http://schemas.microsoft.com/office/powerpoint/2010/main" val="47839717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57928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65126" y="285753"/>
            <a:ext cx="8410575" cy="992981"/>
          </a:xfrm>
          <a:prstGeom prst="rect">
            <a:avLst/>
          </a:prstGeom>
          <a:noFill/>
          <a:ln w="9525">
            <a:noFill/>
            <a:miter lim="800000"/>
            <a:headEnd/>
            <a:tailEnd/>
          </a:ln>
          <a:effectLst/>
        </p:spPr>
        <p:txBody>
          <a:bodyPr lIns="82137" tIns="41070" rIns="82137" bIns="41070" anchor="ctr" anchorCtr="1"/>
          <a:lstStyle/>
          <a:p>
            <a:pPr algn="r"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22531" name="Rectangle 3"/>
          <p:cNvSpPr>
            <a:spLocks noChangeArrowheads="1"/>
          </p:cNvSpPr>
          <p:nvPr/>
        </p:nvSpPr>
        <p:spPr bwMode="auto">
          <a:xfrm>
            <a:off x="366713" y="1345410"/>
            <a:ext cx="8407400" cy="3126581"/>
          </a:xfrm>
          <a:prstGeom prst="rect">
            <a:avLst/>
          </a:prstGeom>
          <a:noFill/>
          <a:ln w="9525">
            <a:noFill/>
            <a:miter lim="800000"/>
            <a:headEnd/>
            <a:tailEnd/>
          </a:ln>
          <a:effectLst/>
        </p:spPr>
        <p:txBody>
          <a:bodyPr lIns="81570" tIns="40787" rIns="81570" bIns="40787" anchorCtr="1"/>
          <a:lstStyle/>
          <a:p>
            <a:pPr algn="r" fontAlgn="base">
              <a:spcBef>
                <a:spcPct val="0"/>
              </a:spcBef>
              <a:spcAft>
                <a:spcPct val="0"/>
              </a:spcAft>
            </a:pPr>
            <a:endParaRPr lang="en-US" sz="2100" dirty="0">
              <a:solidFill>
                <a:prstClr val="white"/>
              </a:solidFill>
              <a:effectLst>
                <a:outerShdw blurRad="38100" dist="38100" dir="2700000" algn="tl">
                  <a:srgbClr val="000000"/>
                </a:outerShdw>
              </a:effectLst>
              <a:cs typeface="Arial" charset="0"/>
            </a:endParaRPr>
          </a:p>
        </p:txBody>
      </p:sp>
      <p:pic>
        <p:nvPicPr>
          <p:cNvPr id="12" name="Picture 2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Tree>
    <p:extLst>
      <p:ext uri="{BB962C8B-B14F-4D97-AF65-F5344CB8AC3E}">
        <p14:creationId xmlns:p14="http://schemas.microsoft.com/office/powerpoint/2010/main" val="210319914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atin typeface="Neo Sans Intel Light" pitchFamily="34" charset="0"/>
              </a:defRPr>
            </a:lvl1pPr>
            <a:lvl2pPr>
              <a:defRPr sz="1800">
                <a:latin typeface="Neo Sans Intel Light" pitchFamily="34" charset="0"/>
              </a:defRPr>
            </a:lvl2pPr>
            <a:lvl3pPr>
              <a:defRPr sz="1800">
                <a:latin typeface="Neo Sans Intel Light"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673422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ote and Attribu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marL="0" marR="0" indent="0" algn="l" defTabSz="457178" rtl="0" eaLnBrk="1" fontAlgn="auto" latinLnBrk="0" hangingPunct="1">
              <a:lnSpc>
                <a:spcPct val="100000"/>
              </a:lnSpc>
              <a:spcBef>
                <a:spcPct val="0"/>
              </a:spcBef>
              <a:spcAft>
                <a:spcPts val="0"/>
              </a:spcAft>
              <a:buClrTx/>
              <a:buSzTx/>
              <a:buFontTx/>
              <a:buNone/>
              <a:tabLst/>
              <a:defRPr lang="en-US" sz="2800" b="0" i="0" u="none" strike="noStrike" baseline="0" smtClean="0"/>
            </a:lvl1pPr>
          </a:lstStyle>
          <a:p>
            <a:r>
              <a:rPr lang="en-US" dirty="0" smtClean="0"/>
              <a:t>28pt Light headline</a:t>
            </a:r>
            <a:endParaRPr lang="en-US" dirty="0"/>
          </a:p>
        </p:txBody>
      </p:sp>
      <p:sp>
        <p:nvSpPr>
          <p:cNvPr id="3" name="Content Placeholder 2"/>
          <p:cNvSpPr>
            <a:spLocks noGrp="1"/>
          </p:cNvSpPr>
          <p:nvPr>
            <p:ph idx="1" hasCustomPrompt="1"/>
          </p:nvPr>
        </p:nvSpPr>
        <p:spPr/>
        <p:txBody>
          <a:bodyPr anchor="ctr" anchorCtr="0"/>
          <a:lstStyle>
            <a:lvl1pPr marL="173030" indent="-173030">
              <a:lnSpc>
                <a:spcPct val="90000"/>
              </a:lnSpc>
              <a:defRPr sz="4400" baseline="0">
                <a:solidFill>
                  <a:schemeClr val="accent2"/>
                </a:solidFill>
                <a:latin typeface="Neo Sans Intel Light"/>
                <a:cs typeface="Neo Sans Intel Light"/>
              </a:defRPr>
            </a:lvl1pPr>
            <a:lvl2pPr marL="400030" indent="-225413">
              <a:buFont typeface="Lucida Grande"/>
              <a:buChar char="−"/>
              <a:defRPr sz="1200">
                <a:latin typeface="Neo Sans Intel Medium"/>
                <a:cs typeface="Neo Sans Intel Medium"/>
              </a:defRPr>
            </a:lvl2pPr>
            <a:lvl3pPr marL="685766" indent="-228588">
              <a:defRPr sz="1100"/>
            </a:lvl3pPr>
            <a:lvl4pPr>
              <a:defRPr sz="1100"/>
            </a:lvl4pPr>
            <a:lvl5pPr>
              <a:defRPr sz="1000"/>
            </a:lvl5pPr>
          </a:lstStyle>
          <a:p>
            <a:pPr lvl="0"/>
            <a:r>
              <a:rPr lang="en-US" dirty="0" smtClean="0"/>
              <a:t>44pt Light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EA138E-B478-4D47-9F13-076A10A3FA8C}" type="datetime1">
              <a:rPr lang="en-US" smtClean="0">
                <a:solidFill>
                  <a:prstClr val="black">
                    <a:tint val="75000"/>
                  </a:prstClr>
                </a:solidFill>
              </a:rPr>
              <a:pPr/>
              <a:t>3/18/2015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84933902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lvl1pPr>
            <a:lvl2pPr marL="408153" indent="0">
              <a:buNone/>
              <a:defRPr sz="1600"/>
            </a:lvl2pPr>
            <a:lvl3pPr marL="816305" indent="0">
              <a:buNone/>
              <a:defRPr sz="1400"/>
            </a:lvl3pPr>
            <a:lvl4pPr marL="1224461" indent="0">
              <a:buNone/>
              <a:defRPr sz="1300"/>
            </a:lvl4pPr>
            <a:lvl5pPr marL="1632612" indent="0">
              <a:buNone/>
              <a:defRPr sz="1300"/>
            </a:lvl5pPr>
            <a:lvl6pPr marL="2040766" indent="0">
              <a:buNone/>
              <a:defRPr sz="1300"/>
            </a:lvl6pPr>
            <a:lvl7pPr marL="2448919" indent="0">
              <a:buNone/>
              <a:defRPr sz="1300"/>
            </a:lvl7pPr>
            <a:lvl8pPr marL="2857070" indent="0">
              <a:buNone/>
              <a:defRPr sz="1300"/>
            </a:lvl8pPr>
            <a:lvl9pPr marL="3265226" indent="0">
              <a:buNone/>
              <a:defRPr sz="1300"/>
            </a:lvl9pPr>
          </a:lstStyle>
          <a:p>
            <a:pPr lvl="0"/>
            <a:r>
              <a:rPr lang="en-US" smtClean="0"/>
              <a:t>Click to edit Master text styles</a:t>
            </a:r>
          </a:p>
        </p:txBody>
      </p:sp>
    </p:spTree>
    <p:extLst>
      <p:ext uri="{BB962C8B-B14F-4D97-AF65-F5344CB8AC3E}">
        <p14:creationId xmlns:p14="http://schemas.microsoft.com/office/powerpoint/2010/main" val="367272321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84"/>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84"/>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6345358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1"/>
          </a:xfrm>
        </p:spPr>
        <p:txBody>
          <a:bodyPr anchor="b"/>
          <a:lstStyle>
            <a:lvl1pPr marL="0" indent="0">
              <a:buNone/>
              <a:defRPr sz="2100" b="1"/>
            </a:lvl1pPr>
            <a:lvl2pPr marL="408153" indent="0">
              <a:buNone/>
              <a:defRPr sz="1800" b="1"/>
            </a:lvl2pPr>
            <a:lvl3pPr marL="816305" indent="0">
              <a:buNone/>
              <a:defRPr sz="1600" b="1"/>
            </a:lvl3pPr>
            <a:lvl4pPr marL="1224461" indent="0">
              <a:buNone/>
              <a:defRPr sz="1400" b="1"/>
            </a:lvl4pPr>
            <a:lvl5pPr marL="1632612" indent="0">
              <a:buNone/>
              <a:defRPr sz="1400" b="1"/>
            </a:lvl5pPr>
            <a:lvl6pPr marL="2040766" indent="0">
              <a:buNone/>
              <a:defRPr sz="1400" b="1"/>
            </a:lvl6pPr>
            <a:lvl7pPr marL="2448919" indent="0">
              <a:buNone/>
              <a:defRPr sz="1400" b="1"/>
            </a:lvl7pPr>
            <a:lvl8pPr marL="2857070" indent="0">
              <a:buNone/>
              <a:defRPr sz="1400" b="1"/>
            </a:lvl8pPr>
            <a:lvl9pPr marL="3265226"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8" y="1151338"/>
            <a:ext cx="4041775" cy="479821"/>
          </a:xfrm>
        </p:spPr>
        <p:txBody>
          <a:bodyPr anchor="b"/>
          <a:lstStyle>
            <a:lvl1pPr marL="0" indent="0">
              <a:buNone/>
              <a:defRPr sz="2100" b="1"/>
            </a:lvl1pPr>
            <a:lvl2pPr marL="408153" indent="0">
              <a:buNone/>
              <a:defRPr sz="1800" b="1"/>
            </a:lvl2pPr>
            <a:lvl3pPr marL="816305" indent="0">
              <a:buNone/>
              <a:defRPr sz="1600" b="1"/>
            </a:lvl3pPr>
            <a:lvl4pPr marL="1224461" indent="0">
              <a:buNone/>
              <a:defRPr sz="1400" b="1"/>
            </a:lvl4pPr>
            <a:lvl5pPr marL="1632612" indent="0">
              <a:buNone/>
              <a:defRPr sz="1400" b="1"/>
            </a:lvl5pPr>
            <a:lvl6pPr marL="2040766" indent="0">
              <a:buNone/>
              <a:defRPr sz="1400" b="1"/>
            </a:lvl6pPr>
            <a:lvl7pPr marL="2448919" indent="0">
              <a:buNone/>
              <a:defRPr sz="1400" b="1"/>
            </a:lvl7pPr>
            <a:lvl8pPr marL="2857070" indent="0">
              <a:buNone/>
              <a:defRPr sz="1400" b="1"/>
            </a:lvl8pPr>
            <a:lvl9pPr marL="3265226"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5010411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615759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0548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257" y="1453976"/>
            <a:ext cx="2504784" cy="22217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7223" y="3"/>
            <a:ext cx="1626781" cy="1355651"/>
          </a:xfrm>
          <a:prstGeom prst="rect">
            <a:avLst/>
          </a:prstGeom>
        </p:spPr>
      </p:pic>
    </p:spTree>
    <p:extLst>
      <p:ext uri="{BB962C8B-B14F-4D97-AF65-F5344CB8AC3E}">
        <p14:creationId xmlns:p14="http://schemas.microsoft.com/office/powerpoint/2010/main" val="56235597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4135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65126" y="285753"/>
            <a:ext cx="8410575" cy="992981"/>
          </a:xfrm>
          <a:prstGeom prst="rect">
            <a:avLst/>
          </a:prstGeom>
          <a:noFill/>
          <a:ln w="9525">
            <a:noFill/>
            <a:miter lim="800000"/>
            <a:headEnd/>
            <a:tailEnd/>
          </a:ln>
          <a:effectLst/>
        </p:spPr>
        <p:txBody>
          <a:bodyPr lIns="82137" tIns="41070" rIns="82137" bIns="41070" anchor="ctr" anchorCtr="1"/>
          <a:lstStyle/>
          <a:p>
            <a:pPr algn="r" defTabSz="571472"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22531" name="Rectangle 3"/>
          <p:cNvSpPr>
            <a:spLocks noChangeArrowheads="1"/>
          </p:cNvSpPr>
          <p:nvPr/>
        </p:nvSpPr>
        <p:spPr bwMode="auto">
          <a:xfrm>
            <a:off x="366713" y="1345410"/>
            <a:ext cx="8407400" cy="3126581"/>
          </a:xfrm>
          <a:prstGeom prst="rect">
            <a:avLst/>
          </a:prstGeom>
          <a:noFill/>
          <a:ln w="9525">
            <a:noFill/>
            <a:miter lim="800000"/>
            <a:headEnd/>
            <a:tailEnd/>
          </a:ln>
          <a:effectLst/>
        </p:spPr>
        <p:txBody>
          <a:bodyPr lIns="81570" tIns="40787" rIns="81570" bIns="40787" anchorCtr="1"/>
          <a:lstStyle/>
          <a:p>
            <a:pPr algn="r" defTabSz="571472" fontAlgn="base">
              <a:spcBef>
                <a:spcPct val="0"/>
              </a:spcBef>
              <a:spcAft>
                <a:spcPct val="0"/>
              </a:spcAft>
            </a:pPr>
            <a:endParaRPr lang="en-US" sz="2100" dirty="0">
              <a:solidFill>
                <a:prstClr val="white"/>
              </a:solidFill>
              <a:effectLst>
                <a:outerShdw blurRad="38100" dist="38100" dir="2700000" algn="tl">
                  <a:srgbClr val="000000"/>
                </a:outerShdw>
              </a:effectLst>
              <a:cs typeface="Arial" charset="0"/>
            </a:endParaRPr>
          </a:p>
        </p:txBody>
      </p:sp>
      <p:pic>
        <p:nvPicPr>
          <p:cNvPr id="12" name="Picture 2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Tree>
    <p:extLst>
      <p:ext uri="{BB962C8B-B14F-4D97-AF65-F5344CB8AC3E}">
        <p14:creationId xmlns:p14="http://schemas.microsoft.com/office/powerpoint/2010/main" val="1201380437"/>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atin typeface="Neo Sans Intel Light" pitchFamily="34" charset="0"/>
              </a:defRPr>
            </a:lvl1pPr>
            <a:lvl2pPr>
              <a:defRPr sz="1800">
                <a:latin typeface="Neo Sans Intel Light" pitchFamily="34" charset="0"/>
              </a:defRPr>
            </a:lvl2pPr>
            <a:lvl3pPr>
              <a:defRPr sz="1800">
                <a:latin typeface="Neo Sans Intel Light"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521525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lvl1pPr>
            <a:lvl2pPr marL="408153" indent="0">
              <a:buNone/>
              <a:defRPr sz="1600"/>
            </a:lvl2pPr>
            <a:lvl3pPr marL="816305" indent="0">
              <a:buNone/>
              <a:defRPr sz="1400"/>
            </a:lvl3pPr>
            <a:lvl4pPr marL="1224461" indent="0">
              <a:buNone/>
              <a:defRPr sz="1300"/>
            </a:lvl4pPr>
            <a:lvl5pPr marL="1632612" indent="0">
              <a:buNone/>
              <a:defRPr sz="1300"/>
            </a:lvl5pPr>
            <a:lvl6pPr marL="2040766" indent="0">
              <a:buNone/>
              <a:defRPr sz="1300"/>
            </a:lvl6pPr>
            <a:lvl7pPr marL="2448919" indent="0">
              <a:buNone/>
              <a:defRPr sz="1300"/>
            </a:lvl7pPr>
            <a:lvl8pPr marL="2857070" indent="0">
              <a:buNone/>
              <a:defRPr sz="1300"/>
            </a:lvl8pPr>
            <a:lvl9pPr marL="3265226" indent="0">
              <a:buNone/>
              <a:defRPr sz="1300"/>
            </a:lvl9pPr>
          </a:lstStyle>
          <a:p>
            <a:pPr lvl="0"/>
            <a:r>
              <a:rPr lang="en-US" smtClean="0"/>
              <a:t>Click to edit Master text styles</a:t>
            </a:r>
          </a:p>
        </p:txBody>
      </p:sp>
    </p:spTree>
    <p:extLst>
      <p:ext uri="{BB962C8B-B14F-4D97-AF65-F5344CB8AC3E}">
        <p14:creationId xmlns:p14="http://schemas.microsoft.com/office/powerpoint/2010/main" val="105026423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reak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2761188"/>
            <a:ext cx="8220076" cy="1764587"/>
          </a:xfrm>
        </p:spPr>
        <p:txBody>
          <a:bodyPr anchor="t" anchorCtr="0"/>
          <a:lstStyle>
            <a:lvl1pPr marL="173030" indent="-173030">
              <a:defRPr sz="3600" baseline="0">
                <a:solidFill>
                  <a:schemeClr val="accent1"/>
                </a:solidFill>
                <a:latin typeface="Neo Sans Intel Light"/>
                <a:cs typeface="Neo Sans Intel Light"/>
              </a:defRPr>
            </a:lvl1pPr>
            <a:lvl2pPr marL="0" indent="0">
              <a:buFont typeface="Lucida Grande"/>
              <a:buNone/>
              <a:defRPr sz="1200">
                <a:solidFill>
                  <a:schemeClr val="accent2"/>
                </a:solidFill>
                <a:latin typeface="Neo Sans Intel Medium"/>
                <a:cs typeface="Neo Sans Intel Medium"/>
              </a:defRPr>
            </a:lvl2pPr>
            <a:lvl3pPr marL="685766" indent="-228588">
              <a:defRPr sz="1200"/>
            </a:lvl3pPr>
            <a:lvl4pPr>
              <a:defRPr sz="1100"/>
            </a:lvl4pPr>
            <a:lvl5pPr>
              <a:defRPr sz="1100"/>
            </a:lvl5pPr>
          </a:lstStyle>
          <a:p>
            <a:pPr lvl="1"/>
            <a:r>
              <a:rPr lang="en-US" dirty="0" smtClean="0"/>
              <a:t>12 point medium subhead</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2" name="Title 1"/>
          <p:cNvSpPr>
            <a:spLocks noGrp="1"/>
          </p:cNvSpPr>
          <p:nvPr>
            <p:ph type="title" hasCustomPrompt="1"/>
          </p:nvPr>
        </p:nvSpPr>
        <p:spPr>
          <a:xfrm>
            <a:off x="457200" y="511970"/>
            <a:ext cx="8229600" cy="2133130"/>
          </a:xfrm>
        </p:spPr>
        <p:txBody>
          <a:bodyPr anchor="b" anchorCtr="0"/>
          <a:lstStyle/>
          <a:p>
            <a:pPr lvl="0"/>
            <a:r>
              <a:rPr lang="en-US" dirty="0" smtClean="0"/>
              <a:t>28pt Light Text</a:t>
            </a:r>
          </a:p>
        </p:txBody>
      </p:sp>
    </p:spTree>
    <p:extLst>
      <p:ext uri="{BB962C8B-B14F-4D97-AF65-F5344CB8AC3E}">
        <p14:creationId xmlns:p14="http://schemas.microsoft.com/office/powerpoint/2010/main" val="71632913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69"/>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69"/>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6276676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1"/>
          </a:xfrm>
        </p:spPr>
        <p:txBody>
          <a:bodyPr anchor="b"/>
          <a:lstStyle>
            <a:lvl1pPr marL="0" indent="0">
              <a:buNone/>
              <a:defRPr sz="2100" b="1"/>
            </a:lvl1pPr>
            <a:lvl2pPr marL="408153" indent="0">
              <a:buNone/>
              <a:defRPr sz="1800" b="1"/>
            </a:lvl2pPr>
            <a:lvl3pPr marL="816305" indent="0">
              <a:buNone/>
              <a:defRPr sz="1600" b="1"/>
            </a:lvl3pPr>
            <a:lvl4pPr marL="1224461" indent="0">
              <a:buNone/>
              <a:defRPr sz="1400" b="1"/>
            </a:lvl4pPr>
            <a:lvl5pPr marL="1632612" indent="0">
              <a:buNone/>
              <a:defRPr sz="1400" b="1"/>
            </a:lvl5pPr>
            <a:lvl6pPr marL="2040766" indent="0">
              <a:buNone/>
              <a:defRPr sz="1400" b="1"/>
            </a:lvl6pPr>
            <a:lvl7pPr marL="2448919" indent="0">
              <a:buNone/>
              <a:defRPr sz="1400" b="1"/>
            </a:lvl7pPr>
            <a:lvl8pPr marL="2857070" indent="0">
              <a:buNone/>
              <a:defRPr sz="1400" b="1"/>
            </a:lvl8pPr>
            <a:lvl9pPr marL="3265226"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8" y="1151338"/>
            <a:ext cx="4041775" cy="479821"/>
          </a:xfrm>
        </p:spPr>
        <p:txBody>
          <a:bodyPr anchor="b"/>
          <a:lstStyle>
            <a:lvl1pPr marL="0" indent="0">
              <a:buNone/>
              <a:defRPr sz="2100" b="1"/>
            </a:lvl1pPr>
            <a:lvl2pPr marL="408153" indent="0">
              <a:buNone/>
              <a:defRPr sz="1800" b="1"/>
            </a:lvl2pPr>
            <a:lvl3pPr marL="816305" indent="0">
              <a:buNone/>
              <a:defRPr sz="1600" b="1"/>
            </a:lvl3pPr>
            <a:lvl4pPr marL="1224461" indent="0">
              <a:buNone/>
              <a:defRPr sz="1400" b="1"/>
            </a:lvl4pPr>
            <a:lvl5pPr marL="1632612" indent="0">
              <a:buNone/>
              <a:defRPr sz="1400" b="1"/>
            </a:lvl5pPr>
            <a:lvl6pPr marL="2040766" indent="0">
              <a:buNone/>
              <a:defRPr sz="1400" b="1"/>
            </a:lvl6pPr>
            <a:lvl7pPr marL="2448919" indent="0">
              <a:buNone/>
              <a:defRPr sz="1400" b="1"/>
            </a:lvl7pPr>
            <a:lvl8pPr marL="2857070" indent="0">
              <a:buNone/>
              <a:defRPr sz="1400" b="1"/>
            </a:lvl8pPr>
            <a:lvl9pPr marL="3265226"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7443141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505054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1091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257" y="1453961"/>
            <a:ext cx="2504784" cy="22217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7223" y="3"/>
            <a:ext cx="1626781" cy="1355651"/>
          </a:xfrm>
          <a:prstGeom prst="rect">
            <a:avLst/>
          </a:prstGeom>
        </p:spPr>
      </p:pic>
    </p:spTree>
    <p:extLst>
      <p:ext uri="{BB962C8B-B14F-4D97-AF65-F5344CB8AC3E}">
        <p14:creationId xmlns:p14="http://schemas.microsoft.com/office/powerpoint/2010/main" val="8572321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897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06115"/>
            <a:ext cx="8436076" cy="177650"/>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xfrm>
            <a:off x="6872352" y="4843602"/>
            <a:ext cx="2133600" cy="273844"/>
          </a:xfrm>
          <a:prstGeom prst="rect">
            <a:avLst/>
          </a:prstGeom>
          <a:ln/>
        </p:spPr>
        <p:txBody>
          <a:bodyPr lIns="57148" tIns="28574" rIns="57148" bIns="28574"/>
          <a:lstStyle>
            <a:lvl1pPr>
              <a:defRPr/>
            </a:lvl1pPr>
          </a:lstStyle>
          <a:p>
            <a:pPr defTabSz="571472" fontAlgn="base">
              <a:spcBef>
                <a:spcPct val="0"/>
              </a:spcBef>
              <a:spcAft>
                <a:spcPct val="0"/>
              </a:spcAft>
              <a:defRPr/>
            </a:pPr>
            <a:fld id="{9F5A7B63-E54E-4F29-8E5A-F12D682AA302}" type="slidenum">
              <a:rPr lang="en-US" sz="1100" smtClean="0">
                <a:solidFill>
                  <a:prstClr val="white"/>
                </a:solidFill>
                <a:latin typeface="Arial" charset="0"/>
                <a:cs typeface="Arial" charset="0"/>
              </a:rPr>
              <a:pPr defTabSz="571472" fontAlgn="base">
                <a:spcBef>
                  <a:spcPct val="0"/>
                </a:spcBef>
                <a:spcAft>
                  <a:spcPct val="0"/>
                </a:spcAft>
                <a:defRPr/>
              </a:pPr>
              <a:t>‹#›</a:t>
            </a:fld>
            <a:endParaRPr lang="en-US" sz="1100" dirty="0">
              <a:solidFill>
                <a:prstClr val="white"/>
              </a:solidFill>
              <a:latin typeface="Arial" charset="0"/>
              <a:cs typeface="Arial" charset="0"/>
            </a:endParaRPr>
          </a:p>
        </p:txBody>
      </p:sp>
    </p:spTree>
    <p:extLst>
      <p:ext uri="{BB962C8B-B14F-4D97-AF65-F5344CB8AC3E}">
        <p14:creationId xmlns:p14="http://schemas.microsoft.com/office/powerpoint/2010/main" val="1822449922"/>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65126" y="285753"/>
            <a:ext cx="8410575" cy="992981"/>
          </a:xfrm>
          <a:prstGeom prst="rect">
            <a:avLst/>
          </a:prstGeom>
          <a:noFill/>
          <a:ln w="9525">
            <a:noFill/>
            <a:miter lim="800000"/>
            <a:headEnd/>
            <a:tailEnd/>
          </a:ln>
          <a:effectLst/>
        </p:spPr>
        <p:txBody>
          <a:bodyPr lIns="82137" tIns="41070" rIns="82137" bIns="41070" anchor="ctr" anchorCtr="1"/>
          <a:lstStyle/>
          <a:p>
            <a:pPr algn="r" defTabSz="571472"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22531" name="Rectangle 3"/>
          <p:cNvSpPr>
            <a:spLocks noChangeArrowheads="1"/>
          </p:cNvSpPr>
          <p:nvPr/>
        </p:nvSpPr>
        <p:spPr bwMode="auto">
          <a:xfrm>
            <a:off x="366713" y="1345410"/>
            <a:ext cx="8407400" cy="3126581"/>
          </a:xfrm>
          <a:prstGeom prst="rect">
            <a:avLst/>
          </a:prstGeom>
          <a:noFill/>
          <a:ln w="9525">
            <a:noFill/>
            <a:miter lim="800000"/>
            <a:headEnd/>
            <a:tailEnd/>
          </a:ln>
          <a:effectLst/>
        </p:spPr>
        <p:txBody>
          <a:bodyPr lIns="81570" tIns="40787" rIns="81570" bIns="40787" anchorCtr="1"/>
          <a:lstStyle/>
          <a:p>
            <a:pPr algn="r" defTabSz="571472" fontAlgn="base">
              <a:spcBef>
                <a:spcPct val="0"/>
              </a:spcBef>
              <a:spcAft>
                <a:spcPct val="0"/>
              </a:spcAft>
            </a:pPr>
            <a:endParaRPr lang="en-US" sz="2100" dirty="0">
              <a:solidFill>
                <a:prstClr val="white"/>
              </a:solidFill>
              <a:effectLst>
                <a:outerShdw blurRad="38100" dist="38100" dir="2700000" algn="tl">
                  <a:srgbClr val="000000"/>
                </a:outerShdw>
              </a:effectLst>
              <a:cs typeface="Arial" charset="0"/>
            </a:endParaRPr>
          </a:p>
        </p:txBody>
      </p:sp>
      <p:pic>
        <p:nvPicPr>
          <p:cNvPr id="12" name="Picture 22"/>
          <p:cNvPicPr>
            <a:picLocks noChangeAspect="1" noChangeArrowheads="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Tree>
    <p:extLst>
      <p:ext uri="{BB962C8B-B14F-4D97-AF65-F5344CB8AC3E}">
        <p14:creationId xmlns:p14="http://schemas.microsoft.com/office/powerpoint/2010/main" val="4133384698"/>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atin typeface="Neo Sans Intel Light" pitchFamily="34" charset="0"/>
              </a:defRPr>
            </a:lvl1pPr>
            <a:lvl2pPr>
              <a:defRPr sz="1800">
                <a:latin typeface="Neo Sans Intel Light" pitchFamily="34" charset="0"/>
              </a:defRPr>
            </a:lvl2pPr>
            <a:lvl3pPr>
              <a:defRPr sz="1800">
                <a:latin typeface="Neo Sans Intel Light"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43570295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lvl1pPr>
            <a:lvl2pPr marL="408153" indent="0">
              <a:buNone/>
              <a:defRPr sz="1600"/>
            </a:lvl2pPr>
            <a:lvl3pPr marL="816305" indent="0">
              <a:buNone/>
              <a:defRPr sz="1400"/>
            </a:lvl3pPr>
            <a:lvl4pPr marL="1224461" indent="0">
              <a:buNone/>
              <a:defRPr sz="1300"/>
            </a:lvl4pPr>
            <a:lvl5pPr marL="1632612" indent="0">
              <a:buNone/>
              <a:defRPr sz="1300"/>
            </a:lvl5pPr>
            <a:lvl6pPr marL="2040766" indent="0">
              <a:buNone/>
              <a:defRPr sz="1300"/>
            </a:lvl6pPr>
            <a:lvl7pPr marL="2448919" indent="0">
              <a:buNone/>
              <a:defRPr sz="1300"/>
            </a:lvl7pPr>
            <a:lvl8pPr marL="2857070" indent="0">
              <a:buNone/>
              <a:defRPr sz="1300"/>
            </a:lvl8pPr>
            <a:lvl9pPr marL="3265226" indent="0">
              <a:buNone/>
              <a:defRPr sz="1300"/>
            </a:lvl9pPr>
          </a:lstStyle>
          <a:p>
            <a:pPr lvl="0"/>
            <a:r>
              <a:rPr lang="en-US" smtClean="0"/>
              <a:t>Click to edit Master text styles</a:t>
            </a:r>
          </a:p>
        </p:txBody>
      </p:sp>
    </p:spTree>
    <p:extLst>
      <p:ext uri="{BB962C8B-B14F-4D97-AF65-F5344CB8AC3E}">
        <p14:creationId xmlns:p14="http://schemas.microsoft.com/office/powerpoint/2010/main" val="224617789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14" y="1200151"/>
            <a:ext cx="4032621" cy="3461820"/>
          </a:xfrm>
        </p:spPr>
        <p:txBody>
          <a:bodyPr/>
          <a:lstStyle>
            <a:lvl1pPr>
              <a:lnSpc>
                <a:spcPct val="110000"/>
              </a:lnSpc>
              <a:defRPr sz="1800"/>
            </a:lvl1pPr>
            <a:lvl2pPr>
              <a:spcBef>
                <a:spcPts val="800"/>
              </a:spcBef>
              <a:defRPr sz="1600"/>
            </a:lvl2pPr>
            <a:lvl3pPr>
              <a:spcBef>
                <a:spcPts val="400"/>
              </a:spcBef>
              <a:defRPr sz="1600"/>
            </a:lvl3pPr>
            <a:lvl4pPr>
              <a:spcBef>
                <a:spcPts val="400"/>
              </a:spcBef>
              <a:defRPr sz="1400"/>
            </a:lvl4pPr>
            <a:lvl5pPr>
              <a:spcBef>
                <a:spcPts val="400"/>
              </a:spcBef>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40002" y="1200151"/>
            <a:ext cx="3946833" cy="3461820"/>
          </a:xfrm>
        </p:spPr>
        <p:txBody>
          <a:bodyPr/>
          <a:lstStyle>
            <a:lvl1pPr>
              <a:lnSpc>
                <a:spcPct val="110000"/>
              </a:lnSpc>
              <a:defRPr sz="1800"/>
            </a:lvl1pPr>
            <a:lvl2pPr>
              <a:spcBef>
                <a:spcPts val="800"/>
              </a:spcBef>
              <a:defRPr sz="1600"/>
            </a:lvl2pPr>
            <a:lvl3pPr>
              <a:spcBef>
                <a:spcPts val="400"/>
              </a:spcBef>
              <a:defRPr sz="1600"/>
            </a:lvl3pPr>
            <a:lvl4pPr>
              <a:spcBef>
                <a:spcPts val="400"/>
              </a:spcBef>
              <a:defRPr sz="1400"/>
            </a:lvl4pPr>
            <a:lvl5pPr>
              <a:spcBef>
                <a:spcPts val="400"/>
              </a:spcBef>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F769F9-66CD-434C-A703-2B0E4350A45E}" type="datetime1">
              <a:rPr lang="en-US" smtClean="0">
                <a:solidFill>
                  <a:prstClr val="black">
                    <a:tint val="75000"/>
                  </a:prstClr>
                </a:solidFill>
              </a:rPr>
              <a:pPr/>
              <a:t>3/18/2015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12678997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67"/>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67"/>
            <a:ext cx="4038600" cy="339447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5926317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1"/>
          </a:xfrm>
        </p:spPr>
        <p:txBody>
          <a:bodyPr anchor="b"/>
          <a:lstStyle>
            <a:lvl1pPr marL="0" indent="0">
              <a:buNone/>
              <a:defRPr sz="2100" b="1"/>
            </a:lvl1pPr>
            <a:lvl2pPr marL="408153" indent="0">
              <a:buNone/>
              <a:defRPr sz="1800" b="1"/>
            </a:lvl2pPr>
            <a:lvl3pPr marL="816305" indent="0">
              <a:buNone/>
              <a:defRPr sz="1600" b="1"/>
            </a:lvl3pPr>
            <a:lvl4pPr marL="1224461" indent="0">
              <a:buNone/>
              <a:defRPr sz="1400" b="1"/>
            </a:lvl4pPr>
            <a:lvl5pPr marL="1632612" indent="0">
              <a:buNone/>
              <a:defRPr sz="1400" b="1"/>
            </a:lvl5pPr>
            <a:lvl6pPr marL="2040766" indent="0">
              <a:buNone/>
              <a:defRPr sz="1400" b="1"/>
            </a:lvl6pPr>
            <a:lvl7pPr marL="2448919" indent="0">
              <a:buNone/>
              <a:defRPr sz="1400" b="1"/>
            </a:lvl7pPr>
            <a:lvl8pPr marL="2857070" indent="0">
              <a:buNone/>
              <a:defRPr sz="1400" b="1"/>
            </a:lvl8pPr>
            <a:lvl9pPr marL="3265226"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8" y="1151338"/>
            <a:ext cx="4041775" cy="479821"/>
          </a:xfrm>
        </p:spPr>
        <p:txBody>
          <a:bodyPr anchor="b"/>
          <a:lstStyle>
            <a:lvl1pPr marL="0" indent="0">
              <a:buNone/>
              <a:defRPr sz="2100" b="1"/>
            </a:lvl1pPr>
            <a:lvl2pPr marL="408153" indent="0">
              <a:buNone/>
              <a:defRPr sz="1800" b="1"/>
            </a:lvl2pPr>
            <a:lvl3pPr marL="816305" indent="0">
              <a:buNone/>
              <a:defRPr sz="1600" b="1"/>
            </a:lvl3pPr>
            <a:lvl4pPr marL="1224461" indent="0">
              <a:buNone/>
              <a:defRPr sz="1400" b="1"/>
            </a:lvl4pPr>
            <a:lvl5pPr marL="1632612" indent="0">
              <a:buNone/>
              <a:defRPr sz="1400" b="1"/>
            </a:lvl5pPr>
            <a:lvl6pPr marL="2040766" indent="0">
              <a:buNone/>
              <a:defRPr sz="1400" b="1"/>
            </a:lvl6pPr>
            <a:lvl7pPr marL="2448919" indent="0">
              <a:buNone/>
              <a:defRPr sz="1400" b="1"/>
            </a:lvl7pPr>
            <a:lvl8pPr marL="2857070" indent="0">
              <a:buNone/>
              <a:defRPr sz="1400" b="1"/>
            </a:lvl8pPr>
            <a:lvl9pPr marL="3265226"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5681263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99027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48243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64257" y="1453952"/>
            <a:ext cx="2504784" cy="222174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7223" y="3"/>
            <a:ext cx="1626781" cy="1355651"/>
          </a:xfrm>
          <a:prstGeom prst="rect">
            <a:avLst/>
          </a:prstGeom>
        </p:spPr>
      </p:pic>
    </p:spTree>
    <p:extLst>
      <p:ext uri="{BB962C8B-B14F-4D97-AF65-F5344CB8AC3E}">
        <p14:creationId xmlns:p14="http://schemas.microsoft.com/office/powerpoint/2010/main" val="322177330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5987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Main Content Slide">
    <p:bg>
      <p:bgPr>
        <a:blipFill dpi="0" rotWithShape="0">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5145024"/>
          </a:xfrm>
          <a:prstGeom prst="rect">
            <a:avLst/>
          </a:prstGeom>
          <a:noFill/>
          <a:ln>
            <a:noFill/>
          </a:ln>
        </p:spPr>
      </p:pic>
      <p:sp>
        <p:nvSpPr>
          <p:cNvPr id="2" name="Title 1"/>
          <p:cNvSpPr>
            <a:spLocks noGrp="1"/>
          </p:cNvSpPr>
          <p:nvPr>
            <p:ph type="title"/>
          </p:nvPr>
        </p:nvSpPr>
        <p:spPr>
          <a:xfrm>
            <a:off x="457200" y="281477"/>
            <a:ext cx="8229600" cy="488583"/>
          </a:xfrm>
          <a:prstGeom prst="rect">
            <a:avLst/>
          </a:prstGeom>
        </p:spPr>
        <p:txBody>
          <a:bodyPr lIns="57134" tIns="28568" rIns="57134" bIns="28568" anchor="ctr"/>
          <a:lstStyle>
            <a:lvl1pPr algn="l">
              <a:defRPr b="1">
                <a:solidFill>
                  <a:schemeClr val="bg1"/>
                </a:solidFill>
                <a:latin typeface="+mn-lt"/>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419" y="1030099"/>
            <a:ext cx="6992153" cy="981026"/>
          </a:xfrm>
          <a:prstGeom prst="rect">
            <a:avLst/>
          </a:prstGeom>
        </p:spPr>
        <p:txBody>
          <a:bodyPr lIns="57134" tIns="28568" rIns="57134" bIns="28568"/>
          <a:lstStyle>
            <a:lvl1pPr marL="0" indent="0">
              <a:buNone/>
              <a:defRPr>
                <a:solidFill>
                  <a:schemeClr val="bg1"/>
                </a:solidFill>
                <a:latin typeface="+mn-lt"/>
              </a:defRPr>
            </a:lvl1pPr>
            <a:lvl2pPr marL="508661" indent="-201198">
              <a:buFont typeface="Arial" pitchFamily="34" charset="0"/>
              <a:buChar char="•"/>
              <a:defRPr>
                <a:solidFill>
                  <a:schemeClr val="bg1"/>
                </a:solidFill>
                <a:latin typeface="+mn-lt"/>
              </a:defRPr>
            </a:lvl2pPr>
            <a:lvl3pPr>
              <a:defRPr>
                <a:solidFill>
                  <a:schemeClr val="bg1"/>
                </a:solidFill>
                <a:latin typeface="+mn-lt"/>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Box 4"/>
          <p:cNvSpPr txBox="1"/>
          <p:nvPr userDrawn="1"/>
        </p:nvSpPr>
        <p:spPr>
          <a:xfrm>
            <a:off x="8847222" y="4918985"/>
            <a:ext cx="120226" cy="123111"/>
          </a:xfrm>
          <a:prstGeom prst="rect">
            <a:avLst/>
          </a:prstGeom>
        </p:spPr>
        <p:txBody>
          <a:bodyPr vert="horz" wrap="none" lIns="0" tIns="0" rIns="0" bIns="0" rtlCol="0" anchor="ctr">
            <a:spAutoFit/>
          </a:bodyPr>
          <a:lstStyle>
            <a:defPPr>
              <a:defRPr lang="en-US"/>
            </a:defPPr>
            <a:lvl1pPr algn="r">
              <a:defRPr sz="800">
                <a:solidFill>
                  <a:srgbClr val="FFFFFF"/>
                </a:solidFill>
                <a:latin typeface="Neo Sans Intel Light"/>
                <a:cs typeface="Neo Sans Intel Light"/>
              </a:defRPr>
            </a:lvl1pPr>
          </a:lstStyle>
          <a:p>
            <a:pPr defTabSz="457178"/>
            <a:fld id="{58EC7406-F4CC-4ABF-902E-2AF4E70E5C0F}" type="slidenum">
              <a:rPr lang="en-US" smtClean="0">
                <a:solidFill>
                  <a:srgbClr val="0071C5"/>
                </a:solidFill>
              </a:rPr>
              <a:pPr defTabSz="457178"/>
              <a:t>‹#›</a:t>
            </a:fld>
            <a:endParaRPr lang="en-US" dirty="0" smtClean="0">
              <a:solidFill>
                <a:srgbClr val="0071C5"/>
              </a:solidFill>
            </a:endParaRPr>
          </a:p>
        </p:txBody>
      </p:sp>
    </p:spTree>
    <p:extLst>
      <p:ext uri="{BB962C8B-B14F-4D97-AF65-F5344CB8AC3E}">
        <p14:creationId xmlns:p14="http://schemas.microsoft.com/office/powerpoint/2010/main" val="592224402"/>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2_Title Only No Header Bar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86594"/>
            <a:ext cx="8229600" cy="803929"/>
          </a:xfrm>
        </p:spPr>
        <p:txBody>
          <a:bodyPr anchor="b">
            <a:noAutofit/>
          </a:bodyPr>
          <a:lstStyle>
            <a:lvl1pPr>
              <a:lnSpc>
                <a:spcPct val="90000"/>
              </a:lnSpc>
              <a:defRPr sz="2800">
                <a:solidFill>
                  <a:srgbClr val="FFCC33"/>
                </a:solidFill>
                <a:latin typeface="FoundryMonoline-Regular"/>
                <a:cs typeface="FoundryMonoline-Regular"/>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457200" y="3934919"/>
            <a:ext cx="8229600" cy="276999"/>
          </a:xfrm>
          <a:noFill/>
        </p:spPr>
        <p:txBody>
          <a:bodyPr wrap="square" rtlCol="0">
            <a:noAutofit/>
          </a:bodyPr>
          <a:lstStyle>
            <a:lvl1pPr marL="0" algn="l" defTabSz="457178" rtl="0" eaLnBrk="1" latinLnBrk="0" hangingPunct="1">
              <a:buNone/>
              <a:defRPr lang="en-US" sz="1800" i="1" kern="1200" baseline="0" smtClean="0">
                <a:solidFill>
                  <a:schemeClr val="bg1"/>
                </a:solidFill>
                <a:latin typeface="+mn-lt"/>
                <a:ea typeface="+mn-ea"/>
                <a:cs typeface="+mn-cs"/>
              </a:defRPr>
            </a:lvl1pPr>
            <a:lvl2pPr marL="0" algn="l" defTabSz="457178" rtl="0" eaLnBrk="1" latinLnBrk="0" hangingPunct="1">
              <a:buNone/>
              <a:defRPr lang="en-US" sz="1800" i="1" kern="1200" smtClean="0">
                <a:solidFill>
                  <a:schemeClr val="tx1"/>
                </a:solidFill>
                <a:latin typeface="+mn-lt"/>
                <a:ea typeface="+mn-ea"/>
                <a:cs typeface="+mn-cs"/>
              </a:defRPr>
            </a:lvl2pPr>
            <a:lvl3pPr marL="0" algn="l" defTabSz="457178" rtl="0" eaLnBrk="1" latinLnBrk="0" hangingPunct="1">
              <a:buNone/>
              <a:defRPr lang="en-US" sz="1800" i="1" kern="1200" smtClean="0">
                <a:solidFill>
                  <a:schemeClr val="tx1"/>
                </a:solidFill>
                <a:latin typeface="+mn-lt"/>
                <a:ea typeface="+mn-ea"/>
                <a:cs typeface="+mn-cs"/>
              </a:defRPr>
            </a:lvl3pPr>
            <a:lvl4pPr marL="0" algn="l" defTabSz="457178" rtl="0" eaLnBrk="1" latinLnBrk="0" hangingPunct="1">
              <a:buNone/>
              <a:defRPr lang="en-US" sz="1800" i="1" kern="1200" smtClean="0">
                <a:solidFill>
                  <a:schemeClr val="tx1"/>
                </a:solidFill>
                <a:latin typeface="+mn-lt"/>
                <a:ea typeface="+mn-ea"/>
                <a:cs typeface="+mn-cs"/>
              </a:defRPr>
            </a:lvl4pPr>
            <a:lvl5pPr marL="0" algn="l" defTabSz="457178" rtl="0" eaLnBrk="1" latinLnBrk="0" hangingPunct="1">
              <a:buNone/>
              <a:defRPr lang="en-US" sz="1800" i="1" kern="1200" dirty="0" smtClean="0">
                <a:solidFill>
                  <a:schemeClr val="tx1"/>
                </a:solidFill>
                <a:latin typeface="+mn-lt"/>
                <a:ea typeface="+mn-ea"/>
                <a:cs typeface="+mn-cs"/>
              </a:defRPr>
            </a:lvl5pPr>
          </a:lstStyle>
          <a:p>
            <a:pPr lvl="0"/>
            <a:r>
              <a:rPr lang="en-US" dirty="0" smtClean="0"/>
              <a:t>Click to add caption</a:t>
            </a:r>
            <a:endParaRPr lang="en-US" dirty="0"/>
          </a:p>
        </p:txBody>
      </p:sp>
      <p:sp>
        <p:nvSpPr>
          <p:cNvPr id="16" name="TextBox 15"/>
          <p:cNvSpPr txBox="1"/>
          <p:nvPr/>
        </p:nvSpPr>
        <p:spPr>
          <a:xfrm>
            <a:off x="8793752" y="5026346"/>
            <a:ext cx="371475" cy="115789"/>
          </a:xfrm>
          <a:prstGeom prst="rect">
            <a:avLst/>
          </a:prstGeom>
          <a:noFill/>
        </p:spPr>
        <p:txBody>
          <a:bodyPr wrap="none" lIns="91436" tIns="27431" rIns="91436" bIns="27431" anchor="ctr"/>
          <a:lstStyle/>
          <a:p>
            <a:pPr algn="ctr" defTabSz="457178">
              <a:defRPr/>
            </a:pPr>
            <a:fld id="{4D6E76BD-F43F-4A44-ABAB-4EDD36C8B813}" type="slidenum">
              <a:rPr lang="en-US" sz="1100">
                <a:solidFill>
                  <a:srgbClr val="000000"/>
                </a:solidFill>
              </a:rPr>
              <a:pPr algn="ctr" defTabSz="457178">
                <a:defRPr/>
              </a:pPr>
              <a:t>‹#›</a:t>
            </a:fld>
            <a:endParaRPr lang="en-US" sz="1100" dirty="0">
              <a:solidFill>
                <a:srgbClr val="000000"/>
              </a:solidFill>
            </a:endParaRPr>
          </a:p>
        </p:txBody>
      </p:sp>
    </p:spTree>
    <p:extLst>
      <p:ext uri="{BB962C8B-B14F-4D97-AF65-F5344CB8AC3E}">
        <p14:creationId xmlns:p14="http://schemas.microsoft.com/office/powerpoint/2010/main" val="3419409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19"/>
          <p:cNvSpPr/>
          <p:nvPr userDrawn="1"/>
        </p:nvSpPr>
        <p:spPr bwMode="auto">
          <a:xfrm>
            <a:off x="-30912" y="2534356"/>
            <a:ext cx="8960602" cy="1901036"/>
          </a:xfrm>
          <a:custGeom>
            <a:avLst/>
            <a:gdLst>
              <a:gd name="connsiteX0" fmla="*/ 101600 w 14465300"/>
              <a:gd name="connsiteY0" fmla="*/ 2095500 h 2387600"/>
              <a:gd name="connsiteX1" fmla="*/ 3568700 w 14465300"/>
              <a:gd name="connsiteY1" fmla="*/ 2019300 h 2387600"/>
              <a:gd name="connsiteX2" fmla="*/ 5562600 w 14465300"/>
              <a:gd name="connsiteY2" fmla="*/ 0 h 2387600"/>
              <a:gd name="connsiteX3" fmla="*/ 14439900 w 14465300"/>
              <a:gd name="connsiteY3" fmla="*/ 0 h 2387600"/>
              <a:gd name="connsiteX4" fmla="*/ 14465300 w 14465300"/>
              <a:gd name="connsiteY4" fmla="*/ 330200 h 2387600"/>
              <a:gd name="connsiteX5" fmla="*/ 5727700 w 14465300"/>
              <a:gd name="connsiteY5" fmla="*/ 266700 h 2387600"/>
              <a:gd name="connsiteX6" fmla="*/ 3695700 w 14465300"/>
              <a:gd name="connsiteY6" fmla="*/ 2349500 h 2387600"/>
              <a:gd name="connsiteX7" fmla="*/ 0 w 14465300"/>
              <a:gd name="connsiteY7" fmla="*/ 2387600 h 2387600"/>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61495 w 14336963"/>
              <a:gd name="connsiteY0" fmla="*/ 2079458 h 2435726"/>
              <a:gd name="connsiteX1" fmla="*/ 3440363 w 14336963"/>
              <a:gd name="connsiteY1" fmla="*/ 2019300 h 2435726"/>
              <a:gd name="connsiteX2" fmla="*/ 5434263 w 14336963"/>
              <a:gd name="connsiteY2" fmla="*/ 0 h 2435726"/>
              <a:gd name="connsiteX3" fmla="*/ 14311563 w 14336963"/>
              <a:gd name="connsiteY3" fmla="*/ 0 h 2435726"/>
              <a:gd name="connsiteX4" fmla="*/ 14336963 w 14336963"/>
              <a:gd name="connsiteY4" fmla="*/ 330200 h 2435726"/>
              <a:gd name="connsiteX5" fmla="*/ 5599363 w 14336963"/>
              <a:gd name="connsiteY5" fmla="*/ 266700 h 2435726"/>
              <a:gd name="connsiteX6" fmla="*/ 3567363 w 14336963"/>
              <a:gd name="connsiteY6" fmla="*/ 2349500 h 2435726"/>
              <a:gd name="connsiteX7" fmla="*/ 0 w 14336963"/>
              <a:gd name="connsiteY7" fmla="*/ 2435726 h 24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6963" h="2435726">
                <a:moveTo>
                  <a:pt x="61495" y="2079458"/>
                </a:moveTo>
                <a:lnTo>
                  <a:pt x="3440363" y="2019300"/>
                </a:lnTo>
                <a:lnTo>
                  <a:pt x="5434263" y="0"/>
                </a:lnTo>
                <a:lnTo>
                  <a:pt x="14311563" y="0"/>
                </a:lnTo>
                <a:lnTo>
                  <a:pt x="14336963" y="330200"/>
                </a:lnTo>
                <a:lnTo>
                  <a:pt x="5599363" y="266700"/>
                </a:lnTo>
                <a:lnTo>
                  <a:pt x="3567363" y="2349500"/>
                </a:lnTo>
                <a:lnTo>
                  <a:pt x="0" y="2435726"/>
                </a:lnTo>
              </a:path>
            </a:pathLst>
          </a:custGeom>
          <a:solidFill>
            <a:schemeClr val="bg1"/>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algn="r" defTabSz="501182"/>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11" name="TextBox 10"/>
          <p:cNvSpPr txBox="1"/>
          <p:nvPr userDrawn="1"/>
        </p:nvSpPr>
        <p:spPr>
          <a:xfrm>
            <a:off x="3885531" y="1860556"/>
            <a:ext cx="1577155" cy="692498"/>
          </a:xfrm>
          <a:prstGeom prst="rect">
            <a:avLst/>
          </a:prstGeom>
          <a:noFill/>
        </p:spPr>
        <p:txBody>
          <a:bodyPr wrap="none" lIns="57148" tIns="28574" rIns="57148" bIns="28574" rtlCol="0">
            <a:spAutoFit/>
          </a:bodyPr>
          <a:lstStyle/>
          <a:p>
            <a:pPr defTabSz="501182"/>
            <a:r>
              <a:rPr lang="en-US" sz="4100" b="1" dirty="0" smtClean="0">
                <a:solidFill>
                  <a:prstClr val="white"/>
                </a:solidFill>
              </a:rPr>
              <a:t>IDF</a:t>
            </a:r>
            <a:r>
              <a:rPr lang="en-US" sz="4100" dirty="0" smtClean="0">
                <a:solidFill>
                  <a:prstClr val="white"/>
                </a:solidFill>
                <a:latin typeface="Intel Clear Light"/>
              </a:rPr>
              <a:t>14</a:t>
            </a:r>
            <a:endParaRPr lang="en-US" sz="4100" dirty="0">
              <a:solidFill>
                <a:prstClr val="white"/>
              </a:solidFill>
              <a:latin typeface="Intel Clear Light"/>
            </a:endParaRPr>
          </a:p>
        </p:txBody>
      </p:sp>
      <p:sp>
        <p:nvSpPr>
          <p:cNvPr id="12" name="TextBox 11"/>
          <p:cNvSpPr txBox="1"/>
          <p:nvPr userDrawn="1"/>
        </p:nvSpPr>
        <p:spPr>
          <a:xfrm>
            <a:off x="5413763" y="1860556"/>
            <a:ext cx="3343463" cy="692498"/>
          </a:xfrm>
          <a:prstGeom prst="rect">
            <a:avLst/>
          </a:prstGeom>
          <a:noFill/>
        </p:spPr>
        <p:txBody>
          <a:bodyPr wrap="none" lIns="57148" tIns="28574" rIns="57148" bIns="28574" rtlCol="0">
            <a:spAutoFit/>
          </a:bodyPr>
          <a:lstStyle/>
          <a:p>
            <a:pPr defTabSz="501182"/>
            <a:r>
              <a:rPr lang="en-US" sz="4100" dirty="0" smtClean="0">
                <a:solidFill>
                  <a:prstClr val="white"/>
                </a:solidFill>
                <a:latin typeface="Intel Clear Light"/>
              </a:rPr>
              <a:t>San Francisco</a:t>
            </a:r>
            <a:endParaRPr lang="en-US" sz="4100" dirty="0">
              <a:solidFill>
                <a:prstClr val="white"/>
              </a:solidFill>
              <a:latin typeface="Intel Clear Light"/>
            </a:endParaRPr>
          </a:p>
        </p:txBody>
      </p:sp>
      <p:sp>
        <p:nvSpPr>
          <p:cNvPr id="16" name="Donut 15"/>
          <p:cNvSpPr/>
          <p:nvPr userDrawn="1"/>
        </p:nvSpPr>
        <p:spPr bwMode="auto">
          <a:xfrm>
            <a:off x="8756326" y="2442634"/>
            <a:ext cx="152234" cy="152234"/>
          </a:xfrm>
          <a:prstGeom prst="donut">
            <a:avLst>
              <a:gd name="adj" fmla="val 15420"/>
            </a:avLst>
          </a:prstGeom>
          <a:solidFill>
            <a:schemeClr val="accent4"/>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Freeform 18"/>
          <p:cNvSpPr/>
          <p:nvPr userDrawn="1"/>
        </p:nvSpPr>
        <p:spPr bwMode="auto">
          <a:xfrm>
            <a:off x="-243787" y="2518749"/>
            <a:ext cx="9003109" cy="247720"/>
          </a:xfrm>
          <a:custGeom>
            <a:avLst/>
            <a:gdLst>
              <a:gd name="connsiteX0" fmla="*/ 0 w 14160500"/>
              <a:gd name="connsiteY0" fmla="*/ 2019300 h 2019300"/>
              <a:gd name="connsiteX1" fmla="*/ 3556000 w 14160500"/>
              <a:gd name="connsiteY1" fmla="*/ 2019300 h 2019300"/>
              <a:gd name="connsiteX2" fmla="*/ 5473700 w 14160500"/>
              <a:gd name="connsiteY2" fmla="*/ 0 h 2019300"/>
              <a:gd name="connsiteX3" fmla="*/ 14160500 w 14160500"/>
              <a:gd name="connsiteY3" fmla="*/ 0 h 2019300"/>
              <a:gd name="connsiteX0" fmla="*/ 0 w 14160500"/>
              <a:gd name="connsiteY0" fmla="*/ 2828925 h 2828925"/>
              <a:gd name="connsiteX1" fmla="*/ 3556000 w 14160500"/>
              <a:gd name="connsiteY1" fmla="*/ 2828925 h 2828925"/>
              <a:gd name="connsiteX2" fmla="*/ 5511800 w 14160500"/>
              <a:gd name="connsiteY2" fmla="*/ 0 h 2828925"/>
              <a:gd name="connsiteX3" fmla="*/ 14160500 w 14160500"/>
              <a:gd name="connsiteY3" fmla="*/ 809625 h 2828925"/>
              <a:gd name="connsiteX0" fmla="*/ 0 w 14084300"/>
              <a:gd name="connsiteY0" fmla="*/ 2828925 h 2828925"/>
              <a:gd name="connsiteX1" fmla="*/ 3556000 w 14084300"/>
              <a:gd name="connsiteY1" fmla="*/ 2828925 h 2828925"/>
              <a:gd name="connsiteX2" fmla="*/ 5511800 w 14084300"/>
              <a:gd name="connsiteY2" fmla="*/ 0 h 2828925"/>
              <a:gd name="connsiteX3" fmla="*/ 14084300 w 14084300"/>
              <a:gd name="connsiteY3" fmla="*/ 66675 h 2828925"/>
              <a:gd name="connsiteX0" fmla="*/ 0 w 14074775"/>
              <a:gd name="connsiteY0" fmla="*/ 2852737 h 2852737"/>
              <a:gd name="connsiteX1" fmla="*/ 3556000 w 14074775"/>
              <a:gd name="connsiteY1" fmla="*/ 2852737 h 2852737"/>
              <a:gd name="connsiteX2" fmla="*/ 5511800 w 14074775"/>
              <a:gd name="connsiteY2" fmla="*/ 23812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207125 w 14074775"/>
              <a:gd name="connsiteY2" fmla="*/ 14287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359525 w 14074775"/>
              <a:gd name="connsiteY2" fmla="*/ 23812 h 2852737"/>
              <a:gd name="connsiteX3" fmla="*/ 14074775 w 14074775"/>
              <a:gd name="connsiteY3" fmla="*/ 0 h 2852737"/>
              <a:gd name="connsiteX0" fmla="*/ 0 w 14074775"/>
              <a:gd name="connsiteY0" fmla="*/ 2828925 h 2828925"/>
              <a:gd name="connsiteX1" fmla="*/ 3556000 w 14074775"/>
              <a:gd name="connsiteY1" fmla="*/ 2828925 h 2828925"/>
              <a:gd name="connsiteX2" fmla="*/ 6359525 w 14074775"/>
              <a:gd name="connsiteY2" fmla="*/ 0 h 2828925"/>
              <a:gd name="connsiteX3" fmla="*/ 14074775 w 14074775"/>
              <a:gd name="connsiteY3" fmla="*/ 7938 h 2828925"/>
              <a:gd name="connsiteX0" fmla="*/ 0 w 14404975"/>
              <a:gd name="connsiteY0" fmla="*/ 2828925 h 2828925"/>
              <a:gd name="connsiteX1" fmla="*/ 3556000 w 14404975"/>
              <a:gd name="connsiteY1" fmla="*/ 2828925 h 2828925"/>
              <a:gd name="connsiteX2" fmla="*/ 6359525 w 14404975"/>
              <a:gd name="connsiteY2" fmla="*/ 0 h 2828925"/>
              <a:gd name="connsiteX3" fmla="*/ 14404975 w 14404975"/>
              <a:gd name="connsiteY3" fmla="*/ 7938 h 2828925"/>
            </a:gdLst>
            <a:ahLst/>
            <a:cxnLst>
              <a:cxn ang="0">
                <a:pos x="connsiteX0" y="connsiteY0"/>
              </a:cxn>
              <a:cxn ang="0">
                <a:pos x="connsiteX1" y="connsiteY1"/>
              </a:cxn>
              <a:cxn ang="0">
                <a:pos x="connsiteX2" y="connsiteY2"/>
              </a:cxn>
              <a:cxn ang="0">
                <a:pos x="connsiteX3" y="connsiteY3"/>
              </a:cxn>
            </a:cxnLst>
            <a:rect l="l" t="t" r="r" b="b"/>
            <a:pathLst>
              <a:path w="14404975" h="2828925">
                <a:moveTo>
                  <a:pt x="0" y="2828925"/>
                </a:moveTo>
                <a:lnTo>
                  <a:pt x="3556000" y="2828925"/>
                </a:lnTo>
                <a:lnTo>
                  <a:pt x="6359525" y="0"/>
                </a:lnTo>
                <a:lnTo>
                  <a:pt x="14404975" y="7938"/>
                </a:lnTo>
              </a:path>
            </a:pathLst>
          </a:custGeom>
          <a:noFill/>
          <a:ln w="25400" cap="flat" cmpd="sng" algn="ctr">
            <a:gradFill flip="none" rotWithShape="1">
              <a:gsLst>
                <a:gs pos="0">
                  <a:schemeClr val="accent1">
                    <a:lumMod val="5000"/>
                    <a:lumOff val="95000"/>
                  </a:schemeClr>
                </a:gs>
                <a:gs pos="62000">
                  <a:schemeClr val="accent4"/>
                </a:gs>
              </a:gsLst>
              <a:lin ang="0" scaled="1"/>
              <a:tileRect/>
            </a:grad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sp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41360" y="3014643"/>
            <a:ext cx="2208211" cy="61977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889" y="4934"/>
            <a:ext cx="1182112" cy="985093"/>
          </a:xfrm>
          <a:prstGeom prst="rect">
            <a:avLst/>
          </a:prstGeom>
        </p:spPr>
      </p:pic>
    </p:spTree>
    <p:extLst>
      <p:ext uri="{BB962C8B-B14F-4D97-AF65-F5344CB8AC3E}">
        <p14:creationId xmlns:p14="http://schemas.microsoft.com/office/powerpoint/2010/main" val="22784455"/>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0063174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8AC0E0-2A54-F34C-B777-EEF3612697C5}" type="datetime1">
              <a:rPr lang="en-US" smtClean="0">
                <a:solidFill>
                  <a:prstClr val="black">
                    <a:tint val="75000"/>
                  </a:prstClr>
                </a:solidFill>
              </a:rPr>
              <a:pPr/>
              <a:t>3/18/2015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80570513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73"/>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200173"/>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8996239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7" y="1151338"/>
            <a:ext cx="4041776"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2268263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071103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36153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08" y="1139090"/>
            <a:ext cx="4947988" cy="286536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386" y="2"/>
            <a:ext cx="1639614" cy="1366345"/>
          </a:xfrm>
          <a:prstGeom prst="rect">
            <a:avLst/>
          </a:prstGeom>
        </p:spPr>
      </p:pic>
    </p:spTree>
    <p:extLst>
      <p:ext uri="{BB962C8B-B14F-4D97-AF65-F5344CB8AC3E}">
        <p14:creationId xmlns:p14="http://schemas.microsoft.com/office/powerpoint/2010/main" val="44014973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37941"/>
            <a:ext cx="8436076" cy="145823"/>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xfrm>
            <a:off x="6872352" y="4843602"/>
            <a:ext cx="2133600" cy="273844"/>
          </a:xfrm>
          <a:prstGeom prst="rect">
            <a:avLst/>
          </a:prstGeom>
          <a:ln/>
        </p:spPr>
        <p:txBody>
          <a:bodyPr lIns="57148" tIns="28574" rIns="57148" bIns="28574"/>
          <a:lstStyle>
            <a:lvl1pPr>
              <a:defRPr/>
            </a:lvl1pPr>
          </a:lstStyle>
          <a:p>
            <a:pPr defTabSz="501182">
              <a:defRPr/>
            </a:pPr>
            <a:fld id="{9F5A7B63-E54E-4F29-8E5A-F12D682AA302}" type="slidenum">
              <a:rPr lang="en-US" sz="1000" smtClean="0">
                <a:solidFill>
                  <a:prstClr val="white"/>
                </a:solidFill>
              </a:rPr>
              <a:pPr defTabSz="501182">
                <a:defRPr/>
              </a:pPr>
              <a:t>‹#›</a:t>
            </a:fld>
            <a:endParaRPr lang="en-US" sz="1000" dirty="0">
              <a:solidFill>
                <a:prstClr val="white"/>
              </a:solidFill>
            </a:endParaRPr>
          </a:p>
        </p:txBody>
      </p:sp>
    </p:spTree>
    <p:extLst>
      <p:ext uri="{BB962C8B-B14F-4D97-AF65-F5344CB8AC3E}">
        <p14:creationId xmlns:p14="http://schemas.microsoft.com/office/powerpoint/2010/main" val="1072285566"/>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05394"/>
            <a:ext cx="8686800" cy="514350"/>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228600" y="734044"/>
            <a:ext cx="8686800" cy="3977640"/>
          </a:xfrm>
        </p:spPr>
        <p:txBody>
          <a:bodyPr/>
          <a:lstStyle>
            <a:lvl1pPr marL="228588" indent="-228588">
              <a:defRPr/>
            </a:lvl1pPr>
            <a:lvl2pPr marL="466701" indent="-228588">
              <a:buClrTx/>
              <a:defRPr/>
            </a:lvl2pPr>
            <a:lvl3pPr marL="692116" indent="-228588">
              <a:buClrTx/>
              <a:defRPr/>
            </a:lvl3pPr>
            <a:lvl4pPr marL="917529" indent="-228588">
              <a:buClrTx/>
              <a:defRPr/>
            </a:lvl4pPr>
            <a:lvl5pPr marL="1142944" indent="-228588">
              <a:buClrTx/>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 y="4960148"/>
            <a:ext cx="425768" cy="142875"/>
          </a:xfrm>
          <a:prstGeom prst="rect">
            <a:avLst/>
          </a:prstGeom>
        </p:spPr>
        <p:txBody>
          <a:bodyPr lIns="57148" tIns="28574" rIns="57148" bIns="28574"/>
          <a:lstStyle>
            <a:lvl1pPr>
              <a:defRPr>
                <a:solidFill>
                  <a:schemeClr val="bg1"/>
                </a:solidFill>
              </a:defRPr>
            </a:lvl1pPr>
          </a:lstStyle>
          <a:p>
            <a:pPr defTabSz="501182"/>
            <a:fld id="{FD44707B-D922-47D5-BD24-D96E91B70543}" type="slidenum">
              <a:rPr lang="en-US" sz="1000" smtClean="0">
                <a:solidFill>
                  <a:srgbClr val="FFFFFF"/>
                </a:solidFill>
                <a:latin typeface="Verdana"/>
              </a:rPr>
              <a:pPr defTabSz="501182"/>
              <a:t>‹#›</a:t>
            </a:fld>
            <a:endParaRPr lang="en-US" sz="1000" dirty="0">
              <a:solidFill>
                <a:srgbClr val="FFFFFF"/>
              </a:solidFill>
              <a:latin typeface="Verdana"/>
            </a:endParaRPr>
          </a:p>
        </p:txBody>
      </p:sp>
    </p:spTree>
    <p:extLst>
      <p:ext uri="{BB962C8B-B14F-4D97-AF65-F5344CB8AC3E}">
        <p14:creationId xmlns:p14="http://schemas.microsoft.com/office/powerpoint/2010/main" val="334551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19"/>
          <p:cNvSpPr/>
          <p:nvPr userDrawn="1"/>
        </p:nvSpPr>
        <p:spPr bwMode="auto">
          <a:xfrm>
            <a:off x="-30912" y="2534356"/>
            <a:ext cx="8960602" cy="1901036"/>
          </a:xfrm>
          <a:custGeom>
            <a:avLst/>
            <a:gdLst>
              <a:gd name="connsiteX0" fmla="*/ 101600 w 14465300"/>
              <a:gd name="connsiteY0" fmla="*/ 2095500 h 2387600"/>
              <a:gd name="connsiteX1" fmla="*/ 3568700 w 14465300"/>
              <a:gd name="connsiteY1" fmla="*/ 2019300 h 2387600"/>
              <a:gd name="connsiteX2" fmla="*/ 5562600 w 14465300"/>
              <a:gd name="connsiteY2" fmla="*/ 0 h 2387600"/>
              <a:gd name="connsiteX3" fmla="*/ 14439900 w 14465300"/>
              <a:gd name="connsiteY3" fmla="*/ 0 h 2387600"/>
              <a:gd name="connsiteX4" fmla="*/ 14465300 w 14465300"/>
              <a:gd name="connsiteY4" fmla="*/ 330200 h 2387600"/>
              <a:gd name="connsiteX5" fmla="*/ 5727700 w 14465300"/>
              <a:gd name="connsiteY5" fmla="*/ 266700 h 2387600"/>
              <a:gd name="connsiteX6" fmla="*/ 3695700 w 14465300"/>
              <a:gd name="connsiteY6" fmla="*/ 2349500 h 2387600"/>
              <a:gd name="connsiteX7" fmla="*/ 0 w 14465300"/>
              <a:gd name="connsiteY7" fmla="*/ 2387600 h 2387600"/>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0 w 14363700"/>
              <a:gd name="connsiteY0" fmla="*/ 2095500 h 2435726"/>
              <a:gd name="connsiteX1" fmla="*/ 3467100 w 14363700"/>
              <a:gd name="connsiteY1" fmla="*/ 2019300 h 2435726"/>
              <a:gd name="connsiteX2" fmla="*/ 5461000 w 14363700"/>
              <a:gd name="connsiteY2" fmla="*/ 0 h 2435726"/>
              <a:gd name="connsiteX3" fmla="*/ 14338300 w 14363700"/>
              <a:gd name="connsiteY3" fmla="*/ 0 h 2435726"/>
              <a:gd name="connsiteX4" fmla="*/ 14363700 w 14363700"/>
              <a:gd name="connsiteY4" fmla="*/ 330200 h 2435726"/>
              <a:gd name="connsiteX5" fmla="*/ 5626100 w 14363700"/>
              <a:gd name="connsiteY5" fmla="*/ 266700 h 2435726"/>
              <a:gd name="connsiteX6" fmla="*/ 3594100 w 14363700"/>
              <a:gd name="connsiteY6" fmla="*/ 2349500 h 2435726"/>
              <a:gd name="connsiteX7" fmla="*/ 26737 w 14363700"/>
              <a:gd name="connsiteY7" fmla="*/ 2435726 h 2435726"/>
              <a:gd name="connsiteX0" fmla="*/ 61495 w 14336963"/>
              <a:gd name="connsiteY0" fmla="*/ 2079458 h 2435726"/>
              <a:gd name="connsiteX1" fmla="*/ 3440363 w 14336963"/>
              <a:gd name="connsiteY1" fmla="*/ 2019300 h 2435726"/>
              <a:gd name="connsiteX2" fmla="*/ 5434263 w 14336963"/>
              <a:gd name="connsiteY2" fmla="*/ 0 h 2435726"/>
              <a:gd name="connsiteX3" fmla="*/ 14311563 w 14336963"/>
              <a:gd name="connsiteY3" fmla="*/ 0 h 2435726"/>
              <a:gd name="connsiteX4" fmla="*/ 14336963 w 14336963"/>
              <a:gd name="connsiteY4" fmla="*/ 330200 h 2435726"/>
              <a:gd name="connsiteX5" fmla="*/ 5599363 w 14336963"/>
              <a:gd name="connsiteY5" fmla="*/ 266700 h 2435726"/>
              <a:gd name="connsiteX6" fmla="*/ 3567363 w 14336963"/>
              <a:gd name="connsiteY6" fmla="*/ 2349500 h 2435726"/>
              <a:gd name="connsiteX7" fmla="*/ 0 w 14336963"/>
              <a:gd name="connsiteY7" fmla="*/ 2435726 h 24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36963" h="2435726">
                <a:moveTo>
                  <a:pt x="61495" y="2079458"/>
                </a:moveTo>
                <a:lnTo>
                  <a:pt x="3440363" y="2019300"/>
                </a:lnTo>
                <a:lnTo>
                  <a:pt x="5434263" y="0"/>
                </a:lnTo>
                <a:lnTo>
                  <a:pt x="14311563" y="0"/>
                </a:lnTo>
                <a:lnTo>
                  <a:pt x="14336963" y="330200"/>
                </a:lnTo>
                <a:lnTo>
                  <a:pt x="5599363" y="266700"/>
                </a:lnTo>
                <a:lnTo>
                  <a:pt x="3567363" y="2349500"/>
                </a:lnTo>
                <a:lnTo>
                  <a:pt x="0" y="2435726"/>
                </a:lnTo>
              </a:path>
            </a:pathLst>
          </a:custGeom>
          <a:solidFill>
            <a:schemeClr val="bg1"/>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algn="r" defTabSz="501182"/>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11" name="TextBox 10"/>
          <p:cNvSpPr txBox="1"/>
          <p:nvPr userDrawn="1"/>
        </p:nvSpPr>
        <p:spPr>
          <a:xfrm>
            <a:off x="3885531" y="1860556"/>
            <a:ext cx="1577155" cy="692498"/>
          </a:xfrm>
          <a:prstGeom prst="rect">
            <a:avLst/>
          </a:prstGeom>
          <a:noFill/>
        </p:spPr>
        <p:txBody>
          <a:bodyPr wrap="none" lIns="57148" tIns="28574" rIns="57148" bIns="28574" rtlCol="0">
            <a:spAutoFit/>
          </a:bodyPr>
          <a:lstStyle/>
          <a:p>
            <a:pPr defTabSz="501182"/>
            <a:r>
              <a:rPr lang="en-US" sz="4100" b="1" dirty="0" smtClean="0">
                <a:solidFill>
                  <a:prstClr val="white"/>
                </a:solidFill>
              </a:rPr>
              <a:t>IDF</a:t>
            </a:r>
            <a:r>
              <a:rPr lang="en-US" sz="4100" dirty="0" smtClean="0">
                <a:solidFill>
                  <a:prstClr val="white"/>
                </a:solidFill>
                <a:latin typeface="Intel Clear Light"/>
              </a:rPr>
              <a:t>14</a:t>
            </a:r>
            <a:endParaRPr lang="en-US" sz="4100" dirty="0">
              <a:solidFill>
                <a:prstClr val="white"/>
              </a:solidFill>
              <a:latin typeface="Intel Clear Light"/>
            </a:endParaRPr>
          </a:p>
        </p:txBody>
      </p:sp>
      <p:sp>
        <p:nvSpPr>
          <p:cNvPr id="12" name="TextBox 11"/>
          <p:cNvSpPr txBox="1"/>
          <p:nvPr userDrawn="1"/>
        </p:nvSpPr>
        <p:spPr>
          <a:xfrm>
            <a:off x="5413759" y="1860556"/>
            <a:ext cx="3343463" cy="692498"/>
          </a:xfrm>
          <a:prstGeom prst="rect">
            <a:avLst/>
          </a:prstGeom>
          <a:noFill/>
        </p:spPr>
        <p:txBody>
          <a:bodyPr wrap="none" lIns="57148" tIns="28574" rIns="57148" bIns="28574" rtlCol="0">
            <a:spAutoFit/>
          </a:bodyPr>
          <a:lstStyle/>
          <a:p>
            <a:pPr defTabSz="501182"/>
            <a:r>
              <a:rPr lang="en-US" sz="4100" dirty="0" smtClean="0">
                <a:solidFill>
                  <a:prstClr val="white"/>
                </a:solidFill>
                <a:latin typeface="Intel Clear Light"/>
              </a:rPr>
              <a:t>San Francisco</a:t>
            </a:r>
            <a:endParaRPr lang="en-US" sz="4100" dirty="0">
              <a:solidFill>
                <a:prstClr val="white"/>
              </a:solidFill>
              <a:latin typeface="Intel Clear Light"/>
            </a:endParaRPr>
          </a:p>
        </p:txBody>
      </p:sp>
      <p:sp>
        <p:nvSpPr>
          <p:cNvPr id="16" name="Donut 15"/>
          <p:cNvSpPr/>
          <p:nvPr userDrawn="1"/>
        </p:nvSpPr>
        <p:spPr bwMode="auto">
          <a:xfrm>
            <a:off x="8756326" y="2442634"/>
            <a:ext cx="152234" cy="152234"/>
          </a:xfrm>
          <a:prstGeom prst="donut">
            <a:avLst>
              <a:gd name="adj" fmla="val 15420"/>
            </a:avLst>
          </a:prstGeom>
          <a:solidFill>
            <a:schemeClr val="accent4"/>
          </a:solidFill>
          <a:ln w="9525" cap="flat" cmpd="sng" algn="ctr">
            <a:no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no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Freeform 18"/>
          <p:cNvSpPr/>
          <p:nvPr userDrawn="1"/>
        </p:nvSpPr>
        <p:spPr bwMode="auto">
          <a:xfrm>
            <a:off x="-243787" y="2518749"/>
            <a:ext cx="9003109" cy="247720"/>
          </a:xfrm>
          <a:custGeom>
            <a:avLst/>
            <a:gdLst>
              <a:gd name="connsiteX0" fmla="*/ 0 w 14160500"/>
              <a:gd name="connsiteY0" fmla="*/ 2019300 h 2019300"/>
              <a:gd name="connsiteX1" fmla="*/ 3556000 w 14160500"/>
              <a:gd name="connsiteY1" fmla="*/ 2019300 h 2019300"/>
              <a:gd name="connsiteX2" fmla="*/ 5473700 w 14160500"/>
              <a:gd name="connsiteY2" fmla="*/ 0 h 2019300"/>
              <a:gd name="connsiteX3" fmla="*/ 14160500 w 14160500"/>
              <a:gd name="connsiteY3" fmla="*/ 0 h 2019300"/>
              <a:gd name="connsiteX0" fmla="*/ 0 w 14160500"/>
              <a:gd name="connsiteY0" fmla="*/ 2828925 h 2828925"/>
              <a:gd name="connsiteX1" fmla="*/ 3556000 w 14160500"/>
              <a:gd name="connsiteY1" fmla="*/ 2828925 h 2828925"/>
              <a:gd name="connsiteX2" fmla="*/ 5511800 w 14160500"/>
              <a:gd name="connsiteY2" fmla="*/ 0 h 2828925"/>
              <a:gd name="connsiteX3" fmla="*/ 14160500 w 14160500"/>
              <a:gd name="connsiteY3" fmla="*/ 809625 h 2828925"/>
              <a:gd name="connsiteX0" fmla="*/ 0 w 14084300"/>
              <a:gd name="connsiteY0" fmla="*/ 2828925 h 2828925"/>
              <a:gd name="connsiteX1" fmla="*/ 3556000 w 14084300"/>
              <a:gd name="connsiteY1" fmla="*/ 2828925 h 2828925"/>
              <a:gd name="connsiteX2" fmla="*/ 5511800 w 14084300"/>
              <a:gd name="connsiteY2" fmla="*/ 0 h 2828925"/>
              <a:gd name="connsiteX3" fmla="*/ 14084300 w 14084300"/>
              <a:gd name="connsiteY3" fmla="*/ 66675 h 2828925"/>
              <a:gd name="connsiteX0" fmla="*/ 0 w 14074775"/>
              <a:gd name="connsiteY0" fmla="*/ 2852737 h 2852737"/>
              <a:gd name="connsiteX1" fmla="*/ 3556000 w 14074775"/>
              <a:gd name="connsiteY1" fmla="*/ 2852737 h 2852737"/>
              <a:gd name="connsiteX2" fmla="*/ 5511800 w 14074775"/>
              <a:gd name="connsiteY2" fmla="*/ 23812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207125 w 14074775"/>
              <a:gd name="connsiteY2" fmla="*/ 14287 h 2852737"/>
              <a:gd name="connsiteX3" fmla="*/ 14074775 w 14074775"/>
              <a:gd name="connsiteY3" fmla="*/ 0 h 2852737"/>
              <a:gd name="connsiteX0" fmla="*/ 0 w 14074775"/>
              <a:gd name="connsiteY0" fmla="*/ 2852737 h 2852737"/>
              <a:gd name="connsiteX1" fmla="*/ 3556000 w 14074775"/>
              <a:gd name="connsiteY1" fmla="*/ 2852737 h 2852737"/>
              <a:gd name="connsiteX2" fmla="*/ 6359525 w 14074775"/>
              <a:gd name="connsiteY2" fmla="*/ 23812 h 2852737"/>
              <a:gd name="connsiteX3" fmla="*/ 14074775 w 14074775"/>
              <a:gd name="connsiteY3" fmla="*/ 0 h 2852737"/>
              <a:gd name="connsiteX0" fmla="*/ 0 w 14074775"/>
              <a:gd name="connsiteY0" fmla="*/ 2828925 h 2828925"/>
              <a:gd name="connsiteX1" fmla="*/ 3556000 w 14074775"/>
              <a:gd name="connsiteY1" fmla="*/ 2828925 h 2828925"/>
              <a:gd name="connsiteX2" fmla="*/ 6359525 w 14074775"/>
              <a:gd name="connsiteY2" fmla="*/ 0 h 2828925"/>
              <a:gd name="connsiteX3" fmla="*/ 14074775 w 14074775"/>
              <a:gd name="connsiteY3" fmla="*/ 7938 h 2828925"/>
              <a:gd name="connsiteX0" fmla="*/ 0 w 14404975"/>
              <a:gd name="connsiteY0" fmla="*/ 2828925 h 2828925"/>
              <a:gd name="connsiteX1" fmla="*/ 3556000 w 14404975"/>
              <a:gd name="connsiteY1" fmla="*/ 2828925 h 2828925"/>
              <a:gd name="connsiteX2" fmla="*/ 6359525 w 14404975"/>
              <a:gd name="connsiteY2" fmla="*/ 0 h 2828925"/>
              <a:gd name="connsiteX3" fmla="*/ 14404975 w 14404975"/>
              <a:gd name="connsiteY3" fmla="*/ 7938 h 2828925"/>
            </a:gdLst>
            <a:ahLst/>
            <a:cxnLst>
              <a:cxn ang="0">
                <a:pos x="connsiteX0" y="connsiteY0"/>
              </a:cxn>
              <a:cxn ang="0">
                <a:pos x="connsiteX1" y="connsiteY1"/>
              </a:cxn>
              <a:cxn ang="0">
                <a:pos x="connsiteX2" y="connsiteY2"/>
              </a:cxn>
              <a:cxn ang="0">
                <a:pos x="connsiteX3" y="connsiteY3"/>
              </a:cxn>
            </a:cxnLst>
            <a:rect l="l" t="t" r="r" b="b"/>
            <a:pathLst>
              <a:path w="14404975" h="2828925">
                <a:moveTo>
                  <a:pt x="0" y="2828925"/>
                </a:moveTo>
                <a:lnTo>
                  <a:pt x="3556000" y="2828925"/>
                </a:lnTo>
                <a:lnTo>
                  <a:pt x="6359525" y="0"/>
                </a:lnTo>
                <a:lnTo>
                  <a:pt x="14404975" y="7938"/>
                </a:lnTo>
              </a:path>
            </a:pathLst>
          </a:custGeom>
          <a:noFill/>
          <a:ln w="25400" cap="flat" cmpd="sng" algn="ctr">
            <a:gradFill flip="none" rotWithShape="1">
              <a:gsLst>
                <a:gs pos="0">
                  <a:schemeClr val="accent1">
                    <a:lumMod val="5000"/>
                    <a:lumOff val="95000"/>
                  </a:schemeClr>
                </a:gs>
                <a:gs pos="62000">
                  <a:schemeClr val="accent4"/>
                </a:gs>
              </a:gsLst>
              <a:lin ang="0" scaled="1"/>
              <a:tileRect/>
            </a:gradFill>
            <a:prstDash val="solid"/>
            <a:round/>
            <a:headEnd type="none" w="med" len="med"/>
            <a:tailEnd type="none" w="med" len="med"/>
          </a:ln>
          <a:effectLst/>
        </p:spPr>
        <p:txBody>
          <a:bodyPr vert="horz" wrap="square" lIns="57106" tIns="28553" rIns="57106" bIns="28553" numCol="1" rtlCol="0" anchor="t" anchorCtr="1" compatLnSpc="1">
            <a:prstTxWarp prst="textNoShape">
              <a:avLst/>
            </a:prstTxWarp>
            <a:spAutoFit/>
          </a:bodyPr>
          <a:lstStyle/>
          <a:p>
            <a:pPr algn="ctr" defTabSz="571472" fontAlgn="base">
              <a:lnSpc>
                <a:spcPct val="95000"/>
              </a:lnSpc>
              <a:spcBef>
                <a:spcPct val="30000"/>
              </a:spcBef>
              <a:spcAft>
                <a:spcPct val="0"/>
              </a:spcAft>
              <a:buClr>
                <a:prstClr val="white"/>
              </a:buClr>
              <a:buFont typeface="Wingdings" pitchFamily="2" charset="2"/>
              <a:buNone/>
            </a:pPr>
            <a:endParaRPr lang="en-US" sz="1300"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41360" y="3014643"/>
            <a:ext cx="2208211" cy="61977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889" y="4934"/>
            <a:ext cx="1182112" cy="985093"/>
          </a:xfrm>
          <a:prstGeom prst="rect">
            <a:avLst/>
          </a:prstGeom>
        </p:spPr>
      </p:pic>
    </p:spTree>
    <p:extLst>
      <p:ext uri="{BB962C8B-B14F-4D97-AF65-F5344CB8AC3E}">
        <p14:creationId xmlns:p14="http://schemas.microsoft.com/office/powerpoint/2010/main" val="3894027677"/>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3508125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73"/>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200173"/>
            <a:ext cx="4038600" cy="3394473"/>
          </a:xfrm>
        </p:spPr>
        <p:txBody>
          <a:bodyPr/>
          <a:lstStyle>
            <a:lvl1pPr>
              <a:defRPr sz="2000"/>
            </a:lvl1pPr>
            <a:lvl2pPr>
              <a:defRPr sz="1800"/>
            </a:lvl2pPr>
            <a:lvl3pPr>
              <a:defRPr sz="13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9783567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72300-43C6-E744-B71F-D9EF15CA3C49}" type="datetime1">
              <a:rPr lang="en-US" smtClean="0">
                <a:solidFill>
                  <a:prstClr val="black">
                    <a:tint val="75000"/>
                  </a:prstClr>
                </a:solidFill>
              </a:rPr>
              <a:pPr/>
              <a:t>3/18/2015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95101514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7" y="1151338"/>
            <a:ext cx="4041776" cy="479821"/>
          </a:xfrm>
        </p:spPr>
        <p:txBody>
          <a:bodyPr anchor="b"/>
          <a:lstStyle>
            <a:lvl1pPr marL="0" indent="0">
              <a:buNone/>
              <a:defRPr sz="1800" b="0"/>
            </a:lvl1pPr>
            <a:lvl2pPr marL="250566" indent="0">
              <a:buNone/>
              <a:defRPr sz="1100" b="1"/>
            </a:lvl2pPr>
            <a:lvl3pPr marL="501131" indent="0">
              <a:buNone/>
              <a:defRPr sz="1000" b="1"/>
            </a:lvl3pPr>
            <a:lvl4pPr marL="751697" indent="0">
              <a:buNone/>
              <a:defRPr sz="900" b="1"/>
            </a:lvl4pPr>
            <a:lvl5pPr marL="1002261" indent="0">
              <a:buNone/>
              <a:defRPr sz="900" b="1"/>
            </a:lvl5pPr>
            <a:lvl6pPr marL="1252827" indent="0">
              <a:buNone/>
              <a:defRPr sz="900" b="1"/>
            </a:lvl6pPr>
            <a:lvl7pPr marL="1503391" indent="0">
              <a:buNone/>
              <a:defRPr sz="900" b="1"/>
            </a:lvl7pPr>
            <a:lvl8pPr marL="1753956" indent="0">
              <a:buNone/>
              <a:defRPr sz="900" b="1"/>
            </a:lvl8pPr>
            <a:lvl9pPr marL="2004521"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800"/>
            </a:lvl1pPr>
            <a:lvl2pPr>
              <a:defRPr sz="1300"/>
            </a:lvl2pPr>
            <a:lvl3pPr>
              <a:defRPr sz="13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4755731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469002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71862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008" y="1139090"/>
            <a:ext cx="4947988" cy="286536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4386" y="2"/>
            <a:ext cx="1639614" cy="1366345"/>
          </a:xfrm>
          <a:prstGeom prst="rect">
            <a:avLst/>
          </a:prstGeom>
        </p:spPr>
      </p:pic>
    </p:spTree>
    <p:extLst>
      <p:ext uri="{BB962C8B-B14F-4D97-AF65-F5344CB8AC3E}">
        <p14:creationId xmlns:p14="http://schemas.microsoft.com/office/powerpoint/2010/main" val="192725912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Text Placeholder 7"/>
          <p:cNvSpPr>
            <a:spLocks noGrp="1"/>
          </p:cNvSpPr>
          <p:nvPr>
            <p:ph type="body" sz="quarter" idx="13"/>
          </p:nvPr>
        </p:nvSpPr>
        <p:spPr>
          <a:xfrm>
            <a:off x="353964" y="4537941"/>
            <a:ext cx="8436076" cy="145823"/>
          </a:xfrm>
        </p:spPr>
        <p:txBody>
          <a:bodyPr anchor="b">
            <a:spAutoFit/>
          </a:bodyPr>
          <a:lstStyle>
            <a:lvl1pPr marL="0" indent="0">
              <a:lnSpc>
                <a:spcPct val="75000"/>
              </a:lnSpc>
              <a:spcBef>
                <a:spcPts val="0"/>
              </a:spcBef>
              <a:buFont typeface="Arial" pitchFamily="34" charset="0"/>
              <a:buNone/>
              <a:defRPr sz="800">
                <a:solidFill>
                  <a:schemeClr val="bg1"/>
                </a:solidFill>
                <a:latin typeface="Arial Narrow" pitchFamily="34" charset="0"/>
              </a:defRPr>
            </a:lvl1pPr>
            <a:lvl2pPr marL="171442" indent="-114294">
              <a:defRPr sz="900"/>
            </a:lvl2pPr>
            <a:lvl3pPr marL="342884" indent="-114294">
              <a:defRPr sz="900"/>
            </a:lvl3pPr>
            <a:lvl4pPr marL="514325" indent="-114294">
              <a:defRPr sz="900"/>
            </a:lvl4pPr>
            <a:lvl5pPr marL="685766" indent="-114294">
              <a:defRPr sz="900"/>
            </a:lvl5pPr>
          </a:lstStyle>
          <a:p>
            <a:pPr lvl="0"/>
            <a:r>
              <a:rPr lang="en-US" smtClean="0"/>
              <a:t>Click to edit Master text styles</a:t>
            </a:r>
          </a:p>
        </p:txBody>
      </p:sp>
      <p:sp>
        <p:nvSpPr>
          <p:cNvPr id="4" name="Slide Number Placeholder 5"/>
          <p:cNvSpPr>
            <a:spLocks noGrp="1"/>
          </p:cNvSpPr>
          <p:nvPr>
            <p:ph type="sldNum" sz="quarter" idx="14"/>
          </p:nvPr>
        </p:nvSpPr>
        <p:spPr>
          <a:xfrm>
            <a:off x="6872352" y="4843602"/>
            <a:ext cx="2133600" cy="273844"/>
          </a:xfrm>
          <a:prstGeom prst="rect">
            <a:avLst/>
          </a:prstGeom>
          <a:ln/>
        </p:spPr>
        <p:txBody>
          <a:bodyPr lIns="57148" tIns="28574" rIns="57148" bIns="28574"/>
          <a:lstStyle>
            <a:lvl1pPr>
              <a:defRPr/>
            </a:lvl1pPr>
          </a:lstStyle>
          <a:p>
            <a:pPr defTabSz="501182">
              <a:defRPr/>
            </a:pPr>
            <a:fld id="{9F5A7B63-E54E-4F29-8E5A-F12D682AA302}" type="slidenum">
              <a:rPr lang="en-US" sz="1000" smtClean="0">
                <a:solidFill>
                  <a:prstClr val="white"/>
                </a:solidFill>
              </a:rPr>
              <a:pPr defTabSz="501182">
                <a:defRPr/>
              </a:pPr>
              <a:t>‹#›</a:t>
            </a:fld>
            <a:endParaRPr lang="en-US" sz="1000" dirty="0">
              <a:solidFill>
                <a:prstClr val="white"/>
              </a:solidFill>
            </a:endParaRPr>
          </a:p>
        </p:txBody>
      </p:sp>
    </p:spTree>
    <p:extLst>
      <p:ext uri="{BB962C8B-B14F-4D97-AF65-F5344CB8AC3E}">
        <p14:creationId xmlns:p14="http://schemas.microsoft.com/office/powerpoint/2010/main" val="3998323969"/>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05394"/>
            <a:ext cx="8686800" cy="514350"/>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228600" y="734044"/>
            <a:ext cx="8686800" cy="3977640"/>
          </a:xfrm>
        </p:spPr>
        <p:txBody>
          <a:bodyPr/>
          <a:lstStyle>
            <a:lvl1pPr marL="228588" indent="-228588">
              <a:defRPr/>
            </a:lvl1pPr>
            <a:lvl2pPr marL="466701" indent="-228588">
              <a:buClrTx/>
              <a:defRPr/>
            </a:lvl2pPr>
            <a:lvl3pPr marL="692116" indent="-228588">
              <a:buClrTx/>
              <a:defRPr/>
            </a:lvl3pPr>
            <a:lvl4pPr marL="917529" indent="-228588">
              <a:buClrTx/>
              <a:defRPr/>
            </a:lvl4pPr>
            <a:lvl5pPr marL="1142944" indent="-228588">
              <a:buClrTx/>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 y="4960148"/>
            <a:ext cx="425768" cy="142875"/>
          </a:xfrm>
          <a:prstGeom prst="rect">
            <a:avLst/>
          </a:prstGeom>
        </p:spPr>
        <p:txBody>
          <a:bodyPr lIns="57148" tIns="28574" rIns="57148" bIns="28574"/>
          <a:lstStyle>
            <a:lvl1pPr>
              <a:defRPr>
                <a:solidFill>
                  <a:schemeClr val="bg1"/>
                </a:solidFill>
              </a:defRPr>
            </a:lvl1pPr>
          </a:lstStyle>
          <a:p>
            <a:pPr defTabSz="501182"/>
            <a:fld id="{FD44707B-D922-47D5-BD24-D96E91B70543}" type="slidenum">
              <a:rPr lang="en-US" sz="1000" smtClean="0">
                <a:solidFill>
                  <a:srgbClr val="FFFFFF"/>
                </a:solidFill>
                <a:latin typeface="Verdana"/>
              </a:rPr>
              <a:pPr defTabSz="501182"/>
              <a:t>‹#›</a:t>
            </a:fld>
            <a:endParaRPr lang="en-US" sz="1000" dirty="0">
              <a:solidFill>
                <a:srgbClr val="FFFFFF"/>
              </a:solidFill>
              <a:latin typeface="Verdana"/>
            </a:endParaRPr>
          </a:p>
        </p:txBody>
      </p:sp>
    </p:spTree>
    <p:extLst>
      <p:ext uri="{BB962C8B-B14F-4D97-AF65-F5344CB8AC3E}">
        <p14:creationId xmlns:p14="http://schemas.microsoft.com/office/powerpoint/2010/main" val="30453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66713" y="1345413"/>
            <a:ext cx="8407400" cy="3126581"/>
          </a:xfrm>
          <a:prstGeom prst="rect">
            <a:avLst/>
          </a:prstGeom>
          <a:noFill/>
          <a:ln w="9525">
            <a:noFill/>
            <a:miter lim="800000"/>
            <a:headEnd/>
            <a:tailEnd/>
          </a:ln>
          <a:effectLst/>
        </p:spPr>
        <p:txBody>
          <a:bodyPr lIns="42738" tIns="21371" rIns="42738" bIns="21371" anchorCtr="1"/>
          <a:lstStyle/>
          <a:p>
            <a:pPr algn="r" defTabSz="427700"/>
            <a:endParaRPr lang="en-US" sz="1100" dirty="0">
              <a:solidFill>
                <a:prstClr val="white"/>
              </a:solidFill>
              <a:effectLst>
                <a:outerShdw blurRad="38100" dist="38100" dir="2700000" algn="tl">
                  <a:srgbClr val="000000"/>
                </a:outerShdw>
              </a:effectLst>
            </a:endParaRPr>
          </a:p>
        </p:txBody>
      </p:sp>
      <p:sp>
        <p:nvSpPr>
          <p:cNvPr id="22532" name="Rectangle 4"/>
          <p:cNvSpPr>
            <a:spLocks noGrp="1" noChangeArrowheads="1"/>
          </p:cNvSpPr>
          <p:nvPr>
            <p:ph type="ctrTitle"/>
          </p:nvPr>
        </p:nvSpPr>
        <p:spPr>
          <a:xfrm>
            <a:off x="543406" y="1687247"/>
            <a:ext cx="6575534" cy="943817"/>
          </a:xfrm>
        </p:spPr>
        <p:txBody>
          <a:bodyPr anchor="b" anchorCtr="0"/>
          <a:lstStyle>
            <a:lvl1pPr algn="l">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543405" y="2908703"/>
            <a:ext cx="5150166" cy="883501"/>
          </a:xfrm>
        </p:spPr>
        <p:txBody>
          <a:bodyPr anchorCtr="0"/>
          <a:lstStyle>
            <a:lvl1pPr marL="0" indent="0" algn="l">
              <a:spcBef>
                <a:spcPts val="0"/>
              </a:spcBef>
              <a:buFont typeface="Wingdings" pitchFamily="2" charset="2"/>
              <a:buNone/>
              <a:defRPr/>
            </a:lvl1pPr>
          </a:lstStyle>
          <a:p>
            <a:r>
              <a:rPr lang="en-US" dirty="0" smtClean="0"/>
              <a:t>Click to edit Master subtitle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3406" y="620750"/>
            <a:ext cx="1553354" cy="74901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7268" y="4"/>
            <a:ext cx="956735" cy="1345409"/>
          </a:xfrm>
          <a:prstGeom prst="rect">
            <a:avLst/>
          </a:prstGeom>
        </p:spPr>
      </p:pic>
    </p:spTree>
    <p:extLst>
      <p:ext uri="{BB962C8B-B14F-4D97-AF65-F5344CB8AC3E}">
        <p14:creationId xmlns:p14="http://schemas.microsoft.com/office/powerpoint/2010/main" val="34392597"/>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2183324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1300"/>
            </a:lvl1pPr>
            <a:lvl2pPr>
              <a:defRPr sz="1100"/>
            </a:lvl2pPr>
            <a:lvl3pPr>
              <a:defRPr sz="9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0154"/>
            <a:ext cx="4038600" cy="3394472"/>
          </a:xfrm>
        </p:spPr>
        <p:txBody>
          <a:bodyPr/>
          <a:lstStyle>
            <a:lvl1pPr>
              <a:defRPr sz="1300"/>
            </a:lvl1pPr>
            <a:lvl2pPr>
              <a:defRPr sz="1100"/>
            </a:lvl2pPr>
            <a:lvl3pPr>
              <a:defRPr sz="9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2581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100" b="1"/>
            </a:lvl1pPr>
            <a:lvl2pPr marL="213829" indent="0">
              <a:buNone/>
              <a:defRPr sz="900" b="1"/>
            </a:lvl2pPr>
            <a:lvl3pPr marL="427656" indent="0">
              <a:buNone/>
              <a:defRPr sz="900" b="1"/>
            </a:lvl3pPr>
            <a:lvl4pPr marL="641486" indent="0">
              <a:buNone/>
              <a:defRPr sz="800" b="1"/>
            </a:lvl4pPr>
            <a:lvl5pPr marL="855314" indent="0">
              <a:buNone/>
              <a:defRPr sz="800" b="1"/>
            </a:lvl5pPr>
            <a:lvl6pPr marL="1069142" indent="0">
              <a:buNone/>
              <a:defRPr sz="800" b="1"/>
            </a:lvl6pPr>
            <a:lvl7pPr marL="1282971" indent="0">
              <a:buNone/>
              <a:defRPr sz="800" b="1"/>
            </a:lvl7pPr>
            <a:lvl8pPr marL="1496800" indent="0">
              <a:buNone/>
              <a:defRPr sz="800" b="1"/>
            </a:lvl8pPr>
            <a:lvl9pPr marL="1710629"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100"/>
            </a:lvl1pPr>
            <a:lvl2pPr>
              <a:defRPr sz="9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1100" b="1"/>
            </a:lvl1pPr>
            <a:lvl2pPr marL="213829" indent="0">
              <a:buNone/>
              <a:defRPr sz="900" b="1"/>
            </a:lvl2pPr>
            <a:lvl3pPr marL="427656" indent="0">
              <a:buNone/>
              <a:defRPr sz="900" b="1"/>
            </a:lvl3pPr>
            <a:lvl4pPr marL="641486" indent="0">
              <a:buNone/>
              <a:defRPr sz="800" b="1"/>
            </a:lvl4pPr>
            <a:lvl5pPr marL="855314" indent="0">
              <a:buNone/>
              <a:defRPr sz="800" b="1"/>
            </a:lvl5pPr>
            <a:lvl6pPr marL="1069142" indent="0">
              <a:buNone/>
              <a:defRPr sz="800" b="1"/>
            </a:lvl6pPr>
            <a:lvl7pPr marL="1282971" indent="0">
              <a:buNone/>
              <a:defRPr sz="800" b="1"/>
            </a:lvl7pPr>
            <a:lvl8pPr marL="1496800" indent="0">
              <a:buNone/>
              <a:defRPr sz="800" b="1"/>
            </a:lvl8pPr>
            <a:lvl9pPr marL="1710629"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1100"/>
            </a:lvl1pPr>
            <a:lvl2pPr>
              <a:defRPr sz="9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358272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14.xml"/><Relationship Id="rId7"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9" Type="http://schemas.openxmlformats.org/officeDocument/2006/relationships/image" Target="../media/image2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12.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10" Type="http://schemas.openxmlformats.org/officeDocument/2006/relationships/theme" Target="../theme/theme13.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5" Type="http://schemas.openxmlformats.org/officeDocument/2006/relationships/slideLayout" Target="../slideLayouts/slideLayout141.xml"/><Relationship Id="rId4"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9.png"/><Relationship Id="rId5" Type="http://schemas.openxmlformats.org/officeDocument/2006/relationships/slideLayout" Target="../slideLayouts/slideLayout43.xml"/><Relationship Id="rId10"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9.png"/><Relationship Id="rId5" Type="http://schemas.openxmlformats.org/officeDocument/2006/relationships/slideLayout" Target="../slideLayouts/slideLayout52.xml"/><Relationship Id="rId10"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9.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5.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theme" Target="../theme/theme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8.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p:nvPr/>
        </p:nvSpPr>
        <p:spPr>
          <a:xfrm>
            <a:off x="18" y="4803332"/>
            <a:ext cx="9150839" cy="342107"/>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 name="connsiteX0" fmla="*/ 9168064 w 9168064"/>
              <a:gd name="connsiteY0" fmla="*/ 2547 h 453595"/>
              <a:gd name="connsiteX1" fmla="*/ 8352851 w 9168064"/>
              <a:gd name="connsiteY1" fmla="*/ 0 h 453595"/>
              <a:gd name="connsiteX2" fmla="*/ 7829490 w 9168064"/>
              <a:gd name="connsiteY2" fmla="*/ 307049 h 453595"/>
              <a:gd name="connsiteX3" fmla="*/ 0 w 9168064"/>
              <a:gd name="connsiteY3" fmla="*/ 300070 h 453595"/>
              <a:gd name="connsiteX4" fmla="*/ 0 w 9168064"/>
              <a:gd name="connsiteY4" fmla="*/ 453595 h 453595"/>
              <a:gd name="connsiteX5" fmla="*/ 9162317 w 9168064"/>
              <a:gd name="connsiteY5" fmla="*/ 446616 h 453595"/>
              <a:gd name="connsiteX6" fmla="*/ 9168064 w 9168064"/>
              <a:gd name="connsiteY6" fmla="*/ 2547 h 453595"/>
              <a:gd name="connsiteX0" fmla="*/ 9168064 w 9168064"/>
              <a:gd name="connsiteY0" fmla="*/ 2547 h 456141"/>
              <a:gd name="connsiteX1" fmla="*/ 8352851 w 9168064"/>
              <a:gd name="connsiteY1" fmla="*/ 0 h 456141"/>
              <a:gd name="connsiteX2" fmla="*/ 7829490 w 9168064"/>
              <a:gd name="connsiteY2" fmla="*/ 307049 h 456141"/>
              <a:gd name="connsiteX3" fmla="*/ 0 w 9168064"/>
              <a:gd name="connsiteY3" fmla="*/ 300070 h 456141"/>
              <a:gd name="connsiteX4" fmla="*/ 0 w 9168064"/>
              <a:gd name="connsiteY4" fmla="*/ 453595 h 456141"/>
              <a:gd name="connsiteX5" fmla="*/ 9155954 w 9168064"/>
              <a:gd name="connsiteY5" fmla="*/ 456141 h 456141"/>
              <a:gd name="connsiteX6" fmla="*/ 9168064 w 9168064"/>
              <a:gd name="connsiteY6" fmla="*/ 2547 h 456141"/>
              <a:gd name="connsiteX0" fmla="*/ 9168064 w 9169169"/>
              <a:gd name="connsiteY0" fmla="*/ 2547 h 456141"/>
              <a:gd name="connsiteX1" fmla="*/ 8352851 w 9169169"/>
              <a:gd name="connsiteY1" fmla="*/ 0 h 456141"/>
              <a:gd name="connsiteX2" fmla="*/ 7829490 w 9169169"/>
              <a:gd name="connsiteY2" fmla="*/ 307049 h 456141"/>
              <a:gd name="connsiteX3" fmla="*/ 0 w 9169169"/>
              <a:gd name="connsiteY3" fmla="*/ 300070 h 456141"/>
              <a:gd name="connsiteX4" fmla="*/ 0 w 9169169"/>
              <a:gd name="connsiteY4" fmla="*/ 453595 h 456141"/>
              <a:gd name="connsiteX5" fmla="*/ 9168679 w 9169169"/>
              <a:gd name="connsiteY5" fmla="*/ 456141 h 456141"/>
              <a:gd name="connsiteX6" fmla="*/ 9168064 w 9169169"/>
              <a:gd name="connsiteY6" fmla="*/ 2547 h 45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9169" h="456141">
                <a:moveTo>
                  <a:pt x="9168064" y="2547"/>
                </a:moveTo>
                <a:lnTo>
                  <a:pt x="8352851" y="0"/>
                </a:lnTo>
                <a:lnTo>
                  <a:pt x="7829490" y="307049"/>
                </a:lnTo>
                <a:lnTo>
                  <a:pt x="0" y="300070"/>
                </a:lnTo>
                <a:lnTo>
                  <a:pt x="0" y="453595"/>
                </a:lnTo>
                <a:lnTo>
                  <a:pt x="9168679" y="456141"/>
                </a:lnTo>
                <a:cubicBezTo>
                  <a:pt x="9170595" y="308118"/>
                  <a:pt x="9166148" y="150570"/>
                  <a:pt x="9168064" y="2547"/>
                </a:cubicBez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dirty="0">
              <a:solidFill>
                <a:prstClr val="white"/>
              </a:solidFill>
            </a:endParaRPr>
          </a:p>
        </p:txBody>
      </p:sp>
      <p:sp>
        <p:nvSpPr>
          <p:cNvPr id="2" name="Title Placeholder 1"/>
          <p:cNvSpPr>
            <a:spLocks noGrp="1"/>
          </p:cNvSpPr>
          <p:nvPr>
            <p:ph type="title"/>
          </p:nvPr>
        </p:nvSpPr>
        <p:spPr>
          <a:xfrm>
            <a:off x="457200" y="157222"/>
            <a:ext cx="8229600" cy="74156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5647" y="1200158"/>
            <a:ext cx="8167047" cy="3469911"/>
          </a:xfrm>
          <a:prstGeom prst="rect">
            <a:avLst/>
          </a:prstGeom>
        </p:spPr>
        <p:txBody>
          <a:bodyPr vert="horz" lIns="0" tIns="0" rIns="0" bIns="0" rtlCol="0">
            <a:normAutofit/>
          </a:bodyPr>
          <a:lstStyle/>
          <a:p>
            <a:pPr lvl="0"/>
            <a:r>
              <a:rPr lang="en-US" dirty="0" smtClean="0"/>
              <a:t>Click to edit Master text styles</a:t>
            </a:r>
          </a:p>
          <a:p>
            <a:pPr lvl="1"/>
            <a:r>
              <a:rPr lang="en-US" dirty="0" smtClean="0"/>
              <a:t>16pt Regular Big Bullet One</a:t>
            </a:r>
          </a:p>
          <a:p>
            <a:pPr lvl="2"/>
            <a:r>
              <a:rPr lang="en-US" dirty="0" smtClean="0"/>
              <a:t>Sub-bullet</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7"/>
            <a:ext cx="2133600" cy="273844"/>
          </a:xfrm>
          <a:prstGeom prst="rect">
            <a:avLst/>
          </a:prstGeom>
        </p:spPr>
        <p:txBody>
          <a:bodyPr vert="horz" lIns="91436" tIns="45718" rIns="91436" bIns="45718" rtlCol="0" anchor="ctr"/>
          <a:lstStyle>
            <a:lvl1pPr algn="l">
              <a:defRPr sz="900">
                <a:solidFill>
                  <a:schemeClr val="tx1">
                    <a:tint val="75000"/>
                  </a:schemeClr>
                </a:solidFill>
                <a:latin typeface="Neo Sans Intel"/>
              </a:defRPr>
            </a:lvl1pPr>
          </a:lstStyle>
          <a:p>
            <a:pPr defTabSz="457178"/>
            <a:fld id="{C8B5CA9C-FFAE-734D-8488-685557D6D07F}" type="datetime1">
              <a:rPr lang="en-US" smtClean="0">
                <a:solidFill>
                  <a:prstClr val="black">
                    <a:tint val="75000"/>
                  </a:prstClr>
                </a:solidFill>
              </a:rPr>
              <a:pPr defTabSz="457178"/>
              <a:t>3/18/2015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36" tIns="45718" rIns="91436" bIns="45718" rtlCol="0" anchor="ctr"/>
          <a:lstStyle>
            <a:lvl1pPr algn="ctr">
              <a:defRPr sz="900">
                <a:solidFill>
                  <a:schemeClr val="tx1">
                    <a:tint val="75000"/>
                  </a:schemeClr>
                </a:solidFill>
                <a:latin typeface="Neo Sans Intel"/>
              </a:defRPr>
            </a:lvl1pPr>
          </a:lstStyle>
          <a:p>
            <a:pPr defTabSz="457178"/>
            <a:endParaRPr lang="en-US" dirty="0">
              <a:solidFill>
                <a:prstClr val="black">
                  <a:tint val="75000"/>
                </a:prstClr>
              </a:solidFill>
            </a:endParaRPr>
          </a:p>
        </p:txBody>
      </p:sp>
      <p:sp>
        <p:nvSpPr>
          <p:cNvPr id="6" name="Slide Number Placeholder 5"/>
          <p:cNvSpPr>
            <a:spLocks noGrp="1"/>
          </p:cNvSpPr>
          <p:nvPr>
            <p:ph type="sldNum" sz="quarter" idx="4"/>
          </p:nvPr>
        </p:nvSpPr>
        <p:spPr>
          <a:xfrm>
            <a:off x="6872352" y="4843602"/>
            <a:ext cx="2133600" cy="273844"/>
          </a:xfrm>
          <a:prstGeom prst="rect">
            <a:avLst/>
          </a:prstGeom>
        </p:spPr>
        <p:txBody>
          <a:bodyPr vert="horz" lIns="0" tIns="0" rIns="0" bIns="0" rtlCol="0" anchor="ctr"/>
          <a:lstStyle>
            <a:lvl1pPr algn="r">
              <a:defRPr sz="800">
                <a:solidFill>
                  <a:srgbClr val="FFFFFF"/>
                </a:solidFill>
                <a:latin typeface="Neo Sans Intel Light"/>
                <a:cs typeface="Neo Sans Intel Light"/>
              </a:defRPr>
            </a:lvl1pPr>
          </a:lstStyle>
          <a:p>
            <a:pPr defTabSz="457178"/>
            <a:fld id="{EE2556C5-CE8C-6547-B838-EA80C61A4AF7}" type="slidenum">
              <a:rPr lang="en-US" smtClean="0"/>
              <a:pPr defTabSz="457178"/>
              <a:t>‹#›</a:t>
            </a:fld>
            <a:endParaRPr lang="en-US" dirty="0"/>
          </a:p>
        </p:txBody>
      </p:sp>
      <p:cxnSp>
        <p:nvCxnSpPr>
          <p:cNvPr id="11" name="Straight Connector 10"/>
          <p:cNvCxnSpPr/>
          <p:nvPr/>
        </p:nvCxnSpPr>
        <p:spPr>
          <a:xfrm>
            <a:off x="8725284" y="4883776"/>
            <a:ext cx="0" cy="178595"/>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int_lookins_hrz_rgb_wht_24.png"/>
          <p:cNvPicPr>
            <a:picLocks noChangeAspect="1"/>
          </p:cNvPicPr>
          <p:nvPr/>
        </p:nvPicPr>
        <p:blipFill rotWithShape="1">
          <a:blip r:embed="rId28" cstate="screen">
            <a:extLst>
              <a:ext uri="{28A0092B-C50C-407E-A947-70E740481C1C}">
                <a14:useLocalDpi xmlns:a14="http://schemas.microsoft.com/office/drawing/2010/main" val="0"/>
              </a:ext>
            </a:extLst>
          </a:blip>
          <a:srcRect r="53442"/>
          <a:stretch/>
        </p:blipFill>
        <p:spPr>
          <a:xfrm>
            <a:off x="8262870" y="4864101"/>
            <a:ext cx="355612" cy="224686"/>
          </a:xfrm>
          <a:prstGeom prst="rect">
            <a:avLst/>
          </a:prstGeom>
        </p:spPr>
      </p:pic>
    </p:spTree>
    <p:extLst>
      <p:ext uri="{BB962C8B-B14F-4D97-AF65-F5344CB8AC3E}">
        <p14:creationId xmlns:p14="http://schemas.microsoft.com/office/powerpoint/2010/main" val="3927815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7" r:id="rId14"/>
    <p:sldLayoutId id="2147483678" r:id="rId15"/>
    <p:sldLayoutId id="2147483679" r:id="rId16"/>
    <p:sldLayoutId id="2147483680" r:id="rId17"/>
    <p:sldLayoutId id="2147483682" r:id="rId18"/>
    <p:sldLayoutId id="2147483683" r:id="rId19"/>
    <p:sldLayoutId id="2147483685" r:id="rId20"/>
    <p:sldLayoutId id="2147483686" r:id="rId21"/>
    <p:sldLayoutId id="2147483687" r:id="rId22"/>
    <p:sldLayoutId id="2147483930" r:id="rId23"/>
    <p:sldLayoutId id="2147483931" r:id="rId24"/>
    <p:sldLayoutId id="2147483932" r:id="rId25"/>
    <p:sldLayoutId id="2147483933" r:id="rId26"/>
  </p:sldLayoutIdLst>
  <p:timing>
    <p:tnLst>
      <p:par>
        <p:cTn id="1" dur="indefinite" restart="never" nodeType="tmRoot"/>
      </p:par>
    </p:tnLst>
  </p:timing>
  <p:hf hdr="0" ftr="0" dt="0"/>
  <p:txStyles>
    <p:titleStyle>
      <a:lvl1pPr algn="l" defTabSz="457178" rtl="0" eaLnBrk="1" latinLnBrk="0" hangingPunct="1">
        <a:spcBef>
          <a:spcPct val="0"/>
        </a:spcBef>
        <a:buNone/>
        <a:defRPr sz="2800" kern="1200">
          <a:solidFill>
            <a:schemeClr val="accent1"/>
          </a:solidFill>
          <a:latin typeface="Neo Sans Intel Light"/>
          <a:ea typeface="+mj-ea"/>
          <a:cs typeface="+mj-cs"/>
        </a:defRPr>
      </a:lvl1pPr>
    </p:titleStyle>
    <p:bodyStyle>
      <a:lvl1pPr marL="0" indent="0" algn="l" defTabSz="457178" rtl="0" eaLnBrk="1" latinLnBrk="0" hangingPunct="1">
        <a:spcBef>
          <a:spcPts val="1200"/>
        </a:spcBef>
        <a:spcAft>
          <a:spcPts val="0"/>
        </a:spcAft>
        <a:buFont typeface="Arial"/>
        <a:buNone/>
        <a:defRPr sz="1800" b="0" kern="1200">
          <a:solidFill>
            <a:srgbClr val="0071C5"/>
          </a:solidFill>
          <a:latin typeface="Neo Sans Intel"/>
          <a:ea typeface="+mn-ea"/>
          <a:cs typeface="Neo Sans Intel"/>
        </a:defRPr>
      </a:lvl1pPr>
      <a:lvl2pPr marL="225413" indent="-225413" algn="l" defTabSz="457178" rtl="0" eaLnBrk="1" latinLnBrk="0" hangingPunct="1">
        <a:spcBef>
          <a:spcPts val="800"/>
        </a:spcBef>
        <a:buFont typeface="Wingdings" charset="2"/>
        <a:buChar char="§"/>
        <a:defRPr sz="1600" kern="1200" baseline="0">
          <a:solidFill>
            <a:schemeClr val="tx2"/>
          </a:solidFill>
          <a:latin typeface="Neo Sans Intel"/>
          <a:ea typeface="+mn-ea"/>
          <a:cs typeface="Neo Sans Intel Medium"/>
        </a:defRPr>
      </a:lvl2pPr>
      <a:lvl3pPr marL="571472" indent="-228588" algn="l" defTabSz="457178" rtl="0" eaLnBrk="1" latinLnBrk="0" hangingPunct="1">
        <a:spcBef>
          <a:spcPts val="400"/>
        </a:spcBef>
        <a:buFont typeface="Wingdings" charset="2"/>
        <a:buChar char="§"/>
        <a:defRPr sz="1600" kern="1200">
          <a:solidFill>
            <a:schemeClr val="tx2"/>
          </a:solidFill>
          <a:latin typeface="Neo Sans Intel"/>
          <a:ea typeface="+mn-ea"/>
          <a:cs typeface="Neo Sans Intel"/>
        </a:defRPr>
      </a:lvl3pPr>
      <a:lvl4pPr marL="969915" indent="-228588" algn="l" defTabSz="457178" rtl="0" eaLnBrk="1" latinLnBrk="0" hangingPunct="1">
        <a:spcBef>
          <a:spcPts val="200"/>
        </a:spcBef>
        <a:buFont typeface="Arial"/>
        <a:buChar char="–"/>
        <a:defRPr sz="1600" kern="1200">
          <a:solidFill>
            <a:schemeClr val="tx2"/>
          </a:solidFill>
          <a:latin typeface="Neo Sans Intel"/>
          <a:ea typeface="+mn-ea"/>
          <a:cs typeface="Neo Sans Intel"/>
        </a:defRPr>
      </a:lvl4pPr>
      <a:lvl5pPr marL="1319147" indent="-228588" algn="l" defTabSz="457178" rtl="0" eaLnBrk="1" latinLnBrk="0" hangingPunct="1">
        <a:spcBef>
          <a:spcPct val="20000"/>
        </a:spcBef>
        <a:buFont typeface="Arial"/>
        <a:buChar char="»"/>
        <a:defRPr sz="1400" kern="1200">
          <a:solidFill>
            <a:schemeClr val="tx2"/>
          </a:solidFill>
          <a:latin typeface="Neo Sans Intel"/>
          <a:ea typeface="+mn-ea"/>
          <a:cs typeface="Neo Sans Inte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7" y="285753"/>
            <a:ext cx="8410576" cy="992981"/>
          </a:xfrm>
          <a:prstGeom prst="rect">
            <a:avLst/>
          </a:prstGeom>
          <a:noFill/>
          <a:ln w="9525">
            <a:noFill/>
            <a:miter lim="800000"/>
            <a:headEnd/>
            <a:tailEnd/>
          </a:ln>
          <a:effectLst/>
        </p:spPr>
        <p:txBody>
          <a:bodyPr lIns="50424" tIns="25214" rIns="50424" bIns="25214" anchor="ctr" anchorCtr="1"/>
          <a:lstStyle/>
          <a:p>
            <a:pPr defTabSz="501182">
              <a:lnSpc>
                <a:spcPct val="90000"/>
              </a:lnSpc>
              <a:spcBef>
                <a:spcPct val="0"/>
              </a:spcBef>
            </a:pPr>
            <a:endParaRPr lang="en-US"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marL="123543" indent="-123543" defTabSz="501182">
              <a:buFont typeface="Wingdings" pitchFamily="2" charset="2"/>
              <a:buChar char=""/>
            </a:pPr>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50114" tIns="25058" rIns="50114" bIns="25058"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69"/>
            <a:ext cx="8229600" cy="3394473"/>
          </a:xfrm>
          <a:prstGeom prst="rect">
            <a:avLst/>
          </a:prstGeom>
          <a:noFill/>
          <a:ln w="9525">
            <a:noFill/>
            <a:miter lim="800000"/>
            <a:headEnd/>
            <a:tailEnd/>
          </a:ln>
          <a:effectLst/>
        </p:spPr>
        <p:txBody>
          <a:bodyPr vert="horz" wrap="square" lIns="50114" tIns="25058" rIns="50114" bIns="25058"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5056883"/>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6" r:id="rId8"/>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5pPr>
      <a:lvl6pPr marL="250566"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6pPr>
      <a:lvl7pPr marL="50113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7pPr>
      <a:lvl8pPr marL="751697"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8pPr>
      <a:lvl9pPr marL="100226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3" indent="-123543"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312338" indent="-123543" algn="l" rtl="0" eaLnBrk="1" fontAlgn="base" hangingPunct="1">
        <a:lnSpc>
          <a:spcPct val="95000"/>
        </a:lnSpc>
        <a:spcBef>
          <a:spcPct val="30000"/>
        </a:spcBef>
        <a:spcAft>
          <a:spcPct val="0"/>
        </a:spcAft>
        <a:buClr>
          <a:schemeClr val="tx1"/>
        </a:buClr>
        <a:buChar char="–"/>
        <a:defRPr sz="2000">
          <a:solidFill>
            <a:schemeClr val="tx1"/>
          </a:solidFill>
          <a:effectLst/>
          <a:latin typeface="+mn-lt"/>
          <a:cs typeface="+mn-cs"/>
        </a:defRPr>
      </a:lvl2pPr>
      <a:lvl3pPr marL="501131" indent="-123543"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757786" indent="-13137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4pPr>
      <a:lvl5pPr marL="946580"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5pPr>
      <a:lvl6pPr marL="119714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6pPr>
      <a:lvl7pPr marL="144771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7pPr>
      <a:lvl8pPr marL="169827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8pPr>
      <a:lvl9pPr marL="194884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31" rtl="0" eaLnBrk="1" latinLnBrk="0" hangingPunct="1">
        <a:defRPr sz="1000" kern="1200">
          <a:solidFill>
            <a:schemeClr val="tx1"/>
          </a:solidFill>
          <a:latin typeface="+mn-lt"/>
          <a:ea typeface="+mn-ea"/>
          <a:cs typeface="+mn-cs"/>
        </a:defRPr>
      </a:lvl1pPr>
      <a:lvl2pPr marL="250566" algn="l" defTabSz="501131" rtl="0" eaLnBrk="1" latinLnBrk="0" hangingPunct="1">
        <a:defRPr sz="1000" kern="1200">
          <a:solidFill>
            <a:schemeClr val="tx1"/>
          </a:solidFill>
          <a:latin typeface="+mn-lt"/>
          <a:ea typeface="+mn-ea"/>
          <a:cs typeface="+mn-cs"/>
        </a:defRPr>
      </a:lvl2pPr>
      <a:lvl3pPr marL="501131" algn="l" defTabSz="501131" rtl="0" eaLnBrk="1" latinLnBrk="0" hangingPunct="1">
        <a:defRPr sz="1000" kern="1200">
          <a:solidFill>
            <a:schemeClr val="tx1"/>
          </a:solidFill>
          <a:latin typeface="+mn-lt"/>
          <a:ea typeface="+mn-ea"/>
          <a:cs typeface="+mn-cs"/>
        </a:defRPr>
      </a:lvl3pPr>
      <a:lvl4pPr marL="751697" algn="l" defTabSz="501131" rtl="0" eaLnBrk="1" latinLnBrk="0" hangingPunct="1">
        <a:defRPr sz="1000" kern="1200">
          <a:solidFill>
            <a:schemeClr val="tx1"/>
          </a:solidFill>
          <a:latin typeface="+mn-lt"/>
          <a:ea typeface="+mn-ea"/>
          <a:cs typeface="+mn-cs"/>
        </a:defRPr>
      </a:lvl4pPr>
      <a:lvl5pPr marL="1002261" algn="l" defTabSz="501131" rtl="0" eaLnBrk="1" latinLnBrk="0" hangingPunct="1">
        <a:defRPr sz="1000" kern="1200">
          <a:solidFill>
            <a:schemeClr val="tx1"/>
          </a:solidFill>
          <a:latin typeface="+mn-lt"/>
          <a:ea typeface="+mn-ea"/>
          <a:cs typeface="+mn-cs"/>
        </a:defRPr>
      </a:lvl5pPr>
      <a:lvl6pPr marL="1252827" algn="l" defTabSz="501131" rtl="0" eaLnBrk="1" latinLnBrk="0" hangingPunct="1">
        <a:defRPr sz="1000" kern="1200">
          <a:solidFill>
            <a:schemeClr val="tx1"/>
          </a:solidFill>
          <a:latin typeface="+mn-lt"/>
          <a:ea typeface="+mn-ea"/>
          <a:cs typeface="+mn-cs"/>
        </a:defRPr>
      </a:lvl6pPr>
      <a:lvl7pPr marL="1503391" algn="l" defTabSz="501131" rtl="0" eaLnBrk="1" latinLnBrk="0" hangingPunct="1">
        <a:defRPr sz="1000" kern="1200">
          <a:solidFill>
            <a:schemeClr val="tx1"/>
          </a:solidFill>
          <a:latin typeface="+mn-lt"/>
          <a:ea typeface="+mn-ea"/>
          <a:cs typeface="+mn-cs"/>
        </a:defRPr>
      </a:lvl7pPr>
      <a:lvl8pPr marL="1753956" algn="l" defTabSz="501131" rtl="0" eaLnBrk="1" latinLnBrk="0" hangingPunct="1">
        <a:defRPr sz="1000" kern="1200">
          <a:solidFill>
            <a:schemeClr val="tx1"/>
          </a:solidFill>
          <a:latin typeface="+mn-lt"/>
          <a:ea typeface="+mn-ea"/>
          <a:cs typeface="+mn-cs"/>
        </a:defRPr>
      </a:lvl8pPr>
      <a:lvl9pPr marL="2004521" algn="l" defTabSz="501131"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365126" y="285753"/>
            <a:ext cx="8410575" cy="992981"/>
          </a:xfrm>
          <a:prstGeom prst="rect">
            <a:avLst/>
          </a:prstGeom>
          <a:noFill/>
          <a:ln w="9525">
            <a:noFill/>
            <a:miter lim="800000"/>
            <a:headEnd/>
            <a:tailEnd/>
          </a:ln>
          <a:effectLst/>
        </p:spPr>
        <p:txBody>
          <a:bodyPr lIns="82116" tIns="41059" rIns="82116" bIns="41059" anchor="ctr" anchorCtr="1"/>
          <a:lstStyle/>
          <a:p>
            <a:pPr defTabSz="816104">
              <a:lnSpc>
                <a:spcPct val="90000"/>
              </a:lnSpc>
              <a:spcBef>
                <a:spcPct val="0"/>
              </a:spcBef>
              <a:defRPr/>
            </a:pPr>
            <a:endParaRPr lang="en-US" sz="2900" dirty="0">
              <a:solidFill>
                <a:srgbClr val="FFFFFF"/>
              </a:solidFill>
              <a:effectLst>
                <a:outerShdw blurRad="38100" dist="38100" dir="2700000" algn="tl">
                  <a:srgbClr val="000000">
                    <a:alpha val="43137"/>
                  </a:srgbClr>
                </a:outerShdw>
              </a:effectLst>
              <a:latin typeface="Neo Sans Intel Medium" pitchFamily="34" charset="0"/>
              <a:ea typeface="ＭＳ Ｐゴシック" pitchFamily="34" charset="-128"/>
            </a:endParaRPr>
          </a:p>
        </p:txBody>
      </p:sp>
      <p:sp>
        <p:nvSpPr>
          <p:cNvPr id="94211" name="Rectangle 3"/>
          <p:cNvSpPr>
            <a:spLocks noChangeArrowheads="1"/>
          </p:cNvSpPr>
          <p:nvPr/>
        </p:nvSpPr>
        <p:spPr bwMode="auto">
          <a:xfrm>
            <a:off x="366713" y="1345413"/>
            <a:ext cx="8407400" cy="3126581"/>
          </a:xfrm>
          <a:prstGeom prst="rect">
            <a:avLst/>
          </a:prstGeom>
          <a:noFill/>
          <a:ln w="9525">
            <a:noFill/>
            <a:miter lim="800000"/>
            <a:headEnd/>
            <a:tailEnd/>
          </a:ln>
          <a:effectLst/>
        </p:spPr>
        <p:txBody>
          <a:bodyPr lIns="81549" tIns="40776" rIns="81549" bIns="40776" anchorCtr="1"/>
          <a:lstStyle/>
          <a:p>
            <a:pPr marL="201193" indent="-201193" defTabSz="816104">
              <a:lnSpc>
                <a:spcPct val="95000"/>
              </a:lnSpc>
              <a:spcBef>
                <a:spcPct val="30000"/>
              </a:spcBef>
              <a:buClr>
                <a:srgbClr val="FFFFFF"/>
              </a:buClr>
              <a:buFont typeface="Wingdings" pitchFamily="2" charset="2"/>
              <a:buChar char=""/>
              <a:defRPr/>
            </a:pPr>
            <a:endParaRPr lang="en-US" sz="2100"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3076" name="Rectangle 4"/>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81610" tIns="40806" rIns="81610" bIns="40806" numCol="1" anchor="ctr" anchorCtr="0" compatLnSpc="1">
            <a:prstTxWarp prst="textNoShape">
              <a:avLst/>
            </a:prstTxWarp>
          </a:bodyPr>
          <a:lstStyle/>
          <a:p>
            <a:pPr lvl="0"/>
            <a:r>
              <a:rPr lang="en-US" smtClean="0"/>
              <a:t>Click to edit Master title style</a:t>
            </a:r>
          </a:p>
        </p:txBody>
      </p:sp>
      <p:sp>
        <p:nvSpPr>
          <p:cNvPr id="3077" name="Rectangle 5"/>
          <p:cNvSpPr>
            <a:spLocks noGrp="1" noChangeArrowheads="1"/>
          </p:cNvSpPr>
          <p:nvPr>
            <p:ph type="body" idx="1"/>
          </p:nvPr>
        </p:nvSpPr>
        <p:spPr bwMode="auto">
          <a:xfrm>
            <a:off x="457200" y="1200158"/>
            <a:ext cx="8229600" cy="3394473"/>
          </a:xfrm>
          <a:prstGeom prst="rect">
            <a:avLst/>
          </a:prstGeom>
          <a:noFill/>
          <a:ln w="9525">
            <a:noFill/>
            <a:miter lim="800000"/>
            <a:headEnd/>
            <a:tailEnd/>
          </a:ln>
        </p:spPr>
        <p:txBody>
          <a:bodyPr vert="horz" wrap="square" lIns="81610" tIns="40806" rIns="81610" bIns="40806"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pic>
        <p:nvPicPr>
          <p:cNvPr id="7" name="Picture 6" descr="intellogo"/>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black">
          <a:xfrm>
            <a:off x="8492077" y="4665689"/>
            <a:ext cx="578954" cy="416799"/>
          </a:xfrm>
          <a:prstGeom prst="rect">
            <a:avLst/>
          </a:prstGeom>
          <a:noFill/>
          <a:ln w="9525">
            <a:noFill/>
            <a:miter lim="800000"/>
            <a:headEnd/>
            <a:tailEnd/>
          </a:ln>
        </p:spPr>
      </p:pic>
      <p:sp>
        <p:nvSpPr>
          <p:cNvPr id="9" name="TextBox 8"/>
          <p:cNvSpPr txBox="1"/>
          <p:nvPr userDrawn="1"/>
        </p:nvSpPr>
        <p:spPr>
          <a:xfrm>
            <a:off x="0" y="4947305"/>
            <a:ext cx="283452" cy="190137"/>
          </a:xfrm>
          <a:prstGeom prst="rect">
            <a:avLst/>
          </a:prstGeom>
          <a:noFill/>
        </p:spPr>
        <p:txBody>
          <a:bodyPr wrap="none" lIns="81614" tIns="40807" rIns="81614" bIns="40807" rtlCol="0">
            <a:spAutoFit/>
          </a:bodyPr>
          <a:lstStyle/>
          <a:p>
            <a:pPr defTabSz="571329" fontAlgn="base">
              <a:spcBef>
                <a:spcPct val="0"/>
              </a:spcBef>
              <a:spcAft>
                <a:spcPct val="0"/>
              </a:spcAft>
            </a:pPr>
            <a:fld id="{435EC5FB-0C8E-4818-A81D-78796ABB4840}" type="slidenum">
              <a:rPr lang="en-US" sz="700" smtClean="0">
                <a:solidFill>
                  <a:srgbClr val="FFFFFF"/>
                </a:solidFill>
                <a:ea typeface="Verdana" pitchFamily="34" charset="0"/>
                <a:cs typeface="Verdana" pitchFamily="34" charset="0"/>
              </a:rPr>
              <a:pPr defTabSz="571329" fontAlgn="base">
                <a:spcBef>
                  <a:spcPct val="0"/>
                </a:spcBef>
                <a:spcAft>
                  <a:spcPct val="0"/>
                </a:spcAft>
              </a:pPr>
              <a:t>‹#›</a:t>
            </a:fld>
            <a:endParaRPr lang="en-US" sz="700" dirty="0">
              <a:solidFill>
                <a:srgbClr val="FFFFFF"/>
              </a:solidFill>
              <a:ea typeface="Verdana" pitchFamily="34" charset="0"/>
              <a:cs typeface="Verdana" pitchFamily="34" charset="0"/>
            </a:endParaRPr>
          </a:p>
        </p:txBody>
      </p:sp>
    </p:spTree>
    <p:extLst>
      <p:ext uri="{BB962C8B-B14F-4D97-AF65-F5344CB8AC3E}">
        <p14:creationId xmlns:p14="http://schemas.microsoft.com/office/powerpoint/2010/main" val="378618213"/>
      </p:ext>
    </p:extLst>
  </p:cSld>
  <p:clrMap bg1="dk2" tx1="lt1" bg2="dk1"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2pPr>
      <a:lvl3pPr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3pPr>
      <a:lvl4pPr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4pPr>
      <a:lvl5pPr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5pPr>
      <a:lvl6pPr marL="408051"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6pPr>
      <a:lvl7pPr marL="816104"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7pPr>
      <a:lvl8pPr marL="1224155"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8pPr>
      <a:lvl9pPr marL="1632207" algn="ctr" rtl="0" eaLnBrk="1" fontAlgn="base" hangingPunct="1">
        <a:lnSpc>
          <a:spcPct val="90000"/>
        </a:lnSpc>
        <a:spcBef>
          <a:spcPct val="0"/>
        </a:spcBef>
        <a:spcAft>
          <a:spcPct val="0"/>
        </a:spcAft>
        <a:defRPr sz="2900">
          <a:solidFill>
            <a:schemeClr val="tx1"/>
          </a:solidFill>
          <a:latin typeface="Neo Sans Intel Medium" pitchFamily="34" charset="0"/>
          <a:cs typeface="Arial" pitchFamily="34" charset="0"/>
        </a:defRPr>
      </a:lvl9pPr>
    </p:titleStyle>
    <p:bodyStyle>
      <a:lvl1pPr marL="201193" indent="-201193" algn="l" rtl="0" eaLnBrk="1" fontAlgn="base" hangingPunct="1">
        <a:lnSpc>
          <a:spcPct val="95000"/>
        </a:lnSpc>
        <a:spcBef>
          <a:spcPct val="30000"/>
        </a:spcBef>
        <a:spcAft>
          <a:spcPct val="0"/>
        </a:spcAft>
        <a:buClr>
          <a:schemeClr val="tx1"/>
        </a:buClr>
        <a:buFont typeface="Wingdings" pitchFamily="2" charset="2"/>
        <a:buChar char=""/>
        <a:defRPr sz="2100">
          <a:solidFill>
            <a:srgbClr val="FFFFFF"/>
          </a:solidFill>
          <a:effectLst>
            <a:outerShdw blurRad="38100" dist="38100" dir="2700000" algn="tl">
              <a:srgbClr val="000000">
                <a:alpha val="43137"/>
              </a:srgbClr>
            </a:outerShdw>
          </a:effectLst>
          <a:latin typeface="+mn-lt"/>
          <a:ea typeface="+mn-ea"/>
          <a:cs typeface="+mn-cs"/>
        </a:defRPr>
      </a:lvl1pPr>
      <a:lvl2pPr marL="508652" indent="-201193" algn="l" rtl="0" eaLnBrk="1" fontAlgn="base" hangingPunct="1">
        <a:lnSpc>
          <a:spcPct val="95000"/>
        </a:lnSpc>
        <a:spcBef>
          <a:spcPct val="30000"/>
        </a:spcBef>
        <a:spcAft>
          <a:spcPct val="0"/>
        </a:spcAft>
        <a:buClr>
          <a:schemeClr val="tx1"/>
        </a:buClr>
        <a:buChar char="–"/>
        <a:defRPr sz="1800">
          <a:solidFill>
            <a:schemeClr val="tx1"/>
          </a:solidFill>
          <a:effectLst>
            <a:outerShdw blurRad="38100" dist="38100" dir="2700000" algn="tl">
              <a:srgbClr val="000000">
                <a:alpha val="43137"/>
              </a:srgbClr>
            </a:outerShdw>
          </a:effectLst>
          <a:latin typeface="+mn-lt"/>
          <a:cs typeface="+mn-cs"/>
        </a:defRPr>
      </a:lvl2pPr>
      <a:lvl3pPr marL="816104" indent="-201193" algn="l" rtl="0" eaLnBrk="1" fontAlgn="base" hangingPunct="1">
        <a:lnSpc>
          <a:spcPct val="95000"/>
        </a:lnSpc>
        <a:spcBef>
          <a:spcPct val="30000"/>
        </a:spcBef>
        <a:spcAft>
          <a:spcPct val="0"/>
        </a:spcAft>
        <a:buClr>
          <a:schemeClr val="tx1"/>
        </a:buClr>
        <a:buChar char="–"/>
        <a:defRPr>
          <a:solidFill>
            <a:srgbClr val="FFFFFF"/>
          </a:solidFill>
          <a:effectLst>
            <a:outerShdw blurRad="38100" dist="38100" dir="2700000" algn="tl">
              <a:srgbClr val="000000">
                <a:alpha val="43137"/>
              </a:srgbClr>
            </a:outerShdw>
          </a:effectLst>
          <a:latin typeface="+mn-lt"/>
          <a:cs typeface="+mn-cs"/>
        </a:defRPr>
      </a:lvl3pPr>
      <a:lvl4pPr marL="1234073" indent="-213944" algn="l" rtl="0" eaLnBrk="1" fontAlgn="base" hangingPunct="1">
        <a:spcBef>
          <a:spcPct val="20000"/>
        </a:spcBef>
        <a:spcAft>
          <a:spcPct val="0"/>
        </a:spcAft>
        <a:buChar char="–"/>
        <a:defRPr sz="1800">
          <a:solidFill>
            <a:schemeClr val="tx1"/>
          </a:solidFill>
          <a:latin typeface="Arial" pitchFamily="34" charset="0"/>
          <a:cs typeface="+mn-cs"/>
        </a:defRPr>
      </a:lvl4pPr>
      <a:lvl5pPr marL="1541525" indent="-205443" algn="l" rtl="0" eaLnBrk="1" fontAlgn="base" hangingPunct="1">
        <a:spcBef>
          <a:spcPct val="20000"/>
        </a:spcBef>
        <a:spcAft>
          <a:spcPct val="0"/>
        </a:spcAft>
        <a:buChar char="•"/>
        <a:defRPr sz="1800">
          <a:solidFill>
            <a:schemeClr val="tx1"/>
          </a:solidFill>
          <a:latin typeface="Arial" pitchFamily="34" charset="0"/>
          <a:cs typeface="+mn-cs"/>
        </a:defRPr>
      </a:lvl5pPr>
      <a:lvl6pPr marL="1949579" indent="-205443" algn="l" rtl="0" eaLnBrk="1" fontAlgn="base" hangingPunct="1">
        <a:spcBef>
          <a:spcPct val="20000"/>
        </a:spcBef>
        <a:spcAft>
          <a:spcPct val="0"/>
        </a:spcAft>
        <a:buChar char="•"/>
        <a:defRPr sz="1800">
          <a:solidFill>
            <a:schemeClr val="tx1"/>
          </a:solidFill>
          <a:latin typeface="Arial" pitchFamily="34" charset="0"/>
          <a:cs typeface="+mn-cs"/>
        </a:defRPr>
      </a:lvl6pPr>
      <a:lvl7pPr marL="2357628" indent="-205443" algn="l" rtl="0" eaLnBrk="1" fontAlgn="base" hangingPunct="1">
        <a:spcBef>
          <a:spcPct val="20000"/>
        </a:spcBef>
        <a:spcAft>
          <a:spcPct val="0"/>
        </a:spcAft>
        <a:buChar char="•"/>
        <a:defRPr sz="1800">
          <a:solidFill>
            <a:schemeClr val="tx1"/>
          </a:solidFill>
          <a:latin typeface="Arial" pitchFamily="34" charset="0"/>
          <a:cs typeface="+mn-cs"/>
        </a:defRPr>
      </a:lvl7pPr>
      <a:lvl8pPr marL="2765679" indent="-205443" algn="l" rtl="0" eaLnBrk="1" fontAlgn="base" hangingPunct="1">
        <a:spcBef>
          <a:spcPct val="20000"/>
        </a:spcBef>
        <a:spcAft>
          <a:spcPct val="0"/>
        </a:spcAft>
        <a:buChar char="•"/>
        <a:defRPr sz="1800">
          <a:solidFill>
            <a:schemeClr val="tx1"/>
          </a:solidFill>
          <a:latin typeface="Arial" pitchFamily="34" charset="0"/>
          <a:cs typeface="+mn-cs"/>
        </a:defRPr>
      </a:lvl8pPr>
      <a:lvl9pPr marL="3173731" indent="-205443" algn="l" rtl="0" eaLnBrk="1" fontAlgn="base" hangingPunct="1">
        <a:spcBef>
          <a:spcPct val="20000"/>
        </a:spcBef>
        <a:spcAft>
          <a:spcPct val="0"/>
        </a:spcAft>
        <a:buChar char="•"/>
        <a:defRPr sz="1800">
          <a:solidFill>
            <a:schemeClr val="tx1"/>
          </a:solidFill>
          <a:latin typeface="Arial" pitchFamily="34" charset="0"/>
          <a:cs typeface="+mn-cs"/>
        </a:defRPr>
      </a:lvl9pPr>
    </p:bodyStyle>
    <p:otherStyle>
      <a:defPPr>
        <a:defRPr lang="en-US"/>
      </a:defPPr>
      <a:lvl1pPr marL="0" algn="l" defTabSz="816104" rtl="0" eaLnBrk="1" latinLnBrk="0" hangingPunct="1">
        <a:defRPr sz="1600" kern="1200">
          <a:solidFill>
            <a:schemeClr val="tx1"/>
          </a:solidFill>
          <a:latin typeface="+mn-lt"/>
          <a:ea typeface="+mn-ea"/>
          <a:cs typeface="+mn-cs"/>
        </a:defRPr>
      </a:lvl1pPr>
      <a:lvl2pPr marL="408051" algn="l" defTabSz="816104" rtl="0" eaLnBrk="1" latinLnBrk="0" hangingPunct="1">
        <a:defRPr sz="1600" kern="1200">
          <a:solidFill>
            <a:schemeClr val="tx1"/>
          </a:solidFill>
          <a:latin typeface="+mn-lt"/>
          <a:ea typeface="+mn-ea"/>
          <a:cs typeface="+mn-cs"/>
        </a:defRPr>
      </a:lvl2pPr>
      <a:lvl3pPr marL="816104" algn="l" defTabSz="816104" rtl="0" eaLnBrk="1" latinLnBrk="0" hangingPunct="1">
        <a:defRPr sz="1600" kern="1200">
          <a:solidFill>
            <a:schemeClr val="tx1"/>
          </a:solidFill>
          <a:latin typeface="+mn-lt"/>
          <a:ea typeface="+mn-ea"/>
          <a:cs typeface="+mn-cs"/>
        </a:defRPr>
      </a:lvl3pPr>
      <a:lvl4pPr marL="1224155" algn="l" defTabSz="816104" rtl="0" eaLnBrk="1" latinLnBrk="0" hangingPunct="1">
        <a:defRPr sz="1600" kern="1200">
          <a:solidFill>
            <a:schemeClr val="tx1"/>
          </a:solidFill>
          <a:latin typeface="+mn-lt"/>
          <a:ea typeface="+mn-ea"/>
          <a:cs typeface="+mn-cs"/>
        </a:defRPr>
      </a:lvl4pPr>
      <a:lvl5pPr marL="1632207" algn="l" defTabSz="816104" rtl="0" eaLnBrk="1" latinLnBrk="0" hangingPunct="1">
        <a:defRPr sz="1600" kern="1200">
          <a:solidFill>
            <a:schemeClr val="tx1"/>
          </a:solidFill>
          <a:latin typeface="+mn-lt"/>
          <a:ea typeface="+mn-ea"/>
          <a:cs typeface="+mn-cs"/>
        </a:defRPr>
      </a:lvl5pPr>
      <a:lvl6pPr marL="2040256" algn="l" defTabSz="816104" rtl="0" eaLnBrk="1" latinLnBrk="0" hangingPunct="1">
        <a:defRPr sz="1600" kern="1200">
          <a:solidFill>
            <a:schemeClr val="tx1"/>
          </a:solidFill>
          <a:latin typeface="+mn-lt"/>
          <a:ea typeface="+mn-ea"/>
          <a:cs typeface="+mn-cs"/>
        </a:defRPr>
      </a:lvl6pPr>
      <a:lvl7pPr marL="2448307" algn="l" defTabSz="816104" rtl="0" eaLnBrk="1" latinLnBrk="0" hangingPunct="1">
        <a:defRPr sz="1600" kern="1200">
          <a:solidFill>
            <a:schemeClr val="tx1"/>
          </a:solidFill>
          <a:latin typeface="+mn-lt"/>
          <a:ea typeface="+mn-ea"/>
          <a:cs typeface="+mn-cs"/>
        </a:defRPr>
      </a:lvl7pPr>
      <a:lvl8pPr marL="2856356" algn="l" defTabSz="816104" rtl="0" eaLnBrk="1" latinLnBrk="0" hangingPunct="1">
        <a:defRPr sz="1600" kern="1200">
          <a:solidFill>
            <a:schemeClr val="tx1"/>
          </a:solidFill>
          <a:latin typeface="+mn-lt"/>
          <a:ea typeface="+mn-ea"/>
          <a:cs typeface="+mn-cs"/>
        </a:defRPr>
      </a:lvl8pPr>
      <a:lvl9pPr marL="3264410" algn="l" defTabSz="816104"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7" y="285753"/>
            <a:ext cx="8410576" cy="992981"/>
          </a:xfrm>
          <a:prstGeom prst="rect">
            <a:avLst/>
          </a:prstGeom>
          <a:noFill/>
          <a:ln w="9525">
            <a:noFill/>
            <a:miter lim="800000"/>
            <a:headEnd/>
            <a:tailEnd/>
          </a:ln>
          <a:effectLst/>
        </p:spPr>
        <p:txBody>
          <a:bodyPr lIns="50424" tIns="25214" rIns="50424" bIns="25214" anchor="ctr" anchorCtr="1"/>
          <a:lstStyle/>
          <a:p>
            <a:pPr defTabSz="501182">
              <a:lnSpc>
                <a:spcPct val="90000"/>
              </a:lnSpc>
              <a:spcBef>
                <a:spcPct val="0"/>
              </a:spcBef>
            </a:pPr>
            <a:endParaRPr lang="en-US"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marL="123543" indent="-123543" defTabSz="501182">
              <a:buFont typeface="Wingdings" pitchFamily="2" charset="2"/>
              <a:buChar char=""/>
            </a:pPr>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50114" tIns="25058" rIns="50114" bIns="25058"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67"/>
            <a:ext cx="8229600" cy="3394473"/>
          </a:xfrm>
          <a:prstGeom prst="rect">
            <a:avLst/>
          </a:prstGeom>
          <a:noFill/>
          <a:ln w="9525">
            <a:noFill/>
            <a:miter lim="800000"/>
            <a:headEnd/>
            <a:tailEnd/>
          </a:ln>
          <a:effectLst/>
        </p:spPr>
        <p:txBody>
          <a:bodyPr vert="horz" wrap="square" lIns="50114" tIns="25058" rIns="50114" bIns="25058"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44545"/>
      </p:ext>
    </p:extLst>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5pPr>
      <a:lvl6pPr marL="250566"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6pPr>
      <a:lvl7pPr marL="50113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7pPr>
      <a:lvl8pPr marL="751697"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8pPr>
      <a:lvl9pPr marL="100226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3" indent="-123543"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312338" indent="-123543" algn="l" rtl="0" eaLnBrk="1" fontAlgn="base" hangingPunct="1">
        <a:lnSpc>
          <a:spcPct val="95000"/>
        </a:lnSpc>
        <a:spcBef>
          <a:spcPct val="30000"/>
        </a:spcBef>
        <a:spcAft>
          <a:spcPct val="0"/>
        </a:spcAft>
        <a:buClr>
          <a:schemeClr val="tx1"/>
        </a:buClr>
        <a:buChar char="–"/>
        <a:defRPr sz="2000">
          <a:solidFill>
            <a:schemeClr val="tx1"/>
          </a:solidFill>
          <a:effectLst/>
          <a:latin typeface="+mn-lt"/>
          <a:cs typeface="+mn-cs"/>
        </a:defRPr>
      </a:lvl2pPr>
      <a:lvl3pPr marL="501131" indent="-123543"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757786" indent="-13137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4pPr>
      <a:lvl5pPr marL="946580"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5pPr>
      <a:lvl6pPr marL="119714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6pPr>
      <a:lvl7pPr marL="144771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7pPr>
      <a:lvl8pPr marL="169827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8pPr>
      <a:lvl9pPr marL="194884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31" rtl="0" eaLnBrk="1" latinLnBrk="0" hangingPunct="1">
        <a:defRPr sz="1000" kern="1200">
          <a:solidFill>
            <a:schemeClr val="tx1"/>
          </a:solidFill>
          <a:latin typeface="+mn-lt"/>
          <a:ea typeface="+mn-ea"/>
          <a:cs typeface="+mn-cs"/>
        </a:defRPr>
      </a:lvl1pPr>
      <a:lvl2pPr marL="250566" algn="l" defTabSz="501131" rtl="0" eaLnBrk="1" latinLnBrk="0" hangingPunct="1">
        <a:defRPr sz="1000" kern="1200">
          <a:solidFill>
            <a:schemeClr val="tx1"/>
          </a:solidFill>
          <a:latin typeface="+mn-lt"/>
          <a:ea typeface="+mn-ea"/>
          <a:cs typeface="+mn-cs"/>
        </a:defRPr>
      </a:lvl2pPr>
      <a:lvl3pPr marL="501131" algn="l" defTabSz="501131" rtl="0" eaLnBrk="1" latinLnBrk="0" hangingPunct="1">
        <a:defRPr sz="1000" kern="1200">
          <a:solidFill>
            <a:schemeClr val="tx1"/>
          </a:solidFill>
          <a:latin typeface="+mn-lt"/>
          <a:ea typeface="+mn-ea"/>
          <a:cs typeface="+mn-cs"/>
        </a:defRPr>
      </a:lvl3pPr>
      <a:lvl4pPr marL="751697" algn="l" defTabSz="501131" rtl="0" eaLnBrk="1" latinLnBrk="0" hangingPunct="1">
        <a:defRPr sz="1000" kern="1200">
          <a:solidFill>
            <a:schemeClr val="tx1"/>
          </a:solidFill>
          <a:latin typeface="+mn-lt"/>
          <a:ea typeface="+mn-ea"/>
          <a:cs typeface="+mn-cs"/>
        </a:defRPr>
      </a:lvl4pPr>
      <a:lvl5pPr marL="1002261" algn="l" defTabSz="501131" rtl="0" eaLnBrk="1" latinLnBrk="0" hangingPunct="1">
        <a:defRPr sz="1000" kern="1200">
          <a:solidFill>
            <a:schemeClr val="tx1"/>
          </a:solidFill>
          <a:latin typeface="+mn-lt"/>
          <a:ea typeface="+mn-ea"/>
          <a:cs typeface="+mn-cs"/>
        </a:defRPr>
      </a:lvl5pPr>
      <a:lvl6pPr marL="1252827" algn="l" defTabSz="501131" rtl="0" eaLnBrk="1" latinLnBrk="0" hangingPunct="1">
        <a:defRPr sz="1000" kern="1200">
          <a:solidFill>
            <a:schemeClr val="tx1"/>
          </a:solidFill>
          <a:latin typeface="+mn-lt"/>
          <a:ea typeface="+mn-ea"/>
          <a:cs typeface="+mn-cs"/>
        </a:defRPr>
      </a:lvl6pPr>
      <a:lvl7pPr marL="1503391" algn="l" defTabSz="501131" rtl="0" eaLnBrk="1" latinLnBrk="0" hangingPunct="1">
        <a:defRPr sz="1000" kern="1200">
          <a:solidFill>
            <a:schemeClr val="tx1"/>
          </a:solidFill>
          <a:latin typeface="+mn-lt"/>
          <a:ea typeface="+mn-ea"/>
          <a:cs typeface="+mn-cs"/>
        </a:defRPr>
      </a:lvl7pPr>
      <a:lvl8pPr marL="1753956" algn="l" defTabSz="501131" rtl="0" eaLnBrk="1" latinLnBrk="0" hangingPunct="1">
        <a:defRPr sz="1000" kern="1200">
          <a:solidFill>
            <a:schemeClr val="tx1"/>
          </a:solidFill>
          <a:latin typeface="+mn-lt"/>
          <a:ea typeface="+mn-ea"/>
          <a:cs typeface="+mn-cs"/>
        </a:defRPr>
      </a:lvl8pPr>
      <a:lvl9pPr marL="2004521" algn="l" defTabSz="501131" rtl="0" eaLnBrk="1" latinLnBrk="0" hangingPunct="1">
        <a:defRPr sz="1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7" y="285753"/>
            <a:ext cx="8410576" cy="992981"/>
          </a:xfrm>
          <a:prstGeom prst="rect">
            <a:avLst/>
          </a:prstGeom>
          <a:noFill/>
          <a:ln w="9525">
            <a:noFill/>
            <a:miter lim="800000"/>
            <a:headEnd/>
            <a:tailEnd/>
          </a:ln>
          <a:effectLst/>
        </p:spPr>
        <p:txBody>
          <a:bodyPr lIns="50424" tIns="25214" rIns="50424" bIns="25214" anchor="ctr" anchorCtr="1"/>
          <a:lstStyle/>
          <a:p>
            <a:pPr defTabSz="501161">
              <a:lnSpc>
                <a:spcPct val="90000"/>
              </a:lnSpc>
              <a:spcBef>
                <a:spcPct val="0"/>
              </a:spcBef>
            </a:pPr>
            <a:endParaRPr lang="en-US"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4114" name="Rectangle 18"/>
          <p:cNvSpPr>
            <a:spLocks noChangeArrowheads="1"/>
          </p:cNvSpPr>
          <p:nvPr/>
        </p:nvSpPr>
        <p:spPr bwMode="auto">
          <a:xfrm>
            <a:off x="366715" y="1345412"/>
            <a:ext cx="8407400" cy="3126581"/>
          </a:xfrm>
          <a:prstGeom prst="rect">
            <a:avLst/>
          </a:prstGeom>
          <a:noFill/>
          <a:ln w="9525">
            <a:noFill/>
            <a:miter lim="800000"/>
            <a:headEnd/>
            <a:tailEnd/>
          </a:ln>
          <a:effectLst/>
        </p:spPr>
        <p:txBody>
          <a:bodyPr lIns="50076" tIns="25040" rIns="50076" bIns="25040" anchorCtr="1"/>
          <a:lstStyle/>
          <a:p>
            <a:pPr marL="123538" indent="-123538" defTabSz="501161">
              <a:buFont typeface="Wingdings" pitchFamily="2" charset="2"/>
              <a:buChar char=""/>
            </a:pPr>
            <a:endParaRPr lang="en-US" sz="1300" dirty="0">
              <a:solidFill>
                <a:prstClr val="white"/>
              </a:solidFill>
              <a:effectLst>
                <a:outerShdw blurRad="38100" dist="38100" dir="2700000" algn="tl">
                  <a:srgbClr val="000000"/>
                </a:outerShdw>
              </a:effectLst>
              <a:latin typeface="Neo Sans Intel" pitchFamily="34" charset="0"/>
              <a:cs typeface="Arial"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50114" tIns="25058" rIns="50114" bIns="25058"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52"/>
            <a:ext cx="8229600" cy="3394473"/>
          </a:xfrm>
          <a:prstGeom prst="rect">
            <a:avLst/>
          </a:prstGeom>
          <a:noFill/>
          <a:ln w="9525">
            <a:noFill/>
            <a:miter lim="800000"/>
            <a:headEnd/>
            <a:tailEnd/>
          </a:ln>
          <a:effectLst/>
        </p:spPr>
        <p:txBody>
          <a:bodyPr vert="horz" wrap="square" lIns="50114" tIns="25058" rIns="50114" bIns="25058"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45361712"/>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5pPr>
      <a:lvl6pPr marL="250556"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6pPr>
      <a:lvl7pPr marL="501110"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7pPr>
      <a:lvl8pPr marL="751667"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8pPr>
      <a:lvl9pPr marL="100222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38" indent="-123538"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312326" indent="-123538" algn="l" rtl="0" eaLnBrk="1" fontAlgn="base" hangingPunct="1">
        <a:lnSpc>
          <a:spcPct val="95000"/>
        </a:lnSpc>
        <a:spcBef>
          <a:spcPct val="30000"/>
        </a:spcBef>
        <a:spcAft>
          <a:spcPct val="0"/>
        </a:spcAft>
        <a:buClr>
          <a:schemeClr val="tx1"/>
        </a:buClr>
        <a:buChar char="–"/>
        <a:defRPr sz="2000">
          <a:solidFill>
            <a:schemeClr val="tx1"/>
          </a:solidFill>
          <a:effectLst/>
          <a:latin typeface="+mn-lt"/>
          <a:cs typeface="+mn-cs"/>
        </a:defRPr>
      </a:lvl2pPr>
      <a:lvl3pPr marL="501110" indent="-123538"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757756" indent="-131368"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4pPr>
      <a:lvl5pPr marL="946541" indent="-126149"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5pPr>
      <a:lvl6pPr marL="1197097" indent="-126149"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6pPr>
      <a:lvl7pPr marL="1447652" indent="-126149"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7pPr>
      <a:lvl8pPr marL="1698208" indent="-126149"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8pPr>
      <a:lvl9pPr marL="1948763" indent="-126149"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10" rtl="0" eaLnBrk="1" latinLnBrk="0" hangingPunct="1">
        <a:defRPr sz="1000" kern="1200">
          <a:solidFill>
            <a:schemeClr val="tx1"/>
          </a:solidFill>
          <a:latin typeface="+mn-lt"/>
          <a:ea typeface="+mn-ea"/>
          <a:cs typeface="+mn-cs"/>
        </a:defRPr>
      </a:lvl1pPr>
      <a:lvl2pPr marL="250556" algn="l" defTabSz="501110" rtl="0" eaLnBrk="1" latinLnBrk="0" hangingPunct="1">
        <a:defRPr sz="1000" kern="1200">
          <a:solidFill>
            <a:schemeClr val="tx1"/>
          </a:solidFill>
          <a:latin typeface="+mn-lt"/>
          <a:ea typeface="+mn-ea"/>
          <a:cs typeface="+mn-cs"/>
        </a:defRPr>
      </a:lvl2pPr>
      <a:lvl3pPr marL="501110" algn="l" defTabSz="501110" rtl="0" eaLnBrk="1" latinLnBrk="0" hangingPunct="1">
        <a:defRPr sz="1000" kern="1200">
          <a:solidFill>
            <a:schemeClr val="tx1"/>
          </a:solidFill>
          <a:latin typeface="+mn-lt"/>
          <a:ea typeface="+mn-ea"/>
          <a:cs typeface="+mn-cs"/>
        </a:defRPr>
      </a:lvl3pPr>
      <a:lvl4pPr marL="751667" algn="l" defTabSz="501110" rtl="0" eaLnBrk="1" latinLnBrk="0" hangingPunct="1">
        <a:defRPr sz="1000" kern="1200">
          <a:solidFill>
            <a:schemeClr val="tx1"/>
          </a:solidFill>
          <a:latin typeface="+mn-lt"/>
          <a:ea typeface="+mn-ea"/>
          <a:cs typeface="+mn-cs"/>
        </a:defRPr>
      </a:lvl4pPr>
      <a:lvl5pPr marL="1002221" algn="l" defTabSz="501110" rtl="0" eaLnBrk="1" latinLnBrk="0" hangingPunct="1">
        <a:defRPr sz="1000" kern="1200">
          <a:solidFill>
            <a:schemeClr val="tx1"/>
          </a:solidFill>
          <a:latin typeface="+mn-lt"/>
          <a:ea typeface="+mn-ea"/>
          <a:cs typeface="+mn-cs"/>
        </a:defRPr>
      </a:lvl5pPr>
      <a:lvl6pPr marL="1252777" algn="l" defTabSz="501110" rtl="0" eaLnBrk="1" latinLnBrk="0" hangingPunct="1">
        <a:defRPr sz="1000" kern="1200">
          <a:solidFill>
            <a:schemeClr val="tx1"/>
          </a:solidFill>
          <a:latin typeface="+mn-lt"/>
          <a:ea typeface="+mn-ea"/>
          <a:cs typeface="+mn-cs"/>
        </a:defRPr>
      </a:lvl6pPr>
      <a:lvl7pPr marL="1503331" algn="l" defTabSz="501110" rtl="0" eaLnBrk="1" latinLnBrk="0" hangingPunct="1">
        <a:defRPr sz="1000" kern="1200">
          <a:solidFill>
            <a:schemeClr val="tx1"/>
          </a:solidFill>
          <a:latin typeface="+mn-lt"/>
          <a:ea typeface="+mn-ea"/>
          <a:cs typeface="+mn-cs"/>
        </a:defRPr>
      </a:lvl7pPr>
      <a:lvl8pPr marL="1753886" algn="l" defTabSz="501110" rtl="0" eaLnBrk="1" latinLnBrk="0" hangingPunct="1">
        <a:defRPr sz="1000" kern="1200">
          <a:solidFill>
            <a:schemeClr val="tx1"/>
          </a:solidFill>
          <a:latin typeface="+mn-lt"/>
          <a:ea typeface="+mn-ea"/>
          <a:cs typeface="+mn-cs"/>
        </a:defRPr>
      </a:lvl8pPr>
      <a:lvl9pPr marL="2004441" algn="l" defTabSz="501110" rtl="0" eaLnBrk="1" latinLnBrk="0" hangingPunct="1">
        <a:defRPr sz="1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3"/>
            <a:ext cx="8410576" cy="992981"/>
          </a:xfrm>
          <a:prstGeom prst="rect">
            <a:avLst/>
          </a:prstGeom>
          <a:noFill/>
          <a:ln w="9525">
            <a:noFill/>
            <a:miter lim="800000"/>
            <a:headEnd/>
            <a:tailEnd/>
          </a:ln>
          <a:effectLst/>
        </p:spPr>
        <p:txBody>
          <a:bodyPr lIns="50426" tIns="25214" rIns="50426" bIns="25214" anchor="ctr" anchorCtr="1"/>
          <a:lstStyle/>
          <a:p>
            <a:pPr defTabSz="501206">
              <a:lnSpc>
                <a:spcPct val="90000"/>
              </a:lnSpc>
              <a:spcBef>
                <a:spcPct val="0"/>
              </a:spcBef>
            </a:pPr>
            <a:endParaRPr lang="en-US"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1"/>
            <a:ext cx="8407400" cy="3126581"/>
          </a:xfrm>
          <a:prstGeom prst="rect">
            <a:avLst/>
          </a:prstGeom>
          <a:noFill/>
          <a:ln w="9525">
            <a:noFill/>
            <a:miter lim="800000"/>
            <a:headEnd/>
            <a:tailEnd/>
          </a:ln>
          <a:effectLst/>
        </p:spPr>
        <p:txBody>
          <a:bodyPr lIns="50078" tIns="25040" rIns="50078" bIns="25040" anchorCtr="1"/>
          <a:lstStyle/>
          <a:p>
            <a:pPr marL="123549" indent="-123549" defTabSz="501206">
              <a:buFont typeface="Wingdings" pitchFamily="2" charset="2"/>
              <a:buChar char=""/>
            </a:pPr>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50116" tIns="25058" rIns="50116" bIns="25058"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82"/>
            <a:ext cx="8229600" cy="3394473"/>
          </a:xfrm>
          <a:prstGeom prst="rect">
            <a:avLst/>
          </a:prstGeom>
          <a:noFill/>
          <a:ln w="9525">
            <a:noFill/>
            <a:miter lim="800000"/>
            <a:headEnd/>
            <a:tailEnd/>
          </a:ln>
          <a:effectLst/>
        </p:spPr>
        <p:txBody>
          <a:bodyPr vert="horz" wrap="square" lIns="50116" tIns="25058" rIns="50116" bIns="25058"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88553659"/>
      </p:ext>
    </p:extLst>
  </p:cSld>
  <p:clrMap bg1="dk2" tx1="lt1" bg2="dk1"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5pPr>
      <a:lvl6pPr marL="250578"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6pPr>
      <a:lvl7pPr marL="501155"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7pPr>
      <a:lvl8pPr marL="751733"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8pPr>
      <a:lvl9pPr marL="100231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9" indent="-123549"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312353" indent="-123549" algn="l" rtl="0" eaLnBrk="1" fontAlgn="base" hangingPunct="1">
        <a:lnSpc>
          <a:spcPct val="95000"/>
        </a:lnSpc>
        <a:spcBef>
          <a:spcPct val="30000"/>
        </a:spcBef>
        <a:spcAft>
          <a:spcPct val="0"/>
        </a:spcAft>
        <a:buClr>
          <a:schemeClr val="tx1"/>
        </a:buClr>
        <a:buChar char="–"/>
        <a:defRPr sz="2000">
          <a:solidFill>
            <a:schemeClr val="tx1"/>
          </a:solidFill>
          <a:effectLst/>
          <a:latin typeface="+mn-lt"/>
          <a:cs typeface="+mn-cs"/>
        </a:defRPr>
      </a:lvl2pPr>
      <a:lvl3pPr marL="501155" indent="-123549"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757824" indent="-131380"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4pPr>
      <a:lvl5pPr marL="946627" indent="-126160"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5pPr>
      <a:lvl6pPr marL="1197205" indent="-126160"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6pPr>
      <a:lvl7pPr marL="1447783" indent="-126160"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7pPr>
      <a:lvl8pPr marL="1698360" indent="-126160"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8pPr>
      <a:lvl9pPr marL="1948937" indent="-126160"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55" rtl="0" eaLnBrk="1" latinLnBrk="0" hangingPunct="1">
        <a:defRPr sz="1000" kern="1200">
          <a:solidFill>
            <a:schemeClr val="tx1"/>
          </a:solidFill>
          <a:latin typeface="+mn-lt"/>
          <a:ea typeface="+mn-ea"/>
          <a:cs typeface="+mn-cs"/>
        </a:defRPr>
      </a:lvl1pPr>
      <a:lvl2pPr marL="250578" algn="l" defTabSz="501155" rtl="0" eaLnBrk="1" latinLnBrk="0" hangingPunct="1">
        <a:defRPr sz="1000" kern="1200">
          <a:solidFill>
            <a:schemeClr val="tx1"/>
          </a:solidFill>
          <a:latin typeface="+mn-lt"/>
          <a:ea typeface="+mn-ea"/>
          <a:cs typeface="+mn-cs"/>
        </a:defRPr>
      </a:lvl2pPr>
      <a:lvl3pPr marL="501155" algn="l" defTabSz="501155" rtl="0" eaLnBrk="1" latinLnBrk="0" hangingPunct="1">
        <a:defRPr sz="1000" kern="1200">
          <a:solidFill>
            <a:schemeClr val="tx1"/>
          </a:solidFill>
          <a:latin typeface="+mn-lt"/>
          <a:ea typeface="+mn-ea"/>
          <a:cs typeface="+mn-cs"/>
        </a:defRPr>
      </a:lvl3pPr>
      <a:lvl4pPr marL="751733" algn="l" defTabSz="501155" rtl="0" eaLnBrk="1" latinLnBrk="0" hangingPunct="1">
        <a:defRPr sz="1000" kern="1200">
          <a:solidFill>
            <a:schemeClr val="tx1"/>
          </a:solidFill>
          <a:latin typeface="+mn-lt"/>
          <a:ea typeface="+mn-ea"/>
          <a:cs typeface="+mn-cs"/>
        </a:defRPr>
      </a:lvl4pPr>
      <a:lvl5pPr marL="1002311" algn="l" defTabSz="501155" rtl="0" eaLnBrk="1" latinLnBrk="0" hangingPunct="1">
        <a:defRPr sz="1000" kern="1200">
          <a:solidFill>
            <a:schemeClr val="tx1"/>
          </a:solidFill>
          <a:latin typeface="+mn-lt"/>
          <a:ea typeface="+mn-ea"/>
          <a:cs typeface="+mn-cs"/>
        </a:defRPr>
      </a:lvl5pPr>
      <a:lvl6pPr marL="1252889" algn="l" defTabSz="501155" rtl="0" eaLnBrk="1" latinLnBrk="0" hangingPunct="1">
        <a:defRPr sz="1000" kern="1200">
          <a:solidFill>
            <a:schemeClr val="tx1"/>
          </a:solidFill>
          <a:latin typeface="+mn-lt"/>
          <a:ea typeface="+mn-ea"/>
          <a:cs typeface="+mn-cs"/>
        </a:defRPr>
      </a:lvl6pPr>
      <a:lvl7pPr marL="1503466" algn="l" defTabSz="501155" rtl="0" eaLnBrk="1" latinLnBrk="0" hangingPunct="1">
        <a:defRPr sz="1000" kern="1200">
          <a:solidFill>
            <a:schemeClr val="tx1"/>
          </a:solidFill>
          <a:latin typeface="+mn-lt"/>
          <a:ea typeface="+mn-ea"/>
          <a:cs typeface="+mn-cs"/>
        </a:defRPr>
      </a:lvl7pPr>
      <a:lvl8pPr marL="1754044" algn="l" defTabSz="501155" rtl="0" eaLnBrk="1" latinLnBrk="0" hangingPunct="1">
        <a:defRPr sz="1000" kern="1200">
          <a:solidFill>
            <a:schemeClr val="tx1"/>
          </a:solidFill>
          <a:latin typeface="+mn-lt"/>
          <a:ea typeface="+mn-ea"/>
          <a:cs typeface="+mn-cs"/>
        </a:defRPr>
      </a:lvl8pPr>
      <a:lvl9pPr marL="2004621" algn="l" defTabSz="501155"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reeform 11"/>
          <p:cNvSpPr/>
          <p:nvPr/>
        </p:nvSpPr>
        <p:spPr>
          <a:xfrm>
            <a:off x="9" y="4803306"/>
            <a:ext cx="9150839" cy="342106"/>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 name="connsiteX0" fmla="*/ 9168064 w 9168064"/>
              <a:gd name="connsiteY0" fmla="*/ 2547 h 453595"/>
              <a:gd name="connsiteX1" fmla="*/ 8352851 w 9168064"/>
              <a:gd name="connsiteY1" fmla="*/ 0 h 453595"/>
              <a:gd name="connsiteX2" fmla="*/ 7829490 w 9168064"/>
              <a:gd name="connsiteY2" fmla="*/ 307049 h 453595"/>
              <a:gd name="connsiteX3" fmla="*/ 0 w 9168064"/>
              <a:gd name="connsiteY3" fmla="*/ 300070 h 453595"/>
              <a:gd name="connsiteX4" fmla="*/ 0 w 9168064"/>
              <a:gd name="connsiteY4" fmla="*/ 453595 h 453595"/>
              <a:gd name="connsiteX5" fmla="*/ 9162317 w 9168064"/>
              <a:gd name="connsiteY5" fmla="*/ 446616 h 453595"/>
              <a:gd name="connsiteX6" fmla="*/ 9168064 w 9168064"/>
              <a:gd name="connsiteY6" fmla="*/ 2547 h 453595"/>
              <a:gd name="connsiteX0" fmla="*/ 9168064 w 9168064"/>
              <a:gd name="connsiteY0" fmla="*/ 2547 h 456141"/>
              <a:gd name="connsiteX1" fmla="*/ 8352851 w 9168064"/>
              <a:gd name="connsiteY1" fmla="*/ 0 h 456141"/>
              <a:gd name="connsiteX2" fmla="*/ 7829490 w 9168064"/>
              <a:gd name="connsiteY2" fmla="*/ 307049 h 456141"/>
              <a:gd name="connsiteX3" fmla="*/ 0 w 9168064"/>
              <a:gd name="connsiteY3" fmla="*/ 300070 h 456141"/>
              <a:gd name="connsiteX4" fmla="*/ 0 w 9168064"/>
              <a:gd name="connsiteY4" fmla="*/ 453595 h 456141"/>
              <a:gd name="connsiteX5" fmla="*/ 9155954 w 9168064"/>
              <a:gd name="connsiteY5" fmla="*/ 456141 h 456141"/>
              <a:gd name="connsiteX6" fmla="*/ 9168064 w 9168064"/>
              <a:gd name="connsiteY6" fmla="*/ 2547 h 456141"/>
              <a:gd name="connsiteX0" fmla="*/ 9168064 w 9169169"/>
              <a:gd name="connsiteY0" fmla="*/ 2547 h 456141"/>
              <a:gd name="connsiteX1" fmla="*/ 8352851 w 9169169"/>
              <a:gd name="connsiteY1" fmla="*/ 0 h 456141"/>
              <a:gd name="connsiteX2" fmla="*/ 7829490 w 9169169"/>
              <a:gd name="connsiteY2" fmla="*/ 307049 h 456141"/>
              <a:gd name="connsiteX3" fmla="*/ 0 w 9169169"/>
              <a:gd name="connsiteY3" fmla="*/ 300070 h 456141"/>
              <a:gd name="connsiteX4" fmla="*/ 0 w 9169169"/>
              <a:gd name="connsiteY4" fmla="*/ 453595 h 456141"/>
              <a:gd name="connsiteX5" fmla="*/ 9168679 w 9169169"/>
              <a:gd name="connsiteY5" fmla="*/ 456141 h 456141"/>
              <a:gd name="connsiteX6" fmla="*/ 9168064 w 9169169"/>
              <a:gd name="connsiteY6" fmla="*/ 2547 h 45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9169" h="456141">
                <a:moveTo>
                  <a:pt x="9168064" y="2547"/>
                </a:moveTo>
                <a:lnTo>
                  <a:pt x="8352851" y="0"/>
                </a:lnTo>
                <a:lnTo>
                  <a:pt x="7829490" y="307049"/>
                </a:lnTo>
                <a:lnTo>
                  <a:pt x="0" y="300070"/>
                </a:lnTo>
                <a:lnTo>
                  <a:pt x="0" y="453595"/>
                </a:lnTo>
                <a:lnTo>
                  <a:pt x="9168679" y="456141"/>
                </a:lnTo>
                <a:cubicBezTo>
                  <a:pt x="9170595" y="308118"/>
                  <a:pt x="9166148" y="150570"/>
                  <a:pt x="9168064" y="2547"/>
                </a:cubicBez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501230"/>
            <a:endParaRPr lang="en-US" sz="1000">
              <a:solidFill>
                <a:prstClr val="white"/>
              </a:solidFill>
            </a:endParaRPr>
          </a:p>
        </p:txBody>
      </p:sp>
      <p:sp>
        <p:nvSpPr>
          <p:cNvPr id="2" name="Title Placeholder 1"/>
          <p:cNvSpPr>
            <a:spLocks noGrp="1"/>
          </p:cNvSpPr>
          <p:nvPr>
            <p:ph type="title"/>
          </p:nvPr>
        </p:nvSpPr>
        <p:spPr>
          <a:xfrm>
            <a:off x="457200" y="157222"/>
            <a:ext cx="8229600" cy="74156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5633" y="1200155"/>
            <a:ext cx="8167047" cy="3469911"/>
          </a:xfrm>
          <a:prstGeom prst="rect">
            <a:avLst/>
          </a:prstGeom>
        </p:spPr>
        <p:txBody>
          <a:bodyPr vert="horz" lIns="0" tIns="0" rIns="0" bIns="0" rtlCol="0">
            <a:normAutofit/>
          </a:bodyPr>
          <a:lstStyle/>
          <a:p>
            <a:pPr lvl="0"/>
            <a:r>
              <a:rPr lang="en-US" dirty="0" smtClean="0"/>
              <a:t>Click to edit Master text styles</a:t>
            </a:r>
          </a:p>
          <a:p>
            <a:pPr lvl="1"/>
            <a:r>
              <a:rPr lang="en-US" dirty="0" smtClean="0"/>
              <a:t>16pt Regular Big Bullet One</a:t>
            </a:r>
          </a:p>
          <a:p>
            <a:pPr lvl="2"/>
            <a:r>
              <a:rPr lang="en-US" dirty="0" smtClean="0"/>
              <a:t>Sub-bullet</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95100" y="4767264"/>
            <a:ext cx="2133600" cy="273844"/>
          </a:xfrm>
          <a:prstGeom prst="rect">
            <a:avLst/>
          </a:prstGeom>
        </p:spPr>
        <p:txBody>
          <a:bodyPr vert="horz" lIns="91436" tIns="45718" rIns="91436" bIns="45718" rtlCol="0" anchor="ctr"/>
          <a:lstStyle>
            <a:lvl1pPr algn="l">
              <a:defRPr sz="900">
                <a:solidFill>
                  <a:schemeClr val="tx1">
                    <a:tint val="75000"/>
                  </a:schemeClr>
                </a:solidFill>
                <a:latin typeface="Neo Sans Intel"/>
              </a:defRPr>
            </a:lvl1pPr>
          </a:lstStyle>
          <a:p>
            <a:pPr defTabSz="501230"/>
            <a:fld id="{0859324F-3AD3-4A9B-8FF3-86BEEE170965}" type="datetimeFigureOut">
              <a:rPr lang="en-US" smtClean="0">
                <a:solidFill>
                  <a:prstClr val="black">
                    <a:tint val="75000"/>
                  </a:prstClr>
                </a:solidFill>
                <a:cs typeface="Arial" charset="0"/>
              </a:rPr>
              <a:pPr defTabSz="501230"/>
              <a:t>3/18/2015</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900">
                <a:solidFill>
                  <a:schemeClr val="tx1">
                    <a:tint val="75000"/>
                  </a:schemeClr>
                </a:solidFill>
                <a:latin typeface="Neo Sans Intel"/>
              </a:defRPr>
            </a:lvl1pPr>
          </a:lstStyle>
          <a:p>
            <a:pPr defTabSz="50123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435693" y="4745109"/>
            <a:ext cx="487672" cy="273844"/>
          </a:xfrm>
          <a:prstGeom prst="rect">
            <a:avLst/>
          </a:prstGeom>
        </p:spPr>
        <p:txBody>
          <a:bodyPr vert="horz" lIns="0" tIns="0" rIns="0" bIns="0" rtlCol="0" anchor="ctr"/>
          <a:lstStyle>
            <a:lvl1pPr algn="r">
              <a:defRPr sz="800">
                <a:solidFill>
                  <a:srgbClr val="FFFFFF"/>
                </a:solidFill>
                <a:latin typeface="Neo Sans Intel Light"/>
                <a:cs typeface="Neo Sans Intel Light"/>
              </a:defRPr>
            </a:lvl1pPr>
          </a:lstStyle>
          <a:p>
            <a:pPr defTabSz="501230"/>
            <a:fld id="{A3E93F78-97D1-49A5-A299-40A40457608A}" type="slidenum">
              <a:rPr lang="en-US" smtClean="0"/>
              <a:pPr defTabSz="501230"/>
              <a:t>‹#›</a:t>
            </a:fld>
            <a:endParaRPr lang="en-US"/>
          </a:p>
        </p:txBody>
      </p:sp>
      <p:cxnSp>
        <p:nvCxnSpPr>
          <p:cNvPr id="11" name="Straight Connector 10"/>
          <p:cNvCxnSpPr/>
          <p:nvPr/>
        </p:nvCxnSpPr>
        <p:spPr>
          <a:xfrm>
            <a:off x="8725284" y="4883769"/>
            <a:ext cx="0" cy="178594"/>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int_lookins_hrz_rgb_wht_24.png"/>
          <p:cNvPicPr>
            <a:picLocks noChangeAspect="1"/>
          </p:cNvPicPr>
          <p:nvPr/>
        </p:nvPicPr>
        <p:blipFill rotWithShape="1">
          <a:blip r:embed="rId14" cstate="screen">
            <a:extLst>
              <a:ext uri="{28A0092B-C50C-407E-A947-70E740481C1C}">
                <a14:useLocalDpi xmlns:a14="http://schemas.microsoft.com/office/drawing/2010/main" val="0"/>
              </a:ext>
            </a:extLst>
          </a:blip>
          <a:srcRect r="53442"/>
          <a:stretch/>
        </p:blipFill>
        <p:spPr>
          <a:xfrm>
            <a:off x="8262870" y="4864101"/>
            <a:ext cx="355612" cy="224686"/>
          </a:xfrm>
          <a:prstGeom prst="rect">
            <a:avLst/>
          </a:prstGeom>
        </p:spPr>
      </p:pic>
      <p:sp>
        <p:nvSpPr>
          <p:cNvPr id="13" name="Rectangle 12"/>
          <p:cNvSpPr/>
          <p:nvPr userDrawn="1"/>
        </p:nvSpPr>
        <p:spPr>
          <a:xfrm>
            <a:off x="5494708" y="4723030"/>
            <a:ext cx="2429435" cy="328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r" defTabSz="501230"/>
            <a:r>
              <a:rPr lang="en-US" sz="1200" dirty="0" smtClean="0">
                <a:solidFill>
                  <a:srgbClr val="0070C0"/>
                </a:solidFill>
              </a:rPr>
              <a:t>ISG </a:t>
            </a:r>
            <a:br>
              <a:rPr lang="en-US" sz="1200" dirty="0" smtClean="0">
                <a:solidFill>
                  <a:srgbClr val="0070C0"/>
                </a:solidFill>
              </a:rPr>
            </a:br>
            <a:r>
              <a:rPr lang="en-US" sz="900" dirty="0" smtClean="0">
                <a:solidFill>
                  <a:srgbClr val="0070C0"/>
                </a:solidFill>
              </a:rPr>
              <a:t>Internet Of Things Solutions Group</a:t>
            </a:r>
            <a:endParaRPr lang="en-US" dirty="0">
              <a:solidFill>
                <a:srgbClr val="0070C0"/>
              </a:solidFill>
            </a:endParaRPr>
          </a:p>
        </p:txBody>
      </p:sp>
    </p:spTree>
    <p:extLst>
      <p:ext uri="{BB962C8B-B14F-4D97-AF65-F5344CB8AC3E}">
        <p14:creationId xmlns:p14="http://schemas.microsoft.com/office/powerpoint/2010/main" val="7955721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p:fade/>
  </p:transition>
  <p:timing>
    <p:tnLst>
      <p:par>
        <p:cTn id="1" dur="indefinite" restart="never" nodeType="tmRoot"/>
      </p:par>
    </p:tnLst>
  </p:timing>
  <p:txStyles>
    <p:titleStyle>
      <a:lvl1pPr algn="l" defTabSz="457178" rtl="0" eaLnBrk="1" latinLnBrk="0" hangingPunct="1">
        <a:spcBef>
          <a:spcPct val="0"/>
        </a:spcBef>
        <a:buNone/>
        <a:defRPr sz="2800" kern="1200">
          <a:solidFill>
            <a:schemeClr val="accent1"/>
          </a:solidFill>
          <a:latin typeface="Neo Sans Intel Light"/>
          <a:ea typeface="+mj-ea"/>
          <a:cs typeface="+mj-cs"/>
        </a:defRPr>
      </a:lvl1pPr>
    </p:titleStyle>
    <p:bodyStyle>
      <a:lvl1pPr marL="0" indent="0" algn="l" defTabSz="457178" rtl="0" eaLnBrk="1" latinLnBrk="0" hangingPunct="1">
        <a:spcBef>
          <a:spcPts val="1200"/>
        </a:spcBef>
        <a:spcAft>
          <a:spcPts val="0"/>
        </a:spcAft>
        <a:buFont typeface="Arial"/>
        <a:buNone/>
        <a:defRPr sz="1800" b="0" kern="1200">
          <a:solidFill>
            <a:srgbClr val="0071C5"/>
          </a:solidFill>
          <a:latin typeface="Neo Sans Intel"/>
          <a:ea typeface="+mn-ea"/>
          <a:cs typeface="Neo Sans Intel"/>
        </a:defRPr>
      </a:lvl1pPr>
      <a:lvl2pPr marL="225413" indent="-225413" algn="l" defTabSz="457178" rtl="0" eaLnBrk="1" latinLnBrk="0" hangingPunct="1">
        <a:spcBef>
          <a:spcPts val="800"/>
        </a:spcBef>
        <a:buFont typeface="Wingdings" charset="2"/>
        <a:buChar char="§"/>
        <a:defRPr sz="1600" kern="1200" baseline="0">
          <a:solidFill>
            <a:schemeClr val="tx2"/>
          </a:solidFill>
          <a:latin typeface="Neo Sans Intel"/>
          <a:ea typeface="+mn-ea"/>
          <a:cs typeface="Neo Sans Intel Medium"/>
        </a:defRPr>
      </a:lvl2pPr>
      <a:lvl3pPr marL="571472" indent="-228588" algn="l" defTabSz="457178" rtl="0" eaLnBrk="1" latinLnBrk="0" hangingPunct="1">
        <a:spcBef>
          <a:spcPts val="400"/>
        </a:spcBef>
        <a:buFont typeface="Wingdings" charset="2"/>
        <a:buChar char="§"/>
        <a:defRPr sz="1600" kern="1200">
          <a:solidFill>
            <a:schemeClr val="tx2"/>
          </a:solidFill>
          <a:latin typeface="Neo Sans Intel"/>
          <a:ea typeface="+mn-ea"/>
          <a:cs typeface="Neo Sans Intel"/>
        </a:defRPr>
      </a:lvl3pPr>
      <a:lvl4pPr marL="969915" indent="-228588" algn="l" defTabSz="457178" rtl="0" eaLnBrk="1" latinLnBrk="0" hangingPunct="1">
        <a:spcBef>
          <a:spcPts val="200"/>
        </a:spcBef>
        <a:buFont typeface="Arial"/>
        <a:buChar char="–"/>
        <a:defRPr sz="1600" kern="1200">
          <a:solidFill>
            <a:schemeClr val="tx2"/>
          </a:solidFill>
          <a:latin typeface="Neo Sans Intel"/>
          <a:ea typeface="+mn-ea"/>
          <a:cs typeface="Neo Sans Intel"/>
        </a:defRPr>
      </a:lvl4pPr>
      <a:lvl5pPr marL="1319147" indent="-228588" algn="l" defTabSz="457178" rtl="0" eaLnBrk="1" latinLnBrk="0" hangingPunct="1">
        <a:spcBef>
          <a:spcPct val="20000"/>
        </a:spcBef>
        <a:buFont typeface="Arial"/>
        <a:buChar char="»"/>
        <a:defRPr sz="1400" kern="1200">
          <a:solidFill>
            <a:schemeClr val="tx2"/>
          </a:solidFill>
          <a:latin typeface="Neo Sans Intel"/>
          <a:ea typeface="+mn-ea"/>
          <a:cs typeface="Neo Sans Inte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3"/>
            <a:ext cx="8410575" cy="992981"/>
          </a:xfrm>
          <a:prstGeom prst="rect">
            <a:avLst/>
          </a:prstGeom>
          <a:noFill/>
          <a:ln w="9525">
            <a:noFill/>
            <a:miter lim="800000"/>
            <a:headEnd/>
            <a:tailEnd/>
          </a:ln>
          <a:effectLst/>
        </p:spPr>
        <p:txBody>
          <a:bodyPr lIns="82130" tIns="41067" rIns="82130" bIns="41067" anchor="ctr" anchorCtr="1"/>
          <a:lstStyle/>
          <a:p>
            <a:pPr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4114" name="Rectangle 18"/>
          <p:cNvSpPr>
            <a:spLocks noChangeArrowheads="1"/>
          </p:cNvSpPr>
          <p:nvPr/>
        </p:nvSpPr>
        <p:spPr bwMode="auto">
          <a:xfrm>
            <a:off x="366715" y="1345413"/>
            <a:ext cx="8407400" cy="3126581"/>
          </a:xfrm>
          <a:prstGeom prst="rect">
            <a:avLst/>
          </a:prstGeom>
          <a:noFill/>
          <a:ln w="9525">
            <a:noFill/>
            <a:miter lim="800000"/>
            <a:headEnd/>
            <a:tailEnd/>
          </a:ln>
          <a:effectLst/>
        </p:spPr>
        <p:txBody>
          <a:bodyPr lIns="81563" tIns="40784" rIns="81563" bIns="40784" anchorCtr="1"/>
          <a:lstStyle/>
          <a:p>
            <a:pPr marL="201227" indent="-201227" fontAlgn="base">
              <a:spcBef>
                <a:spcPct val="0"/>
              </a:spcBef>
              <a:spcAft>
                <a:spcPct val="0"/>
              </a:spcAft>
              <a:buFont typeface="Wingdings" pitchFamily="2" charset="2"/>
              <a:buChar char=""/>
            </a:pPr>
            <a:endParaRPr lang="en-US" sz="2100" dirty="0">
              <a:solidFill>
                <a:prstClr val="white"/>
              </a:solidFill>
              <a:effectLst>
                <a:outerShdw blurRad="38100" dist="38100" dir="2700000" algn="tl">
                  <a:srgbClr val="000000"/>
                </a:outerShdw>
              </a:effectLst>
              <a:cs typeface="Arial"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1623" tIns="40812" rIns="81623" bIns="40812"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69"/>
            <a:ext cx="8229600" cy="3394473"/>
          </a:xfrm>
          <a:prstGeom prst="rect">
            <a:avLst/>
          </a:prstGeom>
          <a:noFill/>
          <a:ln w="9525">
            <a:noFill/>
            <a:miter lim="800000"/>
            <a:headEnd/>
            <a:tailEnd/>
          </a:ln>
          <a:effectLst/>
        </p:spPr>
        <p:txBody>
          <a:bodyPr vert="horz" wrap="square" lIns="81623" tIns="40812" rIns="81623" bIns="40812"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8"/>
          <p:cNvSpPr/>
          <p:nvPr/>
        </p:nvSpPr>
        <p:spPr>
          <a:xfrm>
            <a:off x="66790" y="4747647"/>
            <a:ext cx="780663" cy="165430"/>
          </a:xfrm>
          <a:prstGeom prst="rect">
            <a:avLst/>
          </a:prstGeom>
        </p:spPr>
        <p:txBody>
          <a:bodyPr wrap="none" lIns="57143" tIns="28571" rIns="57143" bIns="28571">
            <a:spAutoFit/>
          </a:bodyPr>
          <a:lstStyle/>
          <a:p>
            <a:pPr algn="ctr" fontAlgn="base">
              <a:spcBef>
                <a:spcPct val="0"/>
              </a:spcBef>
              <a:spcAft>
                <a:spcPct val="0"/>
              </a:spcAft>
            </a:pPr>
            <a:r>
              <a:rPr lang="en-US" sz="700" dirty="0" smtClean="0">
                <a:solidFill>
                  <a:prstClr val="white"/>
                </a:solidFill>
                <a:cs typeface="Arial" charset="0"/>
              </a:rPr>
              <a:t>Intel Confidential </a:t>
            </a:r>
            <a:endParaRPr lang="en-US" sz="700" dirty="0">
              <a:solidFill>
                <a:prstClr val="white"/>
              </a:solidFill>
              <a:cs typeface="Arial" charset="0"/>
            </a:endParaRPr>
          </a:p>
        </p:txBody>
      </p:sp>
      <p:pic>
        <p:nvPicPr>
          <p:cNvPr id="10"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Tree>
    <p:extLst>
      <p:ext uri="{BB962C8B-B14F-4D97-AF65-F5344CB8AC3E}">
        <p14:creationId xmlns:p14="http://schemas.microsoft.com/office/powerpoint/2010/main" val="3925894407"/>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5pPr>
      <a:lvl6pPr marL="408120"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6pPr>
      <a:lvl7pPr marL="816242"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7pPr>
      <a:lvl8pPr marL="1224364"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8pPr>
      <a:lvl9pPr marL="1632482"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01227" indent="-201227"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508736" indent="-201227" algn="l" rtl="0" eaLnBrk="1" fontAlgn="base" hangingPunct="1">
        <a:lnSpc>
          <a:spcPct val="95000"/>
        </a:lnSpc>
        <a:spcBef>
          <a:spcPct val="30000"/>
        </a:spcBef>
        <a:spcAft>
          <a:spcPct val="0"/>
        </a:spcAft>
        <a:buClr>
          <a:schemeClr val="tx1"/>
        </a:buClr>
        <a:buChar char="–"/>
        <a:defRPr sz="1900">
          <a:solidFill>
            <a:schemeClr val="tx1"/>
          </a:solidFill>
          <a:effectLst/>
          <a:latin typeface="+mn-lt"/>
          <a:cs typeface="+mn-cs"/>
        </a:defRPr>
      </a:lvl2pPr>
      <a:lvl3pPr marL="816242" indent="-201227"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1234283" indent="-213981"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4pPr>
      <a:lvl5pPr marL="1541789" indent="-205479"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5pPr>
      <a:lvl6pPr marL="1949909" indent="-205479"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6pPr>
      <a:lvl7pPr marL="2358031" indent="-205479"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7pPr>
      <a:lvl8pPr marL="2766150" indent="-205479"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8pPr>
      <a:lvl9pPr marL="3174271" indent="-205479"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816242" rtl="0" eaLnBrk="1" latinLnBrk="0" hangingPunct="1">
        <a:defRPr sz="1600" kern="1200">
          <a:solidFill>
            <a:schemeClr val="tx1"/>
          </a:solidFill>
          <a:latin typeface="+mn-lt"/>
          <a:ea typeface="+mn-ea"/>
          <a:cs typeface="+mn-cs"/>
        </a:defRPr>
      </a:lvl1pPr>
      <a:lvl2pPr marL="408120" algn="l" defTabSz="816242" rtl="0" eaLnBrk="1" latinLnBrk="0" hangingPunct="1">
        <a:defRPr sz="1600" kern="1200">
          <a:solidFill>
            <a:schemeClr val="tx1"/>
          </a:solidFill>
          <a:latin typeface="+mn-lt"/>
          <a:ea typeface="+mn-ea"/>
          <a:cs typeface="+mn-cs"/>
        </a:defRPr>
      </a:lvl2pPr>
      <a:lvl3pPr marL="816242" algn="l" defTabSz="816242" rtl="0" eaLnBrk="1" latinLnBrk="0" hangingPunct="1">
        <a:defRPr sz="1600" kern="1200">
          <a:solidFill>
            <a:schemeClr val="tx1"/>
          </a:solidFill>
          <a:latin typeface="+mn-lt"/>
          <a:ea typeface="+mn-ea"/>
          <a:cs typeface="+mn-cs"/>
        </a:defRPr>
      </a:lvl3pPr>
      <a:lvl4pPr marL="1224364" algn="l" defTabSz="816242" rtl="0" eaLnBrk="1" latinLnBrk="0" hangingPunct="1">
        <a:defRPr sz="1600" kern="1200">
          <a:solidFill>
            <a:schemeClr val="tx1"/>
          </a:solidFill>
          <a:latin typeface="+mn-lt"/>
          <a:ea typeface="+mn-ea"/>
          <a:cs typeface="+mn-cs"/>
        </a:defRPr>
      </a:lvl4pPr>
      <a:lvl5pPr marL="1632482" algn="l" defTabSz="816242" rtl="0" eaLnBrk="1" latinLnBrk="0" hangingPunct="1">
        <a:defRPr sz="1600" kern="1200">
          <a:solidFill>
            <a:schemeClr val="tx1"/>
          </a:solidFill>
          <a:latin typeface="+mn-lt"/>
          <a:ea typeface="+mn-ea"/>
          <a:cs typeface="+mn-cs"/>
        </a:defRPr>
      </a:lvl5pPr>
      <a:lvl6pPr marL="2040603" algn="l" defTabSz="816242" rtl="0" eaLnBrk="1" latinLnBrk="0" hangingPunct="1">
        <a:defRPr sz="1600" kern="1200">
          <a:solidFill>
            <a:schemeClr val="tx1"/>
          </a:solidFill>
          <a:latin typeface="+mn-lt"/>
          <a:ea typeface="+mn-ea"/>
          <a:cs typeface="+mn-cs"/>
        </a:defRPr>
      </a:lvl6pPr>
      <a:lvl7pPr marL="2448724" algn="l" defTabSz="816242" rtl="0" eaLnBrk="1" latinLnBrk="0" hangingPunct="1">
        <a:defRPr sz="1600" kern="1200">
          <a:solidFill>
            <a:schemeClr val="tx1"/>
          </a:solidFill>
          <a:latin typeface="+mn-lt"/>
          <a:ea typeface="+mn-ea"/>
          <a:cs typeface="+mn-cs"/>
        </a:defRPr>
      </a:lvl7pPr>
      <a:lvl8pPr marL="2856842" algn="l" defTabSz="816242" rtl="0" eaLnBrk="1" latinLnBrk="0" hangingPunct="1">
        <a:defRPr sz="1600" kern="1200">
          <a:solidFill>
            <a:schemeClr val="tx1"/>
          </a:solidFill>
          <a:latin typeface="+mn-lt"/>
          <a:ea typeface="+mn-ea"/>
          <a:cs typeface="+mn-cs"/>
        </a:defRPr>
      </a:lvl8pPr>
      <a:lvl9pPr marL="3264965" algn="l" defTabSz="81624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3"/>
            <a:ext cx="8410575" cy="992981"/>
          </a:xfrm>
          <a:prstGeom prst="rect">
            <a:avLst/>
          </a:prstGeom>
          <a:noFill/>
          <a:ln w="9525">
            <a:noFill/>
            <a:miter lim="800000"/>
            <a:headEnd/>
            <a:tailEnd/>
          </a:ln>
          <a:effectLst/>
        </p:spPr>
        <p:txBody>
          <a:bodyPr lIns="82137" tIns="41070" rIns="82137" bIns="41070" anchor="ctr" anchorCtr="1"/>
          <a:lstStyle/>
          <a:p>
            <a:pPr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4114" name="Rectangle 18"/>
          <p:cNvSpPr>
            <a:spLocks noChangeArrowheads="1"/>
          </p:cNvSpPr>
          <p:nvPr/>
        </p:nvSpPr>
        <p:spPr bwMode="auto">
          <a:xfrm>
            <a:off x="366713" y="1345410"/>
            <a:ext cx="8407400" cy="3126581"/>
          </a:xfrm>
          <a:prstGeom prst="rect">
            <a:avLst/>
          </a:prstGeom>
          <a:noFill/>
          <a:ln w="9525">
            <a:noFill/>
            <a:miter lim="800000"/>
            <a:headEnd/>
            <a:tailEnd/>
          </a:ln>
          <a:effectLst/>
        </p:spPr>
        <p:txBody>
          <a:bodyPr lIns="81570" tIns="40787" rIns="81570" bIns="40787" anchorCtr="1"/>
          <a:lstStyle/>
          <a:p>
            <a:pPr marL="201243" indent="-201243" fontAlgn="base">
              <a:spcBef>
                <a:spcPct val="0"/>
              </a:spcBef>
              <a:spcAft>
                <a:spcPct val="0"/>
              </a:spcAft>
              <a:buFont typeface="Wingdings" pitchFamily="2" charset="2"/>
              <a:buChar char=""/>
            </a:pPr>
            <a:endParaRPr lang="en-US" sz="2100" dirty="0">
              <a:solidFill>
                <a:prstClr val="white"/>
              </a:solidFill>
              <a:effectLst>
                <a:outerShdw blurRad="38100" dist="38100" dir="2700000" algn="tl">
                  <a:srgbClr val="000000"/>
                </a:outerShdw>
              </a:effectLst>
              <a:cs typeface="Arial"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1630" tIns="40816" rIns="81630" bIns="40816"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84"/>
            <a:ext cx="8229600" cy="3394473"/>
          </a:xfrm>
          <a:prstGeom prst="rect">
            <a:avLst/>
          </a:prstGeom>
          <a:noFill/>
          <a:ln w="9525">
            <a:noFill/>
            <a:miter lim="800000"/>
            <a:headEnd/>
            <a:tailEnd/>
          </a:ln>
          <a:effectLst/>
        </p:spPr>
        <p:txBody>
          <a:bodyPr vert="horz" wrap="square" lIns="81630" tIns="40816" rIns="81630" bIns="40816"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10" name="Picture 22"/>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
        <p:nvSpPr>
          <p:cNvPr id="11" name="TextBox 10"/>
          <p:cNvSpPr txBox="1"/>
          <p:nvPr userDrawn="1"/>
        </p:nvSpPr>
        <p:spPr>
          <a:xfrm>
            <a:off x="5927482" y="4674419"/>
            <a:ext cx="2454518" cy="257763"/>
          </a:xfrm>
          <a:prstGeom prst="rect">
            <a:avLst/>
          </a:prstGeom>
          <a:noFill/>
        </p:spPr>
        <p:txBody>
          <a:bodyPr wrap="none" lIns="57148" tIns="28574" rIns="57148" bIns="28574" rtlCol="0">
            <a:spAutoFit/>
          </a:bodyPr>
          <a:lstStyle/>
          <a:p>
            <a:pPr algn="r" fontAlgn="base">
              <a:spcBef>
                <a:spcPct val="0"/>
              </a:spcBef>
              <a:spcAft>
                <a:spcPct val="0"/>
              </a:spcAft>
            </a:pPr>
            <a:r>
              <a:rPr lang="en-US" sz="1300" dirty="0" smtClean="0">
                <a:solidFill>
                  <a:prstClr val="white"/>
                </a:solidFill>
                <a:cs typeface="Arial" charset="0"/>
              </a:rPr>
              <a:t>LONDON ANALYST SUMMIT </a:t>
            </a:r>
            <a:r>
              <a:rPr lang="en-US" sz="1300" dirty="0" smtClean="0">
                <a:solidFill>
                  <a:prstClr val="white"/>
                </a:solidFill>
                <a:latin typeface="Neo Sans Intel Light" pitchFamily="34" charset="0"/>
                <a:cs typeface="Arial" charset="0"/>
              </a:rPr>
              <a:t>2014</a:t>
            </a:r>
            <a:endParaRPr lang="en-US" sz="1300" dirty="0">
              <a:solidFill>
                <a:prstClr val="white"/>
              </a:solidFill>
              <a:latin typeface="Neo Sans Intel Light" pitchFamily="34" charset="0"/>
              <a:cs typeface="Arial" charset="0"/>
            </a:endParaRPr>
          </a:p>
        </p:txBody>
      </p:sp>
    </p:spTree>
    <p:extLst>
      <p:ext uri="{BB962C8B-B14F-4D97-AF65-F5344CB8AC3E}">
        <p14:creationId xmlns:p14="http://schemas.microsoft.com/office/powerpoint/2010/main" val="782451069"/>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5pPr>
      <a:lvl6pPr marL="408153"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6pPr>
      <a:lvl7pPr marL="816305"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7pPr>
      <a:lvl8pPr marL="1224461"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8pPr>
      <a:lvl9pPr marL="1632612"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01243" indent="-201243"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508775" indent="-201243" algn="l" rtl="0" eaLnBrk="1" fontAlgn="base" hangingPunct="1">
        <a:lnSpc>
          <a:spcPct val="95000"/>
        </a:lnSpc>
        <a:spcBef>
          <a:spcPct val="30000"/>
        </a:spcBef>
        <a:spcAft>
          <a:spcPct val="0"/>
        </a:spcAft>
        <a:buClr>
          <a:schemeClr val="tx1"/>
        </a:buClr>
        <a:buChar char="–"/>
        <a:defRPr sz="1900">
          <a:solidFill>
            <a:schemeClr val="tx1"/>
          </a:solidFill>
          <a:effectLst/>
          <a:latin typeface="+mn-lt"/>
          <a:cs typeface="+mn-cs"/>
        </a:defRPr>
      </a:lvl2pPr>
      <a:lvl3pPr marL="816305" indent="-201243"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1234382" indent="-213998"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4pPr>
      <a:lvl5pPr marL="1541912"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5pPr>
      <a:lvl6pPr marL="195006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6pPr>
      <a:lvl7pPr marL="2358218"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7pPr>
      <a:lvl8pPr marL="2766371"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8pPr>
      <a:lvl9pPr marL="317452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816305" rtl="0" eaLnBrk="1" latinLnBrk="0" hangingPunct="1">
        <a:defRPr sz="1600" kern="1200">
          <a:solidFill>
            <a:schemeClr val="tx1"/>
          </a:solidFill>
          <a:latin typeface="+mn-lt"/>
          <a:ea typeface="+mn-ea"/>
          <a:cs typeface="+mn-cs"/>
        </a:defRPr>
      </a:lvl1pPr>
      <a:lvl2pPr marL="408153" algn="l" defTabSz="816305" rtl="0" eaLnBrk="1" latinLnBrk="0" hangingPunct="1">
        <a:defRPr sz="1600" kern="1200">
          <a:solidFill>
            <a:schemeClr val="tx1"/>
          </a:solidFill>
          <a:latin typeface="+mn-lt"/>
          <a:ea typeface="+mn-ea"/>
          <a:cs typeface="+mn-cs"/>
        </a:defRPr>
      </a:lvl2pPr>
      <a:lvl3pPr marL="816305" algn="l" defTabSz="816305" rtl="0" eaLnBrk="1" latinLnBrk="0" hangingPunct="1">
        <a:defRPr sz="1600" kern="1200">
          <a:solidFill>
            <a:schemeClr val="tx1"/>
          </a:solidFill>
          <a:latin typeface="+mn-lt"/>
          <a:ea typeface="+mn-ea"/>
          <a:cs typeface="+mn-cs"/>
        </a:defRPr>
      </a:lvl3pPr>
      <a:lvl4pPr marL="1224461" algn="l" defTabSz="816305" rtl="0" eaLnBrk="1" latinLnBrk="0" hangingPunct="1">
        <a:defRPr sz="1600" kern="1200">
          <a:solidFill>
            <a:schemeClr val="tx1"/>
          </a:solidFill>
          <a:latin typeface="+mn-lt"/>
          <a:ea typeface="+mn-ea"/>
          <a:cs typeface="+mn-cs"/>
        </a:defRPr>
      </a:lvl4pPr>
      <a:lvl5pPr marL="1632612" algn="l" defTabSz="816305" rtl="0" eaLnBrk="1" latinLnBrk="0" hangingPunct="1">
        <a:defRPr sz="1600" kern="1200">
          <a:solidFill>
            <a:schemeClr val="tx1"/>
          </a:solidFill>
          <a:latin typeface="+mn-lt"/>
          <a:ea typeface="+mn-ea"/>
          <a:cs typeface="+mn-cs"/>
        </a:defRPr>
      </a:lvl5pPr>
      <a:lvl6pPr marL="2040766" algn="l" defTabSz="816305" rtl="0" eaLnBrk="1" latinLnBrk="0" hangingPunct="1">
        <a:defRPr sz="1600" kern="1200">
          <a:solidFill>
            <a:schemeClr val="tx1"/>
          </a:solidFill>
          <a:latin typeface="+mn-lt"/>
          <a:ea typeface="+mn-ea"/>
          <a:cs typeface="+mn-cs"/>
        </a:defRPr>
      </a:lvl6pPr>
      <a:lvl7pPr marL="2448919" algn="l" defTabSz="816305" rtl="0" eaLnBrk="1" latinLnBrk="0" hangingPunct="1">
        <a:defRPr sz="1600" kern="1200">
          <a:solidFill>
            <a:schemeClr val="tx1"/>
          </a:solidFill>
          <a:latin typeface="+mn-lt"/>
          <a:ea typeface="+mn-ea"/>
          <a:cs typeface="+mn-cs"/>
        </a:defRPr>
      </a:lvl7pPr>
      <a:lvl8pPr marL="2857070" algn="l" defTabSz="816305" rtl="0" eaLnBrk="1" latinLnBrk="0" hangingPunct="1">
        <a:defRPr sz="1600" kern="1200">
          <a:solidFill>
            <a:schemeClr val="tx1"/>
          </a:solidFill>
          <a:latin typeface="+mn-lt"/>
          <a:ea typeface="+mn-ea"/>
          <a:cs typeface="+mn-cs"/>
        </a:defRPr>
      </a:lvl8pPr>
      <a:lvl9pPr marL="3265226" algn="l" defTabSz="816305"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3"/>
            <a:ext cx="8410575" cy="992981"/>
          </a:xfrm>
          <a:prstGeom prst="rect">
            <a:avLst/>
          </a:prstGeom>
          <a:noFill/>
          <a:ln w="9525">
            <a:noFill/>
            <a:miter lim="800000"/>
            <a:headEnd/>
            <a:tailEnd/>
          </a:ln>
          <a:effectLst/>
        </p:spPr>
        <p:txBody>
          <a:bodyPr lIns="82137" tIns="41070" rIns="82137" bIns="41070" anchor="ctr" anchorCtr="1"/>
          <a:lstStyle/>
          <a:p>
            <a:pPr defTabSz="571472"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4114" name="Rectangle 18"/>
          <p:cNvSpPr>
            <a:spLocks noChangeArrowheads="1"/>
          </p:cNvSpPr>
          <p:nvPr/>
        </p:nvSpPr>
        <p:spPr bwMode="auto">
          <a:xfrm>
            <a:off x="366713" y="1345410"/>
            <a:ext cx="8407400" cy="3126581"/>
          </a:xfrm>
          <a:prstGeom prst="rect">
            <a:avLst/>
          </a:prstGeom>
          <a:noFill/>
          <a:ln w="9525">
            <a:noFill/>
            <a:miter lim="800000"/>
            <a:headEnd/>
            <a:tailEnd/>
          </a:ln>
          <a:effectLst/>
        </p:spPr>
        <p:txBody>
          <a:bodyPr lIns="81570" tIns="40787" rIns="81570" bIns="40787" anchorCtr="1"/>
          <a:lstStyle/>
          <a:p>
            <a:pPr marL="201243" indent="-201243" defTabSz="571472" fontAlgn="base">
              <a:spcBef>
                <a:spcPct val="0"/>
              </a:spcBef>
              <a:spcAft>
                <a:spcPct val="0"/>
              </a:spcAft>
              <a:buFont typeface="Wingdings" pitchFamily="2" charset="2"/>
              <a:buChar char=""/>
            </a:pPr>
            <a:endParaRPr lang="en-US" sz="2100" dirty="0">
              <a:solidFill>
                <a:prstClr val="white"/>
              </a:solidFill>
              <a:effectLst>
                <a:outerShdw blurRad="38100" dist="38100" dir="2700000" algn="tl">
                  <a:srgbClr val="000000"/>
                </a:outerShdw>
              </a:effectLst>
              <a:cs typeface="Arial"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1630" tIns="40816" rIns="81630" bIns="40816"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69"/>
            <a:ext cx="8229600" cy="3394473"/>
          </a:xfrm>
          <a:prstGeom prst="rect">
            <a:avLst/>
          </a:prstGeom>
          <a:noFill/>
          <a:ln w="9525">
            <a:noFill/>
            <a:miter lim="800000"/>
            <a:headEnd/>
            <a:tailEnd/>
          </a:ln>
          <a:effectLst/>
        </p:spPr>
        <p:txBody>
          <a:bodyPr vert="horz" wrap="square" lIns="81630" tIns="40816" rIns="81630" bIns="40816"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10" name="Picture 22"/>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
        <p:nvSpPr>
          <p:cNvPr id="11" name="TextBox 10"/>
          <p:cNvSpPr txBox="1"/>
          <p:nvPr userDrawn="1"/>
        </p:nvSpPr>
        <p:spPr>
          <a:xfrm>
            <a:off x="5927482" y="4674404"/>
            <a:ext cx="2454518" cy="257763"/>
          </a:xfrm>
          <a:prstGeom prst="rect">
            <a:avLst/>
          </a:prstGeom>
          <a:noFill/>
        </p:spPr>
        <p:txBody>
          <a:bodyPr wrap="none" lIns="57148" tIns="28574" rIns="57148" bIns="28574" rtlCol="0">
            <a:spAutoFit/>
          </a:bodyPr>
          <a:lstStyle/>
          <a:p>
            <a:pPr algn="r" defTabSz="571472" fontAlgn="base">
              <a:spcBef>
                <a:spcPct val="0"/>
              </a:spcBef>
              <a:spcAft>
                <a:spcPct val="0"/>
              </a:spcAft>
            </a:pPr>
            <a:r>
              <a:rPr lang="en-US" sz="1300" dirty="0" smtClean="0">
                <a:solidFill>
                  <a:prstClr val="white"/>
                </a:solidFill>
                <a:cs typeface="Arial" charset="0"/>
              </a:rPr>
              <a:t>LONDON ANALYST SUMMIT </a:t>
            </a:r>
            <a:r>
              <a:rPr lang="en-US" sz="1300" dirty="0" smtClean="0">
                <a:solidFill>
                  <a:prstClr val="white"/>
                </a:solidFill>
                <a:latin typeface="Neo Sans Intel Light" pitchFamily="34" charset="0"/>
                <a:cs typeface="Arial" charset="0"/>
              </a:rPr>
              <a:t>2014</a:t>
            </a:r>
            <a:endParaRPr lang="en-US" sz="1300" dirty="0">
              <a:solidFill>
                <a:prstClr val="white"/>
              </a:solidFill>
              <a:latin typeface="Neo Sans Intel Light" pitchFamily="34" charset="0"/>
              <a:cs typeface="Arial" charset="0"/>
            </a:endParaRPr>
          </a:p>
        </p:txBody>
      </p:sp>
    </p:spTree>
    <p:extLst>
      <p:ext uri="{BB962C8B-B14F-4D97-AF65-F5344CB8AC3E}">
        <p14:creationId xmlns:p14="http://schemas.microsoft.com/office/powerpoint/2010/main" val="2272528208"/>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5pPr>
      <a:lvl6pPr marL="408153"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6pPr>
      <a:lvl7pPr marL="816305"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7pPr>
      <a:lvl8pPr marL="1224461"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8pPr>
      <a:lvl9pPr marL="1632612"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01243" indent="-201243"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508775" indent="-201243" algn="l" rtl="0" eaLnBrk="1" fontAlgn="base" hangingPunct="1">
        <a:lnSpc>
          <a:spcPct val="95000"/>
        </a:lnSpc>
        <a:spcBef>
          <a:spcPct val="30000"/>
        </a:spcBef>
        <a:spcAft>
          <a:spcPct val="0"/>
        </a:spcAft>
        <a:buClr>
          <a:schemeClr val="tx1"/>
        </a:buClr>
        <a:buChar char="–"/>
        <a:defRPr sz="1900">
          <a:solidFill>
            <a:schemeClr val="tx1"/>
          </a:solidFill>
          <a:effectLst/>
          <a:latin typeface="+mn-lt"/>
          <a:cs typeface="+mn-cs"/>
        </a:defRPr>
      </a:lvl2pPr>
      <a:lvl3pPr marL="816305" indent="-201243"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1234382" indent="-213998"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4pPr>
      <a:lvl5pPr marL="1541912"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5pPr>
      <a:lvl6pPr marL="195006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6pPr>
      <a:lvl7pPr marL="2358218"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7pPr>
      <a:lvl8pPr marL="2766371"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8pPr>
      <a:lvl9pPr marL="317452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816305" rtl="0" eaLnBrk="1" latinLnBrk="0" hangingPunct="1">
        <a:defRPr sz="1600" kern="1200">
          <a:solidFill>
            <a:schemeClr val="tx1"/>
          </a:solidFill>
          <a:latin typeface="+mn-lt"/>
          <a:ea typeface="+mn-ea"/>
          <a:cs typeface="+mn-cs"/>
        </a:defRPr>
      </a:lvl1pPr>
      <a:lvl2pPr marL="408153" algn="l" defTabSz="816305" rtl="0" eaLnBrk="1" latinLnBrk="0" hangingPunct="1">
        <a:defRPr sz="1600" kern="1200">
          <a:solidFill>
            <a:schemeClr val="tx1"/>
          </a:solidFill>
          <a:latin typeface="+mn-lt"/>
          <a:ea typeface="+mn-ea"/>
          <a:cs typeface="+mn-cs"/>
        </a:defRPr>
      </a:lvl2pPr>
      <a:lvl3pPr marL="816305" algn="l" defTabSz="816305" rtl="0" eaLnBrk="1" latinLnBrk="0" hangingPunct="1">
        <a:defRPr sz="1600" kern="1200">
          <a:solidFill>
            <a:schemeClr val="tx1"/>
          </a:solidFill>
          <a:latin typeface="+mn-lt"/>
          <a:ea typeface="+mn-ea"/>
          <a:cs typeface="+mn-cs"/>
        </a:defRPr>
      </a:lvl3pPr>
      <a:lvl4pPr marL="1224461" algn="l" defTabSz="816305" rtl="0" eaLnBrk="1" latinLnBrk="0" hangingPunct="1">
        <a:defRPr sz="1600" kern="1200">
          <a:solidFill>
            <a:schemeClr val="tx1"/>
          </a:solidFill>
          <a:latin typeface="+mn-lt"/>
          <a:ea typeface="+mn-ea"/>
          <a:cs typeface="+mn-cs"/>
        </a:defRPr>
      </a:lvl4pPr>
      <a:lvl5pPr marL="1632612" algn="l" defTabSz="816305" rtl="0" eaLnBrk="1" latinLnBrk="0" hangingPunct="1">
        <a:defRPr sz="1600" kern="1200">
          <a:solidFill>
            <a:schemeClr val="tx1"/>
          </a:solidFill>
          <a:latin typeface="+mn-lt"/>
          <a:ea typeface="+mn-ea"/>
          <a:cs typeface="+mn-cs"/>
        </a:defRPr>
      </a:lvl5pPr>
      <a:lvl6pPr marL="2040766" algn="l" defTabSz="816305" rtl="0" eaLnBrk="1" latinLnBrk="0" hangingPunct="1">
        <a:defRPr sz="1600" kern="1200">
          <a:solidFill>
            <a:schemeClr val="tx1"/>
          </a:solidFill>
          <a:latin typeface="+mn-lt"/>
          <a:ea typeface="+mn-ea"/>
          <a:cs typeface="+mn-cs"/>
        </a:defRPr>
      </a:lvl6pPr>
      <a:lvl7pPr marL="2448919" algn="l" defTabSz="816305" rtl="0" eaLnBrk="1" latinLnBrk="0" hangingPunct="1">
        <a:defRPr sz="1600" kern="1200">
          <a:solidFill>
            <a:schemeClr val="tx1"/>
          </a:solidFill>
          <a:latin typeface="+mn-lt"/>
          <a:ea typeface="+mn-ea"/>
          <a:cs typeface="+mn-cs"/>
        </a:defRPr>
      </a:lvl7pPr>
      <a:lvl8pPr marL="2857070" algn="l" defTabSz="816305" rtl="0" eaLnBrk="1" latinLnBrk="0" hangingPunct="1">
        <a:defRPr sz="1600" kern="1200">
          <a:solidFill>
            <a:schemeClr val="tx1"/>
          </a:solidFill>
          <a:latin typeface="+mn-lt"/>
          <a:ea typeface="+mn-ea"/>
          <a:cs typeface="+mn-cs"/>
        </a:defRPr>
      </a:lvl8pPr>
      <a:lvl9pPr marL="3265226" algn="l" defTabSz="816305"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3"/>
            <a:ext cx="8410575" cy="992981"/>
          </a:xfrm>
          <a:prstGeom prst="rect">
            <a:avLst/>
          </a:prstGeom>
          <a:noFill/>
          <a:ln w="9525">
            <a:noFill/>
            <a:miter lim="800000"/>
            <a:headEnd/>
            <a:tailEnd/>
          </a:ln>
          <a:effectLst/>
        </p:spPr>
        <p:txBody>
          <a:bodyPr lIns="82137" tIns="41070" rIns="82137" bIns="41070" anchor="ctr" anchorCtr="1"/>
          <a:lstStyle/>
          <a:p>
            <a:pPr defTabSz="571472" fontAlgn="base">
              <a:lnSpc>
                <a:spcPct val="90000"/>
              </a:lnSpc>
              <a:spcBef>
                <a:spcPct val="0"/>
              </a:spcBef>
              <a:spcAft>
                <a:spcPct val="0"/>
              </a:spcAft>
            </a:pPr>
            <a:endParaRPr lang="en-US" sz="2900" dirty="0">
              <a:solidFill>
                <a:prstClr val="white"/>
              </a:solidFill>
              <a:effectLst>
                <a:outerShdw blurRad="38100" dist="38100" dir="2700000" algn="tl">
                  <a:srgbClr val="000000"/>
                </a:outerShdw>
              </a:effectLst>
              <a:latin typeface="Neo Sans Intel Medium" pitchFamily="34" charset="0"/>
              <a:cs typeface="Arial" charset="0"/>
            </a:endParaRPr>
          </a:p>
        </p:txBody>
      </p:sp>
      <p:sp>
        <p:nvSpPr>
          <p:cNvPr id="4114" name="Rectangle 18"/>
          <p:cNvSpPr>
            <a:spLocks noChangeArrowheads="1"/>
          </p:cNvSpPr>
          <p:nvPr/>
        </p:nvSpPr>
        <p:spPr bwMode="auto">
          <a:xfrm>
            <a:off x="366713" y="1345410"/>
            <a:ext cx="8407400" cy="3126581"/>
          </a:xfrm>
          <a:prstGeom prst="rect">
            <a:avLst/>
          </a:prstGeom>
          <a:noFill/>
          <a:ln w="9525">
            <a:noFill/>
            <a:miter lim="800000"/>
            <a:headEnd/>
            <a:tailEnd/>
          </a:ln>
          <a:effectLst/>
        </p:spPr>
        <p:txBody>
          <a:bodyPr lIns="81570" tIns="40787" rIns="81570" bIns="40787" anchorCtr="1"/>
          <a:lstStyle/>
          <a:p>
            <a:pPr marL="201243" indent="-201243" defTabSz="571472" fontAlgn="base">
              <a:spcBef>
                <a:spcPct val="0"/>
              </a:spcBef>
              <a:spcAft>
                <a:spcPct val="0"/>
              </a:spcAft>
              <a:buFont typeface="Wingdings" pitchFamily="2" charset="2"/>
              <a:buChar char=""/>
            </a:pPr>
            <a:endParaRPr lang="en-US" sz="2100" dirty="0">
              <a:solidFill>
                <a:prstClr val="white"/>
              </a:solidFill>
              <a:effectLst>
                <a:outerShdw blurRad="38100" dist="38100" dir="2700000" algn="tl">
                  <a:srgbClr val="000000"/>
                </a:outerShdw>
              </a:effectLst>
              <a:cs typeface="Arial"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130609" tIns="65304" rIns="130609" bIns="65304"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200167"/>
            <a:ext cx="8229600" cy="3394473"/>
          </a:xfrm>
          <a:prstGeom prst="rect">
            <a:avLst/>
          </a:prstGeom>
          <a:noFill/>
          <a:ln w="9525">
            <a:noFill/>
            <a:miter lim="800000"/>
            <a:headEnd/>
            <a:tailEnd/>
          </a:ln>
          <a:effectLst/>
        </p:spPr>
        <p:txBody>
          <a:bodyPr vert="horz" wrap="square" lIns="130609" tIns="65304" rIns="130609" bIns="65304"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8"/>
          <p:cNvSpPr/>
          <p:nvPr/>
        </p:nvSpPr>
        <p:spPr>
          <a:xfrm>
            <a:off x="68224" y="4747660"/>
            <a:ext cx="777777" cy="188513"/>
          </a:xfrm>
          <a:prstGeom prst="rect">
            <a:avLst/>
          </a:prstGeom>
        </p:spPr>
        <p:txBody>
          <a:bodyPr wrap="none" lIns="91436" tIns="45718" rIns="91436" bIns="45718">
            <a:spAutoFit/>
          </a:bodyPr>
          <a:lstStyle/>
          <a:p>
            <a:pPr algn="ctr" defTabSz="571472" fontAlgn="base">
              <a:spcBef>
                <a:spcPct val="0"/>
              </a:spcBef>
              <a:spcAft>
                <a:spcPct val="0"/>
              </a:spcAft>
            </a:pPr>
            <a:r>
              <a:rPr lang="en-US" sz="600" dirty="0" smtClean="0">
                <a:solidFill>
                  <a:prstClr val="white"/>
                </a:solidFill>
                <a:cs typeface="Arial" charset="0"/>
              </a:rPr>
              <a:t>Intel Confidential </a:t>
            </a:r>
            <a:endParaRPr lang="en-US" sz="600" dirty="0">
              <a:solidFill>
                <a:prstClr val="white"/>
              </a:solidFill>
              <a:cs typeface="Arial" charset="0"/>
            </a:endParaRPr>
          </a:p>
        </p:txBody>
      </p:sp>
      <p:pic>
        <p:nvPicPr>
          <p:cNvPr id="10" name="Picture 22"/>
          <p:cNvPicPr>
            <a:picLocks noChangeAspect="1" noChangeArrowheads="1"/>
          </p:cNvPicPr>
          <p:nvPr/>
        </p:nvPicPr>
        <p:blipFill>
          <a:blip r:embed="rId13" cstate="screen">
            <a:extLst>
              <a:ext uri="{28A0092B-C50C-407E-A947-70E740481C1C}">
                <a14:useLocalDpi xmlns:a14="http://schemas.microsoft.com/office/drawing/2010/main" val="0"/>
              </a:ext>
            </a:extLst>
          </a:blip>
          <a:stretch>
            <a:fillRect/>
          </a:stretch>
        </p:blipFill>
        <p:spPr bwMode="black">
          <a:xfrm>
            <a:off x="8441531" y="4607711"/>
            <a:ext cx="559056" cy="383406"/>
          </a:xfrm>
          <a:prstGeom prst="rect">
            <a:avLst/>
          </a:prstGeom>
          <a:noFill/>
          <a:ln>
            <a:noFill/>
          </a:ln>
        </p:spPr>
      </p:pic>
    </p:spTree>
    <p:extLst>
      <p:ext uri="{BB962C8B-B14F-4D97-AF65-F5344CB8AC3E}">
        <p14:creationId xmlns:p14="http://schemas.microsoft.com/office/powerpoint/2010/main" val="1541615705"/>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5pPr>
      <a:lvl6pPr marL="408153"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6pPr>
      <a:lvl7pPr marL="816305"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7pPr>
      <a:lvl8pPr marL="1224461"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8pPr>
      <a:lvl9pPr marL="1632612" algn="ctr" rtl="0" eaLnBrk="1" fontAlgn="base" hangingPunct="1">
        <a:lnSpc>
          <a:spcPct val="90000"/>
        </a:lnSpc>
        <a:spcBef>
          <a:spcPct val="0"/>
        </a:spcBef>
        <a:spcAft>
          <a:spcPct val="0"/>
        </a:spcAft>
        <a:defRPr sz="29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01243" indent="-201243"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508775" indent="-201243" algn="l" rtl="0" eaLnBrk="1" fontAlgn="base" hangingPunct="1">
        <a:lnSpc>
          <a:spcPct val="95000"/>
        </a:lnSpc>
        <a:spcBef>
          <a:spcPct val="30000"/>
        </a:spcBef>
        <a:spcAft>
          <a:spcPct val="0"/>
        </a:spcAft>
        <a:buClr>
          <a:schemeClr val="tx1"/>
        </a:buClr>
        <a:buChar char="–"/>
        <a:defRPr sz="1900">
          <a:solidFill>
            <a:schemeClr val="tx1"/>
          </a:solidFill>
          <a:effectLst/>
          <a:latin typeface="+mn-lt"/>
          <a:cs typeface="+mn-cs"/>
        </a:defRPr>
      </a:lvl2pPr>
      <a:lvl3pPr marL="816305" indent="-201243"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1234382" indent="-213998"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4pPr>
      <a:lvl5pPr marL="1541912"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5pPr>
      <a:lvl6pPr marL="195006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6pPr>
      <a:lvl7pPr marL="2358218"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7pPr>
      <a:lvl8pPr marL="2766371"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8pPr>
      <a:lvl9pPr marL="3174525" indent="-205495" algn="l" rtl="0" eaLnBrk="1" fontAlgn="base" hangingPunct="1">
        <a:spcBef>
          <a:spcPct val="20000"/>
        </a:spcBef>
        <a:spcAft>
          <a:spcPct val="0"/>
        </a:spcAft>
        <a:buChar char="•"/>
        <a:defRPr sz="18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816305" rtl="0" eaLnBrk="1" latinLnBrk="0" hangingPunct="1">
        <a:defRPr sz="1600" kern="1200">
          <a:solidFill>
            <a:schemeClr val="tx1"/>
          </a:solidFill>
          <a:latin typeface="+mn-lt"/>
          <a:ea typeface="+mn-ea"/>
          <a:cs typeface="+mn-cs"/>
        </a:defRPr>
      </a:lvl1pPr>
      <a:lvl2pPr marL="408153" algn="l" defTabSz="816305" rtl="0" eaLnBrk="1" latinLnBrk="0" hangingPunct="1">
        <a:defRPr sz="1600" kern="1200">
          <a:solidFill>
            <a:schemeClr val="tx1"/>
          </a:solidFill>
          <a:latin typeface="+mn-lt"/>
          <a:ea typeface="+mn-ea"/>
          <a:cs typeface="+mn-cs"/>
        </a:defRPr>
      </a:lvl2pPr>
      <a:lvl3pPr marL="816305" algn="l" defTabSz="816305" rtl="0" eaLnBrk="1" latinLnBrk="0" hangingPunct="1">
        <a:defRPr sz="1600" kern="1200">
          <a:solidFill>
            <a:schemeClr val="tx1"/>
          </a:solidFill>
          <a:latin typeface="+mn-lt"/>
          <a:ea typeface="+mn-ea"/>
          <a:cs typeface="+mn-cs"/>
        </a:defRPr>
      </a:lvl3pPr>
      <a:lvl4pPr marL="1224461" algn="l" defTabSz="816305" rtl="0" eaLnBrk="1" latinLnBrk="0" hangingPunct="1">
        <a:defRPr sz="1600" kern="1200">
          <a:solidFill>
            <a:schemeClr val="tx1"/>
          </a:solidFill>
          <a:latin typeface="+mn-lt"/>
          <a:ea typeface="+mn-ea"/>
          <a:cs typeface="+mn-cs"/>
        </a:defRPr>
      </a:lvl4pPr>
      <a:lvl5pPr marL="1632612" algn="l" defTabSz="816305" rtl="0" eaLnBrk="1" latinLnBrk="0" hangingPunct="1">
        <a:defRPr sz="1600" kern="1200">
          <a:solidFill>
            <a:schemeClr val="tx1"/>
          </a:solidFill>
          <a:latin typeface="+mn-lt"/>
          <a:ea typeface="+mn-ea"/>
          <a:cs typeface="+mn-cs"/>
        </a:defRPr>
      </a:lvl5pPr>
      <a:lvl6pPr marL="2040766" algn="l" defTabSz="816305" rtl="0" eaLnBrk="1" latinLnBrk="0" hangingPunct="1">
        <a:defRPr sz="1600" kern="1200">
          <a:solidFill>
            <a:schemeClr val="tx1"/>
          </a:solidFill>
          <a:latin typeface="+mn-lt"/>
          <a:ea typeface="+mn-ea"/>
          <a:cs typeface="+mn-cs"/>
        </a:defRPr>
      </a:lvl6pPr>
      <a:lvl7pPr marL="2448919" algn="l" defTabSz="816305" rtl="0" eaLnBrk="1" latinLnBrk="0" hangingPunct="1">
        <a:defRPr sz="1600" kern="1200">
          <a:solidFill>
            <a:schemeClr val="tx1"/>
          </a:solidFill>
          <a:latin typeface="+mn-lt"/>
          <a:ea typeface="+mn-ea"/>
          <a:cs typeface="+mn-cs"/>
        </a:defRPr>
      </a:lvl7pPr>
      <a:lvl8pPr marL="2857070" algn="l" defTabSz="816305" rtl="0" eaLnBrk="1" latinLnBrk="0" hangingPunct="1">
        <a:defRPr sz="1600" kern="1200">
          <a:solidFill>
            <a:schemeClr val="tx1"/>
          </a:solidFill>
          <a:latin typeface="+mn-lt"/>
          <a:ea typeface="+mn-ea"/>
          <a:cs typeface="+mn-cs"/>
        </a:defRPr>
      </a:lvl8pPr>
      <a:lvl9pPr marL="3265226" algn="l" defTabSz="816305"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7" y="285753"/>
            <a:ext cx="8410576" cy="992981"/>
          </a:xfrm>
          <a:prstGeom prst="rect">
            <a:avLst/>
          </a:prstGeom>
          <a:noFill/>
          <a:ln w="9525">
            <a:noFill/>
            <a:miter lim="800000"/>
            <a:headEnd/>
            <a:tailEnd/>
          </a:ln>
          <a:effectLst/>
        </p:spPr>
        <p:txBody>
          <a:bodyPr lIns="50424" tIns="25214" rIns="50424" bIns="25214" anchor="ctr" anchorCtr="1"/>
          <a:lstStyle/>
          <a:p>
            <a:pPr defTabSz="501182">
              <a:lnSpc>
                <a:spcPct val="90000"/>
              </a:lnSpc>
              <a:spcBef>
                <a:spcPct val="0"/>
              </a:spcBef>
            </a:pPr>
            <a:endParaRPr lang="en-US"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marL="123543" indent="-123543" defTabSz="501182">
              <a:buFont typeface="Wingdings" pitchFamily="2" charset="2"/>
              <a:buChar char=""/>
            </a:pPr>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50114" tIns="25058" rIns="50114" bIns="25058"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73"/>
            <a:ext cx="8229600" cy="3394473"/>
          </a:xfrm>
          <a:prstGeom prst="rect">
            <a:avLst/>
          </a:prstGeom>
          <a:noFill/>
          <a:ln w="9525">
            <a:noFill/>
            <a:miter lim="800000"/>
            <a:headEnd/>
            <a:tailEnd/>
          </a:ln>
          <a:effectLst/>
        </p:spPr>
        <p:txBody>
          <a:bodyPr vert="horz" wrap="square" lIns="50114" tIns="25058" rIns="50114" bIns="25058"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12887281"/>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5pPr>
      <a:lvl6pPr marL="250566"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6pPr>
      <a:lvl7pPr marL="50113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7pPr>
      <a:lvl8pPr marL="751697"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8pPr>
      <a:lvl9pPr marL="100226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3" indent="-123543"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312338" indent="-123543" algn="l" rtl="0" eaLnBrk="1" fontAlgn="base" hangingPunct="1">
        <a:lnSpc>
          <a:spcPct val="95000"/>
        </a:lnSpc>
        <a:spcBef>
          <a:spcPct val="30000"/>
        </a:spcBef>
        <a:spcAft>
          <a:spcPct val="0"/>
        </a:spcAft>
        <a:buClr>
          <a:schemeClr val="tx1"/>
        </a:buClr>
        <a:buChar char="–"/>
        <a:defRPr sz="2000">
          <a:solidFill>
            <a:schemeClr val="tx1"/>
          </a:solidFill>
          <a:effectLst/>
          <a:latin typeface="+mn-lt"/>
          <a:cs typeface="+mn-cs"/>
        </a:defRPr>
      </a:lvl2pPr>
      <a:lvl3pPr marL="501131" indent="-123543"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757786" indent="-13137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4pPr>
      <a:lvl5pPr marL="946580"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5pPr>
      <a:lvl6pPr marL="119714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6pPr>
      <a:lvl7pPr marL="144771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7pPr>
      <a:lvl8pPr marL="169827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8pPr>
      <a:lvl9pPr marL="194884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31" rtl="0" eaLnBrk="1" latinLnBrk="0" hangingPunct="1">
        <a:defRPr sz="1000" kern="1200">
          <a:solidFill>
            <a:schemeClr val="tx1"/>
          </a:solidFill>
          <a:latin typeface="+mn-lt"/>
          <a:ea typeface="+mn-ea"/>
          <a:cs typeface="+mn-cs"/>
        </a:defRPr>
      </a:lvl1pPr>
      <a:lvl2pPr marL="250566" algn="l" defTabSz="501131" rtl="0" eaLnBrk="1" latinLnBrk="0" hangingPunct="1">
        <a:defRPr sz="1000" kern="1200">
          <a:solidFill>
            <a:schemeClr val="tx1"/>
          </a:solidFill>
          <a:latin typeface="+mn-lt"/>
          <a:ea typeface="+mn-ea"/>
          <a:cs typeface="+mn-cs"/>
        </a:defRPr>
      </a:lvl2pPr>
      <a:lvl3pPr marL="501131" algn="l" defTabSz="501131" rtl="0" eaLnBrk="1" latinLnBrk="0" hangingPunct="1">
        <a:defRPr sz="1000" kern="1200">
          <a:solidFill>
            <a:schemeClr val="tx1"/>
          </a:solidFill>
          <a:latin typeface="+mn-lt"/>
          <a:ea typeface="+mn-ea"/>
          <a:cs typeface="+mn-cs"/>
        </a:defRPr>
      </a:lvl3pPr>
      <a:lvl4pPr marL="751697" algn="l" defTabSz="501131" rtl="0" eaLnBrk="1" latinLnBrk="0" hangingPunct="1">
        <a:defRPr sz="1000" kern="1200">
          <a:solidFill>
            <a:schemeClr val="tx1"/>
          </a:solidFill>
          <a:latin typeface="+mn-lt"/>
          <a:ea typeface="+mn-ea"/>
          <a:cs typeface="+mn-cs"/>
        </a:defRPr>
      </a:lvl4pPr>
      <a:lvl5pPr marL="1002261" algn="l" defTabSz="501131" rtl="0" eaLnBrk="1" latinLnBrk="0" hangingPunct="1">
        <a:defRPr sz="1000" kern="1200">
          <a:solidFill>
            <a:schemeClr val="tx1"/>
          </a:solidFill>
          <a:latin typeface="+mn-lt"/>
          <a:ea typeface="+mn-ea"/>
          <a:cs typeface="+mn-cs"/>
        </a:defRPr>
      </a:lvl5pPr>
      <a:lvl6pPr marL="1252827" algn="l" defTabSz="501131" rtl="0" eaLnBrk="1" latinLnBrk="0" hangingPunct="1">
        <a:defRPr sz="1000" kern="1200">
          <a:solidFill>
            <a:schemeClr val="tx1"/>
          </a:solidFill>
          <a:latin typeface="+mn-lt"/>
          <a:ea typeface="+mn-ea"/>
          <a:cs typeface="+mn-cs"/>
        </a:defRPr>
      </a:lvl6pPr>
      <a:lvl7pPr marL="1503391" algn="l" defTabSz="501131" rtl="0" eaLnBrk="1" latinLnBrk="0" hangingPunct="1">
        <a:defRPr sz="1000" kern="1200">
          <a:solidFill>
            <a:schemeClr val="tx1"/>
          </a:solidFill>
          <a:latin typeface="+mn-lt"/>
          <a:ea typeface="+mn-ea"/>
          <a:cs typeface="+mn-cs"/>
        </a:defRPr>
      </a:lvl7pPr>
      <a:lvl8pPr marL="1753956" algn="l" defTabSz="501131" rtl="0" eaLnBrk="1" latinLnBrk="0" hangingPunct="1">
        <a:defRPr sz="1000" kern="1200">
          <a:solidFill>
            <a:schemeClr val="tx1"/>
          </a:solidFill>
          <a:latin typeface="+mn-lt"/>
          <a:ea typeface="+mn-ea"/>
          <a:cs typeface="+mn-cs"/>
        </a:defRPr>
      </a:lvl8pPr>
      <a:lvl9pPr marL="2004521" algn="l" defTabSz="501131"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7" y="285753"/>
            <a:ext cx="8410576" cy="992981"/>
          </a:xfrm>
          <a:prstGeom prst="rect">
            <a:avLst/>
          </a:prstGeom>
          <a:noFill/>
          <a:ln w="9525">
            <a:noFill/>
            <a:miter lim="800000"/>
            <a:headEnd/>
            <a:tailEnd/>
          </a:ln>
          <a:effectLst/>
        </p:spPr>
        <p:txBody>
          <a:bodyPr lIns="50424" tIns="25214" rIns="50424" bIns="25214" anchor="ctr" anchorCtr="1"/>
          <a:lstStyle/>
          <a:p>
            <a:pPr defTabSz="501182">
              <a:lnSpc>
                <a:spcPct val="90000"/>
              </a:lnSpc>
              <a:spcBef>
                <a:spcPct val="0"/>
              </a:spcBef>
            </a:pPr>
            <a:endParaRPr lang="en-US"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3"/>
            <a:ext cx="8407400" cy="3126581"/>
          </a:xfrm>
          <a:prstGeom prst="rect">
            <a:avLst/>
          </a:prstGeom>
          <a:noFill/>
          <a:ln w="9525">
            <a:noFill/>
            <a:miter lim="800000"/>
            <a:headEnd/>
            <a:tailEnd/>
          </a:ln>
          <a:effectLst/>
        </p:spPr>
        <p:txBody>
          <a:bodyPr lIns="50076" tIns="25040" rIns="50076" bIns="25040" anchorCtr="1"/>
          <a:lstStyle/>
          <a:p>
            <a:pPr marL="123543" indent="-123543" defTabSz="501182">
              <a:buFont typeface="Wingdings" pitchFamily="2" charset="2"/>
              <a:buChar char=""/>
            </a:pPr>
            <a:endParaRPr lang="en-US" sz="1300"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50114" tIns="25058" rIns="50114" bIns="25058"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73"/>
            <a:ext cx="8229600" cy="3394473"/>
          </a:xfrm>
          <a:prstGeom prst="rect">
            <a:avLst/>
          </a:prstGeom>
          <a:noFill/>
          <a:ln w="9525">
            <a:noFill/>
            <a:miter lim="800000"/>
            <a:headEnd/>
            <a:tailEnd/>
          </a:ln>
          <a:effectLst/>
        </p:spPr>
        <p:txBody>
          <a:bodyPr vert="horz" wrap="square" lIns="50114" tIns="25058" rIns="50114" bIns="25058"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87430390"/>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800">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5pPr>
      <a:lvl6pPr marL="250566"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6pPr>
      <a:lvl7pPr marL="50113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7pPr>
      <a:lvl8pPr marL="751697"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8pPr>
      <a:lvl9pPr marL="1002261" algn="ctr" rtl="0" eaLnBrk="1" fontAlgn="base" hangingPunct="1">
        <a:lnSpc>
          <a:spcPct val="90000"/>
        </a:lnSpc>
        <a:spcBef>
          <a:spcPct val="0"/>
        </a:spcBef>
        <a:spcAft>
          <a:spcPct val="0"/>
        </a:spcAft>
        <a:defRPr sz="18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3" indent="-123543" algn="l" rtl="0" eaLnBrk="1" fontAlgn="base" hangingPunct="1">
        <a:lnSpc>
          <a:spcPct val="95000"/>
        </a:lnSpc>
        <a:spcBef>
          <a:spcPct val="30000"/>
        </a:spcBef>
        <a:spcAft>
          <a:spcPct val="0"/>
        </a:spcAft>
        <a:buClr>
          <a:schemeClr val="tx1"/>
        </a:buClr>
        <a:buFont typeface="Arial" pitchFamily="34" charset="0"/>
        <a:buChar char="•"/>
        <a:defRPr sz="2300">
          <a:solidFill>
            <a:schemeClr val="tx1"/>
          </a:solidFill>
          <a:effectLst/>
          <a:latin typeface="+mn-lt"/>
          <a:ea typeface="+mn-ea"/>
          <a:cs typeface="+mn-cs"/>
        </a:defRPr>
      </a:lvl1pPr>
      <a:lvl2pPr marL="312338" indent="-123543" algn="l" rtl="0" eaLnBrk="1" fontAlgn="base" hangingPunct="1">
        <a:lnSpc>
          <a:spcPct val="95000"/>
        </a:lnSpc>
        <a:spcBef>
          <a:spcPct val="30000"/>
        </a:spcBef>
        <a:spcAft>
          <a:spcPct val="0"/>
        </a:spcAft>
        <a:buClr>
          <a:schemeClr val="tx1"/>
        </a:buClr>
        <a:buChar char="–"/>
        <a:defRPr sz="2000">
          <a:solidFill>
            <a:schemeClr val="tx1"/>
          </a:solidFill>
          <a:effectLst/>
          <a:latin typeface="+mn-lt"/>
          <a:cs typeface="+mn-cs"/>
        </a:defRPr>
      </a:lvl2pPr>
      <a:lvl3pPr marL="501131" indent="-123543" algn="l" rtl="0" eaLnBrk="1" fontAlgn="base" hangingPunct="1">
        <a:lnSpc>
          <a:spcPct val="95000"/>
        </a:lnSpc>
        <a:spcBef>
          <a:spcPct val="30000"/>
        </a:spcBef>
        <a:spcAft>
          <a:spcPct val="0"/>
        </a:spcAft>
        <a:buClr>
          <a:schemeClr val="tx1"/>
        </a:buClr>
        <a:buChar char="–"/>
        <a:defRPr sz="1800">
          <a:solidFill>
            <a:schemeClr val="tx1"/>
          </a:solidFill>
          <a:effectLst/>
          <a:latin typeface="+mn-lt"/>
          <a:cs typeface="+mn-cs"/>
        </a:defRPr>
      </a:lvl3pPr>
      <a:lvl4pPr marL="757786" indent="-13137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4pPr>
      <a:lvl5pPr marL="946580"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5pPr>
      <a:lvl6pPr marL="119714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6pPr>
      <a:lvl7pPr marL="144771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7pPr>
      <a:lvl8pPr marL="1698275"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8pPr>
      <a:lvl9pPr marL="1948841" indent="-126154" algn="l" rtl="0" eaLnBrk="1" fontAlgn="base" hangingPunct="1">
        <a:spcBef>
          <a:spcPct val="20000"/>
        </a:spcBef>
        <a:spcAft>
          <a:spcPct val="0"/>
        </a:spcAft>
        <a:buChar char="•"/>
        <a:defRPr sz="11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31" rtl="0" eaLnBrk="1" latinLnBrk="0" hangingPunct="1">
        <a:defRPr sz="1000" kern="1200">
          <a:solidFill>
            <a:schemeClr val="tx1"/>
          </a:solidFill>
          <a:latin typeface="+mn-lt"/>
          <a:ea typeface="+mn-ea"/>
          <a:cs typeface="+mn-cs"/>
        </a:defRPr>
      </a:lvl1pPr>
      <a:lvl2pPr marL="250566" algn="l" defTabSz="501131" rtl="0" eaLnBrk="1" latinLnBrk="0" hangingPunct="1">
        <a:defRPr sz="1000" kern="1200">
          <a:solidFill>
            <a:schemeClr val="tx1"/>
          </a:solidFill>
          <a:latin typeface="+mn-lt"/>
          <a:ea typeface="+mn-ea"/>
          <a:cs typeface="+mn-cs"/>
        </a:defRPr>
      </a:lvl2pPr>
      <a:lvl3pPr marL="501131" algn="l" defTabSz="501131" rtl="0" eaLnBrk="1" latinLnBrk="0" hangingPunct="1">
        <a:defRPr sz="1000" kern="1200">
          <a:solidFill>
            <a:schemeClr val="tx1"/>
          </a:solidFill>
          <a:latin typeface="+mn-lt"/>
          <a:ea typeface="+mn-ea"/>
          <a:cs typeface="+mn-cs"/>
        </a:defRPr>
      </a:lvl3pPr>
      <a:lvl4pPr marL="751697" algn="l" defTabSz="501131" rtl="0" eaLnBrk="1" latinLnBrk="0" hangingPunct="1">
        <a:defRPr sz="1000" kern="1200">
          <a:solidFill>
            <a:schemeClr val="tx1"/>
          </a:solidFill>
          <a:latin typeface="+mn-lt"/>
          <a:ea typeface="+mn-ea"/>
          <a:cs typeface="+mn-cs"/>
        </a:defRPr>
      </a:lvl4pPr>
      <a:lvl5pPr marL="1002261" algn="l" defTabSz="501131" rtl="0" eaLnBrk="1" latinLnBrk="0" hangingPunct="1">
        <a:defRPr sz="1000" kern="1200">
          <a:solidFill>
            <a:schemeClr val="tx1"/>
          </a:solidFill>
          <a:latin typeface="+mn-lt"/>
          <a:ea typeface="+mn-ea"/>
          <a:cs typeface="+mn-cs"/>
        </a:defRPr>
      </a:lvl5pPr>
      <a:lvl6pPr marL="1252827" algn="l" defTabSz="501131" rtl="0" eaLnBrk="1" latinLnBrk="0" hangingPunct="1">
        <a:defRPr sz="1000" kern="1200">
          <a:solidFill>
            <a:schemeClr val="tx1"/>
          </a:solidFill>
          <a:latin typeface="+mn-lt"/>
          <a:ea typeface="+mn-ea"/>
          <a:cs typeface="+mn-cs"/>
        </a:defRPr>
      </a:lvl6pPr>
      <a:lvl7pPr marL="1503391" algn="l" defTabSz="501131" rtl="0" eaLnBrk="1" latinLnBrk="0" hangingPunct="1">
        <a:defRPr sz="1000" kern="1200">
          <a:solidFill>
            <a:schemeClr val="tx1"/>
          </a:solidFill>
          <a:latin typeface="+mn-lt"/>
          <a:ea typeface="+mn-ea"/>
          <a:cs typeface="+mn-cs"/>
        </a:defRPr>
      </a:lvl7pPr>
      <a:lvl8pPr marL="1753956" algn="l" defTabSz="501131" rtl="0" eaLnBrk="1" latinLnBrk="0" hangingPunct="1">
        <a:defRPr sz="1000" kern="1200">
          <a:solidFill>
            <a:schemeClr val="tx1"/>
          </a:solidFill>
          <a:latin typeface="+mn-lt"/>
          <a:ea typeface="+mn-ea"/>
          <a:cs typeface="+mn-cs"/>
        </a:defRPr>
      </a:lvl8pPr>
      <a:lvl9pPr marL="2004521" algn="l" defTabSz="501131"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9" y="285753"/>
            <a:ext cx="8410575" cy="992981"/>
          </a:xfrm>
          <a:prstGeom prst="rect">
            <a:avLst/>
          </a:prstGeom>
          <a:noFill/>
          <a:ln w="9525">
            <a:noFill/>
            <a:miter lim="800000"/>
            <a:headEnd/>
            <a:tailEnd/>
          </a:ln>
          <a:effectLst/>
        </p:spPr>
        <p:txBody>
          <a:bodyPr lIns="43035" tIns="21518" rIns="43035" bIns="21518" anchor="ctr" anchorCtr="1"/>
          <a:lstStyle/>
          <a:p>
            <a:pPr defTabSz="427700">
              <a:lnSpc>
                <a:spcPct val="90000"/>
              </a:lnSpc>
              <a:spcBef>
                <a:spcPct val="0"/>
              </a:spcBef>
            </a:pPr>
            <a:endParaRPr lang="en-US" sz="150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3"/>
            <a:ext cx="8407400" cy="3126581"/>
          </a:xfrm>
          <a:prstGeom prst="rect">
            <a:avLst/>
          </a:prstGeom>
          <a:noFill/>
          <a:ln w="9525">
            <a:noFill/>
            <a:miter lim="800000"/>
            <a:headEnd/>
            <a:tailEnd/>
          </a:ln>
          <a:effectLst/>
        </p:spPr>
        <p:txBody>
          <a:bodyPr lIns="42738" tIns="21371" rIns="42738" bIns="21371" anchorCtr="1"/>
          <a:lstStyle/>
          <a:p>
            <a:pPr marL="105429" indent="-105429" defTabSz="427700">
              <a:buFont typeface="Wingdings" pitchFamily="2" charset="2"/>
              <a:buChar char=""/>
            </a:pPr>
            <a:endParaRPr lang="en-US" sz="1100" dirty="0">
              <a:solidFill>
                <a:prstClr val="white"/>
              </a:solidFill>
              <a:effectLst>
                <a:outerShdw blurRad="38100" dist="38100" dir="2700000" algn="tl">
                  <a:srgbClr val="000000"/>
                </a:outerShdw>
              </a:effectLst>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192465" tIns="96233" rIns="192465" bIns="96233"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200154"/>
            <a:ext cx="8229600" cy="3394472"/>
          </a:xfrm>
          <a:prstGeom prst="rect">
            <a:avLst/>
          </a:prstGeom>
          <a:noFill/>
          <a:ln w="9525">
            <a:noFill/>
            <a:miter lim="800000"/>
            <a:headEnd/>
            <a:tailEnd/>
          </a:ln>
          <a:effectLst/>
        </p:spPr>
        <p:txBody>
          <a:bodyPr vert="horz" wrap="square" lIns="192465" tIns="96233" rIns="192465" bIns="96233"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6284976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2100">
          <a:solidFill>
            <a:schemeClr val="tx1"/>
          </a:solidFill>
          <a:effectLst/>
          <a:latin typeface="Neo Sans Intel Light" panose="020B0303020202020204" pitchFamily="34" charset="0"/>
          <a:ea typeface="+mj-ea"/>
          <a:cs typeface="+mj-cs"/>
        </a:defRPr>
      </a:lvl1pPr>
      <a:lvl2pPr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5pPr>
      <a:lvl6pPr marL="213829"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6pPr>
      <a:lvl7pPr marL="427656"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7pPr>
      <a:lvl8pPr marL="641486"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8pPr>
      <a:lvl9pPr marL="855314" algn="ctr" rtl="0" eaLnBrk="1" fontAlgn="base" hangingPunct="1">
        <a:lnSpc>
          <a:spcPct val="90000"/>
        </a:lnSpc>
        <a:spcBef>
          <a:spcPct val="0"/>
        </a:spcBef>
        <a:spcAft>
          <a:spcPct val="0"/>
        </a:spcAft>
        <a:defRPr sz="15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05429" indent="-105429" algn="l" rtl="0" eaLnBrk="1" fontAlgn="base" hangingPunct="1">
        <a:lnSpc>
          <a:spcPct val="95000"/>
        </a:lnSpc>
        <a:spcBef>
          <a:spcPct val="30000"/>
        </a:spcBef>
        <a:spcAft>
          <a:spcPct val="0"/>
        </a:spcAft>
        <a:buClr>
          <a:schemeClr val="tx1"/>
        </a:buClr>
        <a:buFont typeface="Arial" pitchFamily="34" charset="0"/>
        <a:buChar char="•"/>
        <a:defRPr sz="1500">
          <a:solidFill>
            <a:schemeClr val="tx1"/>
          </a:solidFill>
          <a:effectLst/>
          <a:latin typeface="+mn-lt"/>
          <a:ea typeface="+mn-ea"/>
          <a:cs typeface="+mn-cs"/>
        </a:defRPr>
      </a:lvl1pPr>
      <a:lvl2pPr marL="266543" indent="-105429" algn="l" rtl="0" eaLnBrk="1" fontAlgn="base" hangingPunct="1">
        <a:lnSpc>
          <a:spcPct val="95000"/>
        </a:lnSpc>
        <a:spcBef>
          <a:spcPct val="30000"/>
        </a:spcBef>
        <a:spcAft>
          <a:spcPct val="0"/>
        </a:spcAft>
        <a:buClr>
          <a:schemeClr val="tx1"/>
        </a:buClr>
        <a:buChar char="–"/>
        <a:defRPr sz="1300">
          <a:solidFill>
            <a:schemeClr val="tx1"/>
          </a:solidFill>
          <a:effectLst/>
          <a:latin typeface="+mn-lt"/>
          <a:cs typeface="+mn-cs"/>
        </a:defRPr>
      </a:lvl2pPr>
      <a:lvl3pPr marL="427656" indent="-105429" algn="l" rtl="0" eaLnBrk="1" fontAlgn="base" hangingPunct="1">
        <a:lnSpc>
          <a:spcPct val="95000"/>
        </a:lnSpc>
        <a:spcBef>
          <a:spcPct val="30000"/>
        </a:spcBef>
        <a:spcAft>
          <a:spcPct val="0"/>
        </a:spcAft>
        <a:buClr>
          <a:schemeClr val="tx1"/>
        </a:buClr>
        <a:buChar char="–"/>
        <a:defRPr sz="1300">
          <a:solidFill>
            <a:schemeClr val="tx1"/>
          </a:solidFill>
          <a:effectLst/>
          <a:latin typeface="+mn-lt"/>
          <a:cs typeface="+mn-cs"/>
        </a:defRPr>
      </a:lvl3pPr>
      <a:lvl4pPr marL="646684" indent="-112112" algn="l" rtl="0" eaLnBrk="1" fontAlgn="base" hangingPunct="1">
        <a:spcBef>
          <a:spcPct val="20000"/>
        </a:spcBef>
        <a:spcAft>
          <a:spcPct val="0"/>
        </a:spcAft>
        <a:buChar char="–"/>
        <a:defRPr sz="900">
          <a:solidFill>
            <a:schemeClr val="tx1"/>
          </a:solidFill>
          <a:effectLst>
            <a:outerShdw blurRad="38100" dist="38100" dir="2700000" algn="tl">
              <a:srgbClr val="000000"/>
            </a:outerShdw>
          </a:effectLst>
          <a:latin typeface="Arial" charset="0"/>
          <a:cs typeface="+mn-cs"/>
        </a:defRPr>
      </a:lvl4pPr>
      <a:lvl5pPr marL="807797" indent="-107657" algn="l" rtl="0" eaLnBrk="1" fontAlgn="base" hangingPunct="1">
        <a:spcBef>
          <a:spcPct val="20000"/>
        </a:spcBef>
        <a:spcAft>
          <a:spcPct val="0"/>
        </a:spcAft>
        <a:buChar char="•"/>
        <a:defRPr sz="900">
          <a:solidFill>
            <a:schemeClr val="tx1"/>
          </a:solidFill>
          <a:effectLst>
            <a:outerShdw blurRad="38100" dist="38100" dir="2700000" algn="tl">
              <a:srgbClr val="000000"/>
            </a:outerShdw>
          </a:effectLst>
          <a:latin typeface="Arial" charset="0"/>
          <a:cs typeface="+mn-cs"/>
        </a:defRPr>
      </a:lvl5pPr>
      <a:lvl6pPr marL="1021625" indent="-107657" algn="l" rtl="0" eaLnBrk="1" fontAlgn="base" hangingPunct="1">
        <a:spcBef>
          <a:spcPct val="20000"/>
        </a:spcBef>
        <a:spcAft>
          <a:spcPct val="0"/>
        </a:spcAft>
        <a:buChar char="•"/>
        <a:defRPr sz="900">
          <a:solidFill>
            <a:schemeClr val="tx1"/>
          </a:solidFill>
          <a:effectLst>
            <a:outerShdw blurRad="38100" dist="38100" dir="2700000" algn="tl">
              <a:srgbClr val="000000"/>
            </a:outerShdw>
          </a:effectLst>
          <a:latin typeface="Arial" charset="0"/>
          <a:cs typeface="+mn-cs"/>
        </a:defRPr>
      </a:lvl6pPr>
      <a:lvl7pPr marL="1235453" indent="-107657" algn="l" rtl="0" eaLnBrk="1" fontAlgn="base" hangingPunct="1">
        <a:spcBef>
          <a:spcPct val="20000"/>
        </a:spcBef>
        <a:spcAft>
          <a:spcPct val="0"/>
        </a:spcAft>
        <a:buChar char="•"/>
        <a:defRPr sz="900">
          <a:solidFill>
            <a:schemeClr val="tx1"/>
          </a:solidFill>
          <a:effectLst>
            <a:outerShdw blurRad="38100" dist="38100" dir="2700000" algn="tl">
              <a:srgbClr val="000000"/>
            </a:outerShdw>
          </a:effectLst>
          <a:latin typeface="Arial" charset="0"/>
          <a:cs typeface="+mn-cs"/>
        </a:defRPr>
      </a:lvl7pPr>
      <a:lvl8pPr marL="1449282" indent="-107657" algn="l" rtl="0" eaLnBrk="1" fontAlgn="base" hangingPunct="1">
        <a:spcBef>
          <a:spcPct val="20000"/>
        </a:spcBef>
        <a:spcAft>
          <a:spcPct val="0"/>
        </a:spcAft>
        <a:buChar char="•"/>
        <a:defRPr sz="900">
          <a:solidFill>
            <a:schemeClr val="tx1"/>
          </a:solidFill>
          <a:effectLst>
            <a:outerShdw blurRad="38100" dist="38100" dir="2700000" algn="tl">
              <a:srgbClr val="000000"/>
            </a:outerShdw>
          </a:effectLst>
          <a:latin typeface="Arial" charset="0"/>
          <a:cs typeface="+mn-cs"/>
        </a:defRPr>
      </a:lvl8pPr>
      <a:lvl9pPr marL="1663109" indent="-107657" algn="l" rtl="0" eaLnBrk="1" fontAlgn="base" hangingPunct="1">
        <a:spcBef>
          <a:spcPct val="20000"/>
        </a:spcBef>
        <a:spcAft>
          <a:spcPct val="0"/>
        </a:spcAft>
        <a:buChar char="•"/>
        <a:defRPr sz="9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427656" rtl="0" eaLnBrk="1" latinLnBrk="0" hangingPunct="1">
        <a:defRPr sz="900" kern="1200">
          <a:solidFill>
            <a:schemeClr val="tx1"/>
          </a:solidFill>
          <a:latin typeface="+mn-lt"/>
          <a:ea typeface="+mn-ea"/>
          <a:cs typeface="+mn-cs"/>
        </a:defRPr>
      </a:lvl1pPr>
      <a:lvl2pPr marL="213829" algn="l" defTabSz="427656" rtl="0" eaLnBrk="1" latinLnBrk="0" hangingPunct="1">
        <a:defRPr sz="900" kern="1200">
          <a:solidFill>
            <a:schemeClr val="tx1"/>
          </a:solidFill>
          <a:latin typeface="+mn-lt"/>
          <a:ea typeface="+mn-ea"/>
          <a:cs typeface="+mn-cs"/>
        </a:defRPr>
      </a:lvl2pPr>
      <a:lvl3pPr marL="427656" algn="l" defTabSz="427656" rtl="0" eaLnBrk="1" latinLnBrk="0" hangingPunct="1">
        <a:defRPr sz="900" kern="1200">
          <a:solidFill>
            <a:schemeClr val="tx1"/>
          </a:solidFill>
          <a:latin typeface="+mn-lt"/>
          <a:ea typeface="+mn-ea"/>
          <a:cs typeface="+mn-cs"/>
        </a:defRPr>
      </a:lvl3pPr>
      <a:lvl4pPr marL="641486" algn="l" defTabSz="427656" rtl="0" eaLnBrk="1" latinLnBrk="0" hangingPunct="1">
        <a:defRPr sz="900" kern="1200">
          <a:solidFill>
            <a:schemeClr val="tx1"/>
          </a:solidFill>
          <a:latin typeface="+mn-lt"/>
          <a:ea typeface="+mn-ea"/>
          <a:cs typeface="+mn-cs"/>
        </a:defRPr>
      </a:lvl4pPr>
      <a:lvl5pPr marL="855314" algn="l" defTabSz="427656" rtl="0" eaLnBrk="1" latinLnBrk="0" hangingPunct="1">
        <a:defRPr sz="900" kern="1200">
          <a:solidFill>
            <a:schemeClr val="tx1"/>
          </a:solidFill>
          <a:latin typeface="+mn-lt"/>
          <a:ea typeface="+mn-ea"/>
          <a:cs typeface="+mn-cs"/>
        </a:defRPr>
      </a:lvl5pPr>
      <a:lvl6pPr marL="1069142" algn="l" defTabSz="427656" rtl="0" eaLnBrk="1" latinLnBrk="0" hangingPunct="1">
        <a:defRPr sz="900" kern="1200">
          <a:solidFill>
            <a:schemeClr val="tx1"/>
          </a:solidFill>
          <a:latin typeface="+mn-lt"/>
          <a:ea typeface="+mn-ea"/>
          <a:cs typeface="+mn-cs"/>
        </a:defRPr>
      </a:lvl6pPr>
      <a:lvl7pPr marL="1282971" algn="l" defTabSz="427656" rtl="0" eaLnBrk="1" latinLnBrk="0" hangingPunct="1">
        <a:defRPr sz="900" kern="1200">
          <a:solidFill>
            <a:schemeClr val="tx1"/>
          </a:solidFill>
          <a:latin typeface="+mn-lt"/>
          <a:ea typeface="+mn-ea"/>
          <a:cs typeface="+mn-cs"/>
        </a:defRPr>
      </a:lvl7pPr>
      <a:lvl8pPr marL="1496800" algn="l" defTabSz="427656" rtl="0" eaLnBrk="1" latinLnBrk="0" hangingPunct="1">
        <a:defRPr sz="900" kern="1200">
          <a:solidFill>
            <a:schemeClr val="tx1"/>
          </a:solidFill>
          <a:latin typeface="+mn-lt"/>
          <a:ea typeface="+mn-ea"/>
          <a:cs typeface="+mn-cs"/>
        </a:defRPr>
      </a:lvl8pPr>
      <a:lvl9pPr marL="1710629" algn="l" defTabSz="427656"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18" Type="http://schemas.microsoft.com/office/2007/relationships/hdphoto" Target="../media/hdphoto2.wdp"/><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4.xml"/><Relationship Id="rId16" Type="http://schemas.openxmlformats.org/officeDocument/2006/relationships/image" Target="../media/image68.png"/><Relationship Id="rId1" Type="http://schemas.openxmlformats.org/officeDocument/2006/relationships/slideLayout" Target="../slideLayouts/slideLayout45.xml"/><Relationship Id="rId6" Type="http://schemas.openxmlformats.org/officeDocument/2006/relationships/image" Target="../media/image61.png"/><Relationship Id="rId11" Type="http://schemas.openxmlformats.org/officeDocument/2006/relationships/image" Target="../media/image29.png"/><Relationship Id="rId5" Type="http://schemas.openxmlformats.org/officeDocument/2006/relationships/image" Target="../media/image60.png"/><Relationship Id="rId15" Type="http://schemas.openxmlformats.org/officeDocument/2006/relationships/image" Target="../media/image67.png"/><Relationship Id="rId10" Type="http://schemas.openxmlformats.org/officeDocument/2006/relationships/image" Target="../media/image64.png"/><Relationship Id="rId19" Type="http://schemas.openxmlformats.org/officeDocument/2006/relationships/image" Target="../media/image70.png"/><Relationship Id="rId4" Type="http://schemas.openxmlformats.org/officeDocument/2006/relationships/image" Target="../media/image59.png"/><Relationship Id="rId9" Type="http://schemas.openxmlformats.org/officeDocument/2006/relationships/image" Target="../media/image28.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5.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1.xml"/><Relationship Id="rId11" Type="http://schemas.openxmlformats.org/officeDocument/2006/relationships/image" Target="../media/image78.jpeg"/><Relationship Id="rId5" Type="http://schemas.openxmlformats.org/officeDocument/2006/relationships/diagramLayout" Target="../diagrams/layout1.xml"/><Relationship Id="rId10" Type="http://schemas.openxmlformats.org/officeDocument/2006/relationships/image" Target="../media/image77.jpeg"/><Relationship Id="rId4" Type="http://schemas.openxmlformats.org/officeDocument/2006/relationships/diagramData" Target="../diagrams/data1.xml"/><Relationship Id="rId9" Type="http://schemas.openxmlformats.org/officeDocument/2006/relationships/image" Target="../media/image76.jpeg"/></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80.jpe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gif"/><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6.png"/><Relationship Id="rId39" Type="http://schemas.openxmlformats.org/officeDocument/2006/relationships/image" Target="../media/image129.png"/><Relationship Id="rId3" Type="http://schemas.openxmlformats.org/officeDocument/2006/relationships/image" Target="../media/image93.png"/><Relationship Id="rId21" Type="http://schemas.openxmlformats.org/officeDocument/2006/relationships/image" Target="../media/image111.png"/><Relationship Id="rId34" Type="http://schemas.openxmlformats.org/officeDocument/2006/relationships/image" Target="../media/image124.png"/><Relationship Id="rId42" Type="http://schemas.openxmlformats.org/officeDocument/2006/relationships/image" Target="../media/image132.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png"/><Relationship Id="rId38" Type="http://schemas.openxmlformats.org/officeDocument/2006/relationships/image" Target="../media/image128.png"/><Relationship Id="rId2" Type="http://schemas.openxmlformats.org/officeDocument/2006/relationships/notesSlide" Target="../notesSlides/notesSlide10.xml"/><Relationship Id="rId16" Type="http://schemas.openxmlformats.org/officeDocument/2006/relationships/image" Target="../media/image106.png"/><Relationship Id="rId20" Type="http://schemas.openxmlformats.org/officeDocument/2006/relationships/image" Target="../media/image110.png"/><Relationship Id="rId29" Type="http://schemas.openxmlformats.org/officeDocument/2006/relationships/image" Target="../media/image119.png"/><Relationship Id="rId41"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4.png"/><Relationship Id="rId32" Type="http://schemas.openxmlformats.org/officeDocument/2006/relationships/image" Target="../media/image122.png"/><Relationship Id="rId37" Type="http://schemas.openxmlformats.org/officeDocument/2006/relationships/image" Target="../media/image127.png"/><Relationship Id="rId40" Type="http://schemas.openxmlformats.org/officeDocument/2006/relationships/image" Target="../media/image130.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png"/><Relationship Id="rId36" Type="http://schemas.openxmlformats.org/officeDocument/2006/relationships/image" Target="../media/image126.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5.png"/></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9" Type="http://schemas.openxmlformats.org/officeDocument/2006/relationships/image" Target="../media/image132.png"/><Relationship Id="rId3" Type="http://schemas.openxmlformats.org/officeDocument/2006/relationships/image" Target="../media/image96.png"/><Relationship Id="rId21" Type="http://schemas.openxmlformats.org/officeDocument/2006/relationships/image" Target="../media/image114.png"/><Relationship Id="rId34" Type="http://schemas.openxmlformats.org/officeDocument/2006/relationships/image" Target="../media/image127.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 Id="rId2" Type="http://schemas.openxmlformats.org/officeDocument/2006/relationships/notesSlide" Target="../notesSlides/notesSlide11.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5" Type="http://schemas.openxmlformats.org/officeDocument/2006/relationships/image" Target="../media/image98.jpe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hyperlink" Target="http://www.wyliodrin.com/galile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142.png"/><Relationship Id="rId4" Type="http://schemas.openxmlformats.org/officeDocument/2006/relationships/hyperlink" Target="https://software.intel.com/en-us/html5/xdk-io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145.png"/><Relationship Id="rId4" Type="http://schemas.openxmlformats.org/officeDocument/2006/relationships/image" Target="../media/image1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5.png"/><Relationship Id="rId7" Type="http://schemas.openxmlformats.org/officeDocument/2006/relationships/image" Target="../media/image31.jpe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2.xml"/><Relationship Id="rId16"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5518"/>
            <a:ext cx="9484132" cy="488591"/>
          </a:xfrm>
        </p:spPr>
        <p:txBody>
          <a:bodyPr>
            <a:noAutofit/>
          </a:bodyPr>
          <a:lstStyle/>
          <a:p>
            <a:pPr algn="ctr"/>
            <a:r>
              <a:rPr lang="ru-RU" sz="3600" dirty="0" smtClean="0">
                <a:latin typeface="Neo Sans Intel Medium" panose="020B0604020202020204" pitchFamily="34" charset="0"/>
              </a:rPr>
              <a:t>Интернет вещей и «умных» устройств</a:t>
            </a:r>
            <a:endParaRPr lang="en-US" sz="3600" dirty="0">
              <a:latin typeface="Neo Sans Intel Medium" panose="020B0604020202020204" pitchFamily="34" charset="0"/>
            </a:endParaRPr>
          </a:p>
        </p:txBody>
      </p:sp>
      <p:sp>
        <p:nvSpPr>
          <p:cNvPr id="4" name="Slide Number Placeholder 3"/>
          <p:cNvSpPr>
            <a:spLocks noGrp="1"/>
          </p:cNvSpPr>
          <p:nvPr>
            <p:ph type="sldNum" sz="quarter" idx="4294967295"/>
          </p:nvPr>
        </p:nvSpPr>
        <p:spPr>
          <a:xfrm>
            <a:off x="7010400" y="4843463"/>
            <a:ext cx="2133600" cy="274637"/>
          </a:xfrm>
        </p:spPr>
        <p:txBody>
          <a:bodyPr/>
          <a:lstStyle/>
          <a:p>
            <a:fld id="{EE2556C5-CE8C-6547-B838-EA80C61A4AF7}" type="slidenum">
              <a:rPr lang="en-US" smtClean="0">
                <a:solidFill>
                  <a:srgbClr val="0071C5"/>
                </a:solidFill>
              </a:rPr>
              <a:pPr/>
              <a:t>1</a:t>
            </a:fld>
            <a:endParaRPr lang="en-US" dirty="0">
              <a:solidFill>
                <a:srgbClr val="0071C5"/>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gray">
          <a:xfrm>
            <a:off x="5257800" y="1728539"/>
            <a:ext cx="2232338" cy="1775460"/>
          </a:xfrm>
          <a:prstGeom prst="rect">
            <a:avLst/>
          </a:prstGeom>
        </p:spPr>
      </p:pic>
      <p:grpSp>
        <p:nvGrpSpPr>
          <p:cNvPr id="6" name="Group 5"/>
          <p:cNvGrpSpPr/>
          <p:nvPr/>
        </p:nvGrpSpPr>
        <p:grpSpPr bwMode="gray">
          <a:xfrm>
            <a:off x="5261155" y="3153197"/>
            <a:ext cx="2225628" cy="604631"/>
            <a:chOff x="3459186" y="2830536"/>
            <a:chExt cx="2225628" cy="604630"/>
          </a:xfrm>
        </p:grpSpPr>
        <p:grpSp>
          <p:nvGrpSpPr>
            <p:cNvPr id="7" name="Group 6"/>
            <p:cNvGrpSpPr/>
            <p:nvPr/>
          </p:nvGrpSpPr>
          <p:grpSpPr bwMode="gray">
            <a:xfrm>
              <a:off x="5080184" y="2830536"/>
              <a:ext cx="604630" cy="604630"/>
              <a:chOff x="1461656" y="1479990"/>
              <a:chExt cx="574964" cy="574964"/>
            </a:xfrm>
          </p:grpSpPr>
          <p:sp>
            <p:nvSpPr>
              <p:cNvPr id="11" name="Oval 10"/>
              <p:cNvSpPr/>
              <p:nvPr/>
            </p:nvSpPr>
            <p:spPr bwMode="gray">
              <a:xfrm>
                <a:off x="1461656" y="1479990"/>
                <a:ext cx="574964" cy="574964"/>
              </a:xfrm>
              <a:prstGeom prst="ellipse">
                <a:avLst/>
              </a:prstGeom>
              <a:solidFill>
                <a:schemeClr val="tx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6947"/>
                <a:endParaRPr lang="en-US" sz="1600" b="1">
                  <a:solidFill>
                    <a:prstClr val="white"/>
                  </a:solidFill>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gray">
              <a:xfrm>
                <a:off x="1574562" y="1583428"/>
                <a:ext cx="349146" cy="368083"/>
              </a:xfrm>
              <a:prstGeom prst="rect">
                <a:avLst/>
              </a:prstGeom>
            </p:spPr>
          </p:pic>
        </p:grpSp>
        <p:grpSp>
          <p:nvGrpSpPr>
            <p:cNvPr id="8" name="Group 7"/>
            <p:cNvGrpSpPr/>
            <p:nvPr/>
          </p:nvGrpSpPr>
          <p:grpSpPr bwMode="gray">
            <a:xfrm>
              <a:off x="3459186" y="2830536"/>
              <a:ext cx="604630" cy="604630"/>
              <a:chOff x="552110" y="2343755"/>
              <a:chExt cx="574963" cy="574963"/>
            </a:xfrm>
          </p:grpSpPr>
          <p:sp>
            <p:nvSpPr>
              <p:cNvPr id="9" name="Oval 8"/>
              <p:cNvSpPr/>
              <p:nvPr/>
            </p:nvSpPr>
            <p:spPr bwMode="gray">
              <a:xfrm>
                <a:off x="552110" y="2343755"/>
                <a:ext cx="574963" cy="574963"/>
              </a:xfrm>
              <a:prstGeom prst="ellipse">
                <a:avLst/>
              </a:prstGeom>
              <a:solidFill>
                <a:schemeClr val="tx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6947"/>
                <a:endParaRPr lang="en-US" sz="1600" b="1">
                  <a:solidFill>
                    <a:prstClr val="white"/>
                  </a:solidFill>
                </a:endParaRPr>
              </a:p>
            </p:txBody>
          </p:sp>
          <p:pic>
            <p:nvPicPr>
              <p:cNvPr id="10" name="Picture 9"/>
              <p:cNvPicPr>
                <a:picLocks noChangeAspect="1" noChangeArrowheads="1"/>
              </p:cNvPicPr>
              <p:nvPr/>
            </p:nvPicPr>
            <p:blipFill>
              <a:blip r:embed="rId4" cstate="print">
                <a:extLst/>
              </a:blip>
              <a:stretch>
                <a:fillRect/>
              </a:stretch>
            </p:blipFill>
            <p:spPr bwMode="gray">
              <a:xfrm>
                <a:off x="680945" y="2484880"/>
                <a:ext cx="317291" cy="292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3" name="Group 12"/>
          <p:cNvGrpSpPr/>
          <p:nvPr/>
        </p:nvGrpSpPr>
        <p:grpSpPr bwMode="gray">
          <a:xfrm>
            <a:off x="6071650" y="3432782"/>
            <a:ext cx="604630" cy="604631"/>
            <a:chOff x="4017369" y="2524209"/>
            <a:chExt cx="512602" cy="512602"/>
          </a:xfrm>
        </p:grpSpPr>
        <p:sp>
          <p:nvSpPr>
            <p:cNvPr id="14" name="Oval 13"/>
            <p:cNvSpPr/>
            <p:nvPr/>
          </p:nvSpPr>
          <p:spPr bwMode="gray">
            <a:xfrm>
              <a:off x="4017369" y="2524209"/>
              <a:ext cx="512602" cy="512602"/>
            </a:xfrm>
            <a:prstGeom prst="ellipse">
              <a:avLst/>
            </a:prstGeom>
            <a:solidFill>
              <a:schemeClr val="tx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06947"/>
              <a:endParaRPr lang="en-US" sz="1600" b="1">
                <a:solidFill>
                  <a:prstClr val="white"/>
                </a:solidFill>
              </a:endParaRPr>
            </a:p>
          </p:txBody>
        </p:sp>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bwMode="gray">
            <a:xfrm>
              <a:off x="4143501" y="2585782"/>
              <a:ext cx="260338" cy="389457"/>
            </a:xfrm>
            <a:prstGeom prst="rect">
              <a:avLst/>
            </a:prstGeom>
          </p:spPr>
        </p:pic>
      </p:grpSp>
      <p:sp>
        <p:nvSpPr>
          <p:cNvPr id="16" name="Title 1"/>
          <p:cNvSpPr txBox="1">
            <a:spLocks/>
          </p:cNvSpPr>
          <p:nvPr/>
        </p:nvSpPr>
        <p:spPr>
          <a:xfrm>
            <a:off x="304800" y="2773381"/>
            <a:ext cx="2513837" cy="488591"/>
          </a:xfrm>
          <a:prstGeom prst="rect">
            <a:avLst/>
          </a:prstGeom>
        </p:spPr>
        <p:txBody>
          <a:bodyPr vert="horz" lIns="50883" tIns="25442" rIns="50883" bIns="25442" rtlCol="0" anchor="ctr" anchorCtr="0">
            <a:noAutofit/>
          </a:bodyPr>
          <a:lstStyle>
            <a:lvl1pPr algn="l" defTabSz="457178" rtl="0" eaLnBrk="1" latinLnBrk="0" hangingPunct="1">
              <a:spcBef>
                <a:spcPct val="0"/>
              </a:spcBef>
              <a:buNone/>
              <a:defRPr sz="2800" b="1" kern="1200">
                <a:solidFill>
                  <a:schemeClr val="bg1"/>
                </a:solidFill>
                <a:latin typeface="+mn-lt"/>
                <a:ea typeface="+mj-ea"/>
                <a:cs typeface="+mj-cs"/>
              </a:defRPr>
            </a:lvl1pPr>
          </a:lstStyle>
          <a:p>
            <a:pPr algn="ctr"/>
            <a:r>
              <a:rPr lang="ru-RU" dirty="0" smtClean="0">
                <a:latin typeface="Neo Sans Intel Medium" panose="020B0604020202020204" pitchFamily="34" charset="0"/>
              </a:rPr>
              <a:t>Лекция 1</a:t>
            </a:r>
            <a:endParaRPr lang="en-US" dirty="0">
              <a:latin typeface="Neo Sans Intel Medium" panose="020B0604020202020204" pitchFamily="34" charset="0"/>
            </a:endParaRPr>
          </a:p>
        </p:txBody>
      </p:sp>
      <p:sp>
        <p:nvSpPr>
          <p:cNvPr id="17" name="Title 1"/>
          <p:cNvSpPr txBox="1">
            <a:spLocks/>
          </p:cNvSpPr>
          <p:nvPr/>
        </p:nvSpPr>
        <p:spPr>
          <a:xfrm>
            <a:off x="757612" y="3535215"/>
            <a:ext cx="3276600" cy="488591"/>
          </a:xfrm>
          <a:prstGeom prst="rect">
            <a:avLst/>
          </a:prstGeom>
        </p:spPr>
        <p:txBody>
          <a:bodyPr vert="horz" lIns="50883" tIns="25442" rIns="50883" bIns="25442" rtlCol="0" anchor="ctr" anchorCtr="0">
            <a:noAutofit/>
          </a:bodyPr>
          <a:lstStyle>
            <a:lvl1pPr algn="l" defTabSz="457178" rtl="0" eaLnBrk="1" latinLnBrk="0" hangingPunct="1">
              <a:spcBef>
                <a:spcPct val="0"/>
              </a:spcBef>
              <a:buNone/>
              <a:defRPr sz="2800" b="1" kern="1200">
                <a:solidFill>
                  <a:schemeClr val="bg1"/>
                </a:solidFill>
                <a:latin typeface="+mn-lt"/>
                <a:ea typeface="+mj-ea"/>
                <a:cs typeface="+mj-cs"/>
              </a:defRPr>
            </a:lvl1pPr>
          </a:lstStyle>
          <a:p>
            <a:r>
              <a:rPr lang="ru-RU" i="1" dirty="0" smtClean="0">
                <a:latin typeface="Neo Sans Intel Medium" panose="020B0604020202020204" pitchFamily="34" charset="0"/>
              </a:rPr>
              <a:t>Интернет вещей</a:t>
            </a:r>
          </a:p>
          <a:p>
            <a:r>
              <a:rPr lang="en-US" i="1" dirty="0" smtClean="0">
                <a:latin typeface="Neo Sans Intel Medium" panose="020B0604020202020204" pitchFamily="34" charset="0"/>
              </a:rPr>
              <a:t>Internet of Things</a:t>
            </a:r>
            <a:endParaRPr lang="en-US" i="1" dirty="0">
              <a:latin typeface="Neo Sans Intel Medium" panose="020B0604020202020204" pitchFamily="34" charset="0"/>
            </a:endParaRPr>
          </a:p>
        </p:txBody>
      </p:sp>
    </p:spTree>
    <p:extLst>
      <p:ext uri="{BB962C8B-B14F-4D97-AF65-F5344CB8AC3E}">
        <p14:creationId xmlns:p14="http://schemas.microsoft.com/office/powerpoint/2010/main" val="222302658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triped Right Arrow 125"/>
          <p:cNvSpPr/>
          <p:nvPr/>
        </p:nvSpPr>
        <p:spPr>
          <a:xfrm>
            <a:off x="3129122" y="2307536"/>
            <a:ext cx="2443965" cy="622815"/>
          </a:xfrm>
          <a:prstGeom prst="stripedRightArrow">
            <a:avLst/>
          </a:prstGeom>
          <a:gradFill flip="none" rotWithShape="1">
            <a:gsLst>
              <a:gs pos="0">
                <a:srgbClr val="CDCECF"/>
              </a:gs>
              <a:gs pos="50000">
                <a:srgbClr val="E9E9EA"/>
              </a:gs>
              <a:gs pos="100000">
                <a:srgbClr val="FAFBFB"/>
              </a:gs>
            </a:gsLst>
            <a:lin ang="5400000" scaled="1"/>
            <a:tileRect/>
          </a:gradFill>
          <a:ln w="9525" cap="flat" cmpd="sng" algn="ctr">
            <a:noFill/>
            <a:prstDash val="solid"/>
          </a:ln>
          <a:effectLst/>
        </p:spPr>
        <p:txBody>
          <a:bodyPr lIns="91436" tIns="45718" rIns="91436" bIns="45718" rtlCol="0" anchor="ctr"/>
          <a:lstStyle/>
          <a:p>
            <a:pPr algn="ctr">
              <a:defRPr/>
            </a:pPr>
            <a:endParaRPr lang="en-US" kern="0" dirty="0" smtClean="0">
              <a:solidFill>
                <a:prstClr val="white"/>
              </a:solidFill>
            </a:endParaRPr>
          </a:p>
        </p:txBody>
      </p:sp>
      <p:pic>
        <p:nvPicPr>
          <p:cNvPr id="26" name="Picture 2" descr="C:\Users\tcramer\Documents\My Dropbox\Intel\Resources\ppt png resources\big_cloud.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67931" y="1563853"/>
            <a:ext cx="2380115" cy="15936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vsharma9\Documents\@Projects\DieCons\2D_Diecons_Digital_v09\2D_Diecon_Brain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2835" y="845933"/>
            <a:ext cx="555940" cy="60928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752719" y="808445"/>
            <a:ext cx="1686482" cy="467437"/>
          </a:xfrm>
          <a:prstGeom prst="rect">
            <a:avLst/>
          </a:prstGeom>
          <a:noFill/>
        </p:spPr>
        <p:txBody>
          <a:bodyPr wrap="square" lIns="51433" tIns="25718" rIns="51433" bIns="25718" rtlCol="0">
            <a:spAutoFit/>
          </a:bodyPr>
          <a:lstStyle/>
          <a:p>
            <a:pPr defTabSz="457106"/>
            <a:r>
              <a:rPr lang="en-US" sz="900" b="1" dirty="0">
                <a:solidFill>
                  <a:prstClr val="white"/>
                </a:solidFill>
                <a:latin typeface="Arial" pitchFamily="34" charset="0"/>
              </a:rPr>
              <a:t>Connect &amp; Protect</a:t>
            </a:r>
          </a:p>
          <a:p>
            <a:pPr defTabSz="457106"/>
            <a:r>
              <a:rPr lang="en-US" sz="900" dirty="0">
                <a:solidFill>
                  <a:prstClr val="white"/>
                </a:solidFill>
                <a:latin typeface="Arial" pitchFamily="34" charset="0"/>
              </a:rPr>
              <a:t>Securely connect edge devices to the cloud and beyond</a:t>
            </a:r>
          </a:p>
        </p:txBody>
      </p:sp>
      <p:pic>
        <p:nvPicPr>
          <p:cNvPr id="29" name="Picture 2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317299" y="845935"/>
            <a:ext cx="384452" cy="558332"/>
          </a:xfrm>
          <a:prstGeom prst="rect">
            <a:avLst/>
          </a:prstGeom>
        </p:spPr>
      </p:pic>
      <p:sp>
        <p:nvSpPr>
          <p:cNvPr id="30" name="TextBox 29"/>
          <p:cNvSpPr txBox="1"/>
          <p:nvPr/>
        </p:nvSpPr>
        <p:spPr>
          <a:xfrm>
            <a:off x="6617069" y="771015"/>
            <a:ext cx="2400300" cy="753028"/>
          </a:xfrm>
          <a:prstGeom prst="rect">
            <a:avLst/>
          </a:prstGeom>
          <a:noFill/>
        </p:spPr>
        <p:txBody>
          <a:bodyPr wrap="square" lIns="51433" tIns="25718" rIns="51433" bIns="25718" rtlCol="0">
            <a:spAutoFit/>
          </a:bodyPr>
          <a:lstStyle/>
          <a:p>
            <a:pPr defTabSz="457106"/>
            <a:r>
              <a:rPr lang="en-US" sz="900" b="1" dirty="0">
                <a:solidFill>
                  <a:prstClr val="white"/>
                </a:solidFill>
                <a:latin typeface="Arial" pitchFamily="34" charset="0"/>
              </a:rPr>
              <a:t>Data Services &amp; Analytics </a:t>
            </a:r>
          </a:p>
          <a:p>
            <a:pPr defTabSz="457106"/>
            <a:r>
              <a:rPr lang="en-US" sz="900" dirty="0">
                <a:solidFill>
                  <a:prstClr val="white"/>
                </a:solidFill>
                <a:latin typeface="Arial" pitchFamily="34" charset="0"/>
              </a:rPr>
              <a:t>Securely transmit, store, integrate, and analyze big data while utilizing   intelligent algorithms at the edge to optimize performance. </a:t>
            </a:r>
          </a:p>
        </p:txBody>
      </p:sp>
      <p:sp>
        <p:nvSpPr>
          <p:cNvPr id="31" name="TextBox 30"/>
          <p:cNvSpPr txBox="1"/>
          <p:nvPr/>
        </p:nvSpPr>
        <p:spPr>
          <a:xfrm>
            <a:off x="5860317" y="3720042"/>
            <a:ext cx="2665666" cy="753028"/>
          </a:xfrm>
          <a:prstGeom prst="rect">
            <a:avLst/>
          </a:prstGeom>
          <a:noFill/>
        </p:spPr>
        <p:txBody>
          <a:bodyPr wrap="square" lIns="51433" tIns="25718" rIns="51433" bIns="25718" rtlCol="0">
            <a:spAutoFit/>
          </a:bodyPr>
          <a:lstStyle/>
          <a:p>
            <a:pPr defTabSz="457106"/>
            <a:r>
              <a:rPr lang="en-US" sz="900" b="1" dirty="0">
                <a:solidFill>
                  <a:prstClr val="white"/>
                </a:solidFill>
                <a:latin typeface="Arial" pitchFamily="34" charset="0"/>
              </a:rPr>
              <a:t>Rapid Service Creation</a:t>
            </a:r>
          </a:p>
          <a:p>
            <a:pPr defTabSz="457106"/>
            <a:r>
              <a:rPr lang="en-US" sz="900" dirty="0">
                <a:solidFill>
                  <a:prstClr val="white"/>
                </a:solidFill>
                <a:latin typeface="Arial" pitchFamily="34" charset="0"/>
              </a:rPr>
              <a:t>API creation &amp; management enables business process integration, mash-up IOT API data with existing enterprise systems, &amp; broker APIs with partners.</a:t>
            </a:r>
          </a:p>
        </p:txBody>
      </p:sp>
      <p:sp>
        <p:nvSpPr>
          <p:cNvPr id="32" name="TextBox 31"/>
          <p:cNvSpPr txBox="1"/>
          <p:nvPr/>
        </p:nvSpPr>
        <p:spPr>
          <a:xfrm>
            <a:off x="1161022" y="863089"/>
            <a:ext cx="1835916" cy="467437"/>
          </a:xfrm>
          <a:prstGeom prst="rect">
            <a:avLst/>
          </a:prstGeom>
          <a:noFill/>
        </p:spPr>
        <p:txBody>
          <a:bodyPr wrap="square" lIns="51433" tIns="25718" rIns="51433" bIns="25718" rtlCol="0">
            <a:spAutoFit/>
          </a:bodyPr>
          <a:lstStyle/>
          <a:p>
            <a:pPr defTabSz="457106"/>
            <a:r>
              <a:rPr lang="en-US" sz="900" b="1" dirty="0">
                <a:solidFill>
                  <a:prstClr val="white"/>
                </a:solidFill>
                <a:latin typeface="Arial" pitchFamily="34" charset="0"/>
              </a:rPr>
              <a:t>Configure &amp; Manage</a:t>
            </a:r>
          </a:p>
          <a:p>
            <a:pPr defTabSz="457106"/>
            <a:r>
              <a:rPr lang="en-US" sz="900" dirty="0">
                <a:solidFill>
                  <a:prstClr val="white"/>
                </a:solidFill>
                <a:latin typeface="Arial" pitchFamily="34" charset="0"/>
              </a:rPr>
              <a:t>Remotely manage complete solutions from edge to data center </a:t>
            </a:r>
          </a:p>
        </p:txBody>
      </p:sp>
      <p:sp>
        <p:nvSpPr>
          <p:cNvPr id="33" name="TextBox 32"/>
          <p:cNvSpPr txBox="1"/>
          <p:nvPr/>
        </p:nvSpPr>
        <p:spPr>
          <a:xfrm>
            <a:off x="1768554" y="3786591"/>
            <a:ext cx="2346454" cy="744436"/>
          </a:xfrm>
          <a:prstGeom prst="rect">
            <a:avLst/>
          </a:prstGeom>
          <a:noFill/>
        </p:spPr>
        <p:txBody>
          <a:bodyPr wrap="square" lIns="51433" tIns="25718" rIns="51433" bIns="25718" rtlCol="0">
            <a:spAutoFit/>
          </a:bodyPr>
          <a:lstStyle/>
          <a:p>
            <a:pPr defTabSz="457106"/>
            <a:r>
              <a:rPr lang="en-US" sz="900" b="1" dirty="0">
                <a:solidFill>
                  <a:prstClr val="white"/>
                </a:solidFill>
                <a:latin typeface="Arial" pitchFamily="34" charset="0"/>
              </a:rPr>
              <a:t>Service Enablement via Developer Engagement</a:t>
            </a:r>
          </a:p>
          <a:p>
            <a:pPr defTabSz="457106"/>
            <a:r>
              <a:rPr lang="en-US" sz="900" dirty="0">
                <a:solidFill>
                  <a:prstClr val="white"/>
                </a:solidFill>
                <a:latin typeface="Arial" pitchFamily="34" charset="0"/>
              </a:rPr>
              <a:t>Developer outreach and API portals allow enterprises to engage developers to unlock the power of community innovation for IoT</a:t>
            </a:r>
          </a:p>
        </p:txBody>
      </p:sp>
      <p:pic>
        <p:nvPicPr>
          <p:cNvPr id="34" name="Picture 33" descr="die_API.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07163" y="3786589"/>
            <a:ext cx="882997" cy="558558"/>
          </a:xfrm>
          <a:prstGeom prst="rect">
            <a:avLst/>
          </a:prstGeom>
        </p:spPr>
      </p:pic>
      <p:sp>
        <p:nvSpPr>
          <p:cNvPr id="35" name="TextBox 34"/>
          <p:cNvSpPr txBox="1"/>
          <p:nvPr/>
        </p:nvSpPr>
        <p:spPr>
          <a:xfrm>
            <a:off x="5140754" y="4013252"/>
            <a:ext cx="431077" cy="276999"/>
          </a:xfrm>
          <a:prstGeom prst="rect">
            <a:avLst/>
          </a:prstGeom>
          <a:noFill/>
        </p:spPr>
        <p:txBody>
          <a:bodyPr wrap="square" lIns="91436" tIns="45718" rIns="91436" bIns="45718" rtlCol="0">
            <a:spAutoFit/>
          </a:bodyPr>
          <a:lstStyle/>
          <a:p>
            <a:pPr defTabSz="457106"/>
            <a:r>
              <a:rPr lang="en-US" sz="1200" dirty="0">
                <a:solidFill>
                  <a:prstClr val="white"/>
                </a:solidFill>
              </a:rPr>
              <a:t>API</a:t>
            </a:r>
          </a:p>
        </p:txBody>
      </p:sp>
      <p:pic>
        <p:nvPicPr>
          <p:cNvPr id="36" name="Picture 35" descr="stickatdesk.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93146" y="3703033"/>
            <a:ext cx="662607" cy="728335"/>
          </a:xfrm>
          <a:prstGeom prst="rect">
            <a:avLst/>
          </a:prstGeom>
        </p:spPr>
      </p:pic>
      <p:grpSp>
        <p:nvGrpSpPr>
          <p:cNvPr id="37" name="Group 36"/>
          <p:cNvGrpSpPr/>
          <p:nvPr/>
        </p:nvGrpSpPr>
        <p:grpSpPr>
          <a:xfrm>
            <a:off x="519712" y="926228"/>
            <a:ext cx="597164" cy="372503"/>
            <a:chOff x="1513692" y="3417104"/>
            <a:chExt cx="663113" cy="511890"/>
          </a:xfrm>
        </p:grpSpPr>
        <p:sp>
          <p:nvSpPr>
            <p:cNvPr id="38" name="Freeform 161"/>
            <p:cNvSpPr>
              <a:spLocks/>
            </p:cNvSpPr>
            <p:nvPr/>
          </p:nvSpPr>
          <p:spPr bwMode="black">
            <a:xfrm>
              <a:off x="1599920" y="3552896"/>
              <a:ext cx="27471" cy="23649"/>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39" name="Freeform 162"/>
            <p:cNvSpPr>
              <a:spLocks/>
            </p:cNvSpPr>
            <p:nvPr/>
          </p:nvSpPr>
          <p:spPr bwMode="black">
            <a:xfrm>
              <a:off x="1767796" y="3461351"/>
              <a:ext cx="27471" cy="22886"/>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0" name="Freeform 163"/>
            <p:cNvSpPr>
              <a:spLocks/>
            </p:cNvSpPr>
            <p:nvPr/>
          </p:nvSpPr>
          <p:spPr bwMode="black">
            <a:xfrm>
              <a:off x="1667070" y="3516278"/>
              <a:ext cx="27471" cy="22886"/>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1" name="Freeform 164"/>
            <p:cNvSpPr>
              <a:spLocks/>
            </p:cNvSpPr>
            <p:nvPr/>
          </p:nvSpPr>
          <p:spPr bwMode="black">
            <a:xfrm>
              <a:off x="1700646" y="3497969"/>
              <a:ext cx="27471" cy="22886"/>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2" name="Freeform 165"/>
            <p:cNvSpPr>
              <a:spLocks/>
            </p:cNvSpPr>
            <p:nvPr/>
          </p:nvSpPr>
          <p:spPr bwMode="black">
            <a:xfrm>
              <a:off x="1734221" y="3479660"/>
              <a:ext cx="28234" cy="22886"/>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3" name="Freeform 166"/>
            <p:cNvSpPr>
              <a:spLocks/>
            </p:cNvSpPr>
            <p:nvPr/>
          </p:nvSpPr>
          <p:spPr bwMode="black">
            <a:xfrm>
              <a:off x="1514455" y="3701657"/>
              <a:ext cx="15262" cy="25175"/>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4" name="Freeform 167"/>
            <p:cNvSpPr>
              <a:spLocks/>
            </p:cNvSpPr>
            <p:nvPr/>
          </p:nvSpPr>
          <p:spPr bwMode="black">
            <a:xfrm>
              <a:off x="1564818" y="3569679"/>
              <a:ext cx="27471" cy="15258"/>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5" name="Freeform 168"/>
            <p:cNvSpPr>
              <a:spLocks/>
            </p:cNvSpPr>
            <p:nvPr/>
          </p:nvSpPr>
          <p:spPr bwMode="black">
            <a:xfrm>
              <a:off x="1513692" y="3663513"/>
              <a:ext cx="12973" cy="25175"/>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6" name="Freeform 169"/>
            <p:cNvSpPr>
              <a:spLocks/>
            </p:cNvSpPr>
            <p:nvPr/>
          </p:nvSpPr>
          <p:spPr bwMode="black">
            <a:xfrm>
              <a:off x="1801372" y="3443042"/>
              <a:ext cx="28234" cy="22886"/>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7" name="Freeform 170"/>
            <p:cNvSpPr>
              <a:spLocks/>
            </p:cNvSpPr>
            <p:nvPr/>
          </p:nvSpPr>
          <p:spPr bwMode="black">
            <a:xfrm>
              <a:off x="1514455" y="3625369"/>
              <a:ext cx="16788" cy="25938"/>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8" name="Freeform 171"/>
            <p:cNvSpPr>
              <a:spLocks/>
            </p:cNvSpPr>
            <p:nvPr/>
          </p:nvSpPr>
          <p:spPr bwMode="black">
            <a:xfrm>
              <a:off x="1514455" y="3585700"/>
              <a:ext cx="16788" cy="27464"/>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49" name="Freeform 172"/>
            <p:cNvSpPr>
              <a:spLocks/>
            </p:cNvSpPr>
            <p:nvPr/>
          </p:nvSpPr>
          <p:spPr bwMode="black">
            <a:xfrm>
              <a:off x="2011217" y="3491866"/>
              <a:ext cx="28234" cy="22886"/>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0" name="Freeform 173"/>
            <p:cNvSpPr>
              <a:spLocks/>
            </p:cNvSpPr>
            <p:nvPr/>
          </p:nvSpPr>
          <p:spPr bwMode="black">
            <a:xfrm>
              <a:off x="2110417" y="3550608"/>
              <a:ext cx="28234" cy="24412"/>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1" name="Freeform 174"/>
            <p:cNvSpPr>
              <a:spLocks/>
            </p:cNvSpPr>
            <p:nvPr/>
          </p:nvSpPr>
          <p:spPr bwMode="black">
            <a:xfrm>
              <a:off x="2078368" y="3530010"/>
              <a:ext cx="27471" cy="23649"/>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2" name="Freeform 175"/>
            <p:cNvSpPr>
              <a:spLocks/>
            </p:cNvSpPr>
            <p:nvPr/>
          </p:nvSpPr>
          <p:spPr bwMode="black">
            <a:xfrm>
              <a:off x="2160780" y="3607060"/>
              <a:ext cx="16025" cy="26701"/>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3" name="Freeform 176"/>
            <p:cNvSpPr>
              <a:spLocks/>
            </p:cNvSpPr>
            <p:nvPr/>
          </p:nvSpPr>
          <p:spPr bwMode="black">
            <a:xfrm>
              <a:off x="2141704" y="3572731"/>
              <a:ext cx="26708" cy="25175"/>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4" name="Freeform 177"/>
            <p:cNvSpPr>
              <a:spLocks/>
            </p:cNvSpPr>
            <p:nvPr/>
          </p:nvSpPr>
          <p:spPr bwMode="black">
            <a:xfrm>
              <a:off x="2044793" y="3510938"/>
              <a:ext cx="28234" cy="22886"/>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5" name="Freeform 178"/>
            <p:cNvSpPr>
              <a:spLocks/>
            </p:cNvSpPr>
            <p:nvPr/>
          </p:nvSpPr>
          <p:spPr bwMode="black">
            <a:xfrm>
              <a:off x="1903624" y="3430836"/>
              <a:ext cx="28234" cy="23649"/>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6" name="Freeform 179"/>
            <p:cNvSpPr>
              <a:spLocks/>
            </p:cNvSpPr>
            <p:nvPr/>
          </p:nvSpPr>
          <p:spPr bwMode="black">
            <a:xfrm>
              <a:off x="1871575" y="3417104"/>
              <a:ext cx="25945" cy="19072"/>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7" name="Freeform 180"/>
            <p:cNvSpPr>
              <a:spLocks/>
            </p:cNvSpPr>
            <p:nvPr/>
          </p:nvSpPr>
          <p:spPr bwMode="black">
            <a:xfrm>
              <a:off x="1834184" y="3422444"/>
              <a:ext cx="27471" cy="23649"/>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8" name="Freeform 181"/>
            <p:cNvSpPr>
              <a:spLocks/>
            </p:cNvSpPr>
            <p:nvPr/>
          </p:nvSpPr>
          <p:spPr bwMode="black">
            <a:xfrm>
              <a:off x="1521323" y="3735986"/>
              <a:ext cx="27471" cy="23649"/>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59" name="Freeform 182"/>
            <p:cNvSpPr>
              <a:spLocks/>
            </p:cNvSpPr>
            <p:nvPr/>
          </p:nvSpPr>
          <p:spPr bwMode="black">
            <a:xfrm>
              <a:off x="1977642" y="3473557"/>
              <a:ext cx="27471" cy="22886"/>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0" name="Freeform 183"/>
            <p:cNvSpPr>
              <a:spLocks/>
            </p:cNvSpPr>
            <p:nvPr/>
          </p:nvSpPr>
          <p:spPr bwMode="black">
            <a:xfrm>
              <a:off x="1936436" y="3450671"/>
              <a:ext cx="35101" cy="27464"/>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1" name="Freeform 184"/>
            <p:cNvSpPr>
              <a:spLocks/>
            </p:cNvSpPr>
            <p:nvPr/>
          </p:nvSpPr>
          <p:spPr bwMode="black">
            <a:xfrm>
              <a:off x="1633495" y="3534587"/>
              <a:ext cx="27471" cy="22886"/>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2" name="Freeform 185"/>
            <p:cNvSpPr>
              <a:spLocks/>
            </p:cNvSpPr>
            <p:nvPr/>
          </p:nvSpPr>
          <p:spPr bwMode="black">
            <a:xfrm>
              <a:off x="2033347" y="3775656"/>
              <a:ext cx="27471" cy="22886"/>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3" name="Freeform 186"/>
            <p:cNvSpPr>
              <a:spLocks/>
            </p:cNvSpPr>
            <p:nvPr/>
          </p:nvSpPr>
          <p:spPr bwMode="black">
            <a:xfrm>
              <a:off x="1966959" y="3814563"/>
              <a:ext cx="27471" cy="23649"/>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4" name="Freeform 187"/>
            <p:cNvSpPr>
              <a:spLocks/>
            </p:cNvSpPr>
            <p:nvPr/>
          </p:nvSpPr>
          <p:spPr bwMode="black">
            <a:xfrm>
              <a:off x="1999771" y="3794728"/>
              <a:ext cx="28234" cy="23649"/>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5" name="Freeform 188"/>
            <p:cNvSpPr>
              <a:spLocks/>
            </p:cNvSpPr>
            <p:nvPr/>
          </p:nvSpPr>
          <p:spPr bwMode="black">
            <a:xfrm>
              <a:off x="1903624" y="3855758"/>
              <a:ext cx="25945" cy="25938"/>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6" name="Freeform 189"/>
            <p:cNvSpPr>
              <a:spLocks/>
            </p:cNvSpPr>
            <p:nvPr/>
          </p:nvSpPr>
          <p:spPr bwMode="black">
            <a:xfrm>
              <a:off x="1934147" y="3834397"/>
              <a:ext cx="27471" cy="23649"/>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7" name="Freeform 190"/>
            <p:cNvSpPr>
              <a:spLocks/>
            </p:cNvSpPr>
            <p:nvPr/>
          </p:nvSpPr>
          <p:spPr bwMode="black">
            <a:xfrm>
              <a:off x="2066159" y="3756584"/>
              <a:ext cx="28234" cy="22886"/>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8" name="Freeform 191"/>
            <p:cNvSpPr>
              <a:spLocks/>
            </p:cNvSpPr>
            <p:nvPr/>
          </p:nvSpPr>
          <p:spPr bwMode="black">
            <a:xfrm>
              <a:off x="1527427" y="3562050"/>
              <a:ext cx="28234" cy="19072"/>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69" name="Freeform 192"/>
            <p:cNvSpPr>
              <a:spLocks/>
            </p:cNvSpPr>
            <p:nvPr/>
          </p:nvSpPr>
          <p:spPr bwMode="black">
            <a:xfrm>
              <a:off x="2156965" y="3684111"/>
              <a:ext cx="17551" cy="26701"/>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0" name="Freeform 193"/>
            <p:cNvSpPr>
              <a:spLocks/>
            </p:cNvSpPr>
            <p:nvPr/>
          </p:nvSpPr>
          <p:spPr bwMode="black">
            <a:xfrm>
              <a:off x="2163832" y="3646730"/>
              <a:ext cx="12973" cy="25175"/>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1" name="Freeform 194"/>
            <p:cNvSpPr>
              <a:spLocks/>
            </p:cNvSpPr>
            <p:nvPr/>
          </p:nvSpPr>
          <p:spPr bwMode="black">
            <a:xfrm>
              <a:off x="1885310" y="3887799"/>
              <a:ext cx="22892" cy="27464"/>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2" name="Freeform 195"/>
            <p:cNvSpPr>
              <a:spLocks/>
            </p:cNvSpPr>
            <p:nvPr/>
          </p:nvSpPr>
          <p:spPr bwMode="black">
            <a:xfrm>
              <a:off x="2099734" y="3736749"/>
              <a:ext cx="27471" cy="23649"/>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3" name="Freeform 196"/>
            <p:cNvSpPr>
              <a:spLocks/>
            </p:cNvSpPr>
            <p:nvPr/>
          </p:nvSpPr>
          <p:spPr bwMode="black">
            <a:xfrm>
              <a:off x="2132547" y="3715389"/>
              <a:ext cx="27471" cy="24412"/>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4" name="Freeform 197"/>
            <p:cNvSpPr>
              <a:spLocks/>
            </p:cNvSpPr>
            <p:nvPr/>
          </p:nvSpPr>
          <p:spPr bwMode="black">
            <a:xfrm>
              <a:off x="1659440" y="3802357"/>
              <a:ext cx="27471" cy="23649"/>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5" name="Freeform 198"/>
            <p:cNvSpPr>
              <a:spLocks/>
            </p:cNvSpPr>
            <p:nvPr/>
          </p:nvSpPr>
          <p:spPr bwMode="black">
            <a:xfrm>
              <a:off x="1692252" y="3821428"/>
              <a:ext cx="27471" cy="23649"/>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6" name="Freeform 199"/>
            <p:cNvSpPr>
              <a:spLocks/>
            </p:cNvSpPr>
            <p:nvPr/>
          </p:nvSpPr>
          <p:spPr bwMode="black">
            <a:xfrm>
              <a:off x="1625864" y="3783284"/>
              <a:ext cx="28234" cy="22886"/>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7" name="Freeform 200"/>
            <p:cNvSpPr>
              <a:spLocks/>
            </p:cNvSpPr>
            <p:nvPr/>
          </p:nvSpPr>
          <p:spPr bwMode="black">
            <a:xfrm>
              <a:off x="1592289" y="3764975"/>
              <a:ext cx="27471" cy="22886"/>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8" name="Freeform 201"/>
            <p:cNvSpPr>
              <a:spLocks/>
            </p:cNvSpPr>
            <p:nvPr/>
          </p:nvSpPr>
          <p:spPr bwMode="black">
            <a:xfrm>
              <a:off x="1556424" y="3754295"/>
              <a:ext cx="27471" cy="16783"/>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79" name="Freeform 202"/>
            <p:cNvSpPr>
              <a:spLocks/>
            </p:cNvSpPr>
            <p:nvPr/>
          </p:nvSpPr>
          <p:spPr bwMode="black">
            <a:xfrm>
              <a:off x="1855550" y="3914499"/>
              <a:ext cx="26708" cy="14495"/>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80" name="Freeform 203"/>
            <p:cNvSpPr>
              <a:spLocks/>
            </p:cNvSpPr>
            <p:nvPr/>
          </p:nvSpPr>
          <p:spPr bwMode="black">
            <a:xfrm>
              <a:off x="1789163" y="3881696"/>
              <a:ext cx="23656" cy="28227"/>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81" name="Freeform 204"/>
            <p:cNvSpPr>
              <a:spLocks/>
            </p:cNvSpPr>
            <p:nvPr/>
          </p:nvSpPr>
          <p:spPr bwMode="black">
            <a:xfrm>
              <a:off x="1759402" y="3859572"/>
              <a:ext cx="26708" cy="22886"/>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82" name="Freeform 205"/>
            <p:cNvSpPr>
              <a:spLocks/>
            </p:cNvSpPr>
            <p:nvPr/>
          </p:nvSpPr>
          <p:spPr bwMode="black">
            <a:xfrm>
              <a:off x="1816633" y="3907633"/>
              <a:ext cx="27471" cy="18309"/>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83" name="Freeform 206"/>
            <p:cNvSpPr>
              <a:spLocks/>
            </p:cNvSpPr>
            <p:nvPr/>
          </p:nvSpPr>
          <p:spPr bwMode="black">
            <a:xfrm>
              <a:off x="1725827" y="3841263"/>
              <a:ext cx="27471" cy="22886"/>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sp>
          <p:nvSpPr>
            <p:cNvPr id="84" name="Freeform 207"/>
            <p:cNvSpPr>
              <a:spLocks noEditPoints="1"/>
            </p:cNvSpPr>
            <p:nvPr/>
          </p:nvSpPr>
          <p:spPr bwMode="black">
            <a:xfrm>
              <a:off x="1561003" y="3452959"/>
              <a:ext cx="576122" cy="428736"/>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prstClr val="white"/>
                </a:solidFill>
              </a:endParaRPr>
            </a:p>
          </p:txBody>
        </p:sp>
      </p:grpSp>
      <p:sp>
        <p:nvSpPr>
          <p:cNvPr id="115" name="TextBox 114"/>
          <p:cNvSpPr txBox="1"/>
          <p:nvPr/>
        </p:nvSpPr>
        <p:spPr>
          <a:xfrm>
            <a:off x="1967950" y="2410542"/>
            <a:ext cx="1684603" cy="400110"/>
          </a:xfrm>
          <a:prstGeom prst="rect">
            <a:avLst/>
          </a:prstGeom>
          <a:noFill/>
        </p:spPr>
        <p:txBody>
          <a:bodyPr wrap="square" lIns="91436" tIns="45718" rIns="91436" bIns="45718" rtlCol="0">
            <a:spAutoFit/>
          </a:bodyPr>
          <a:lstStyle/>
          <a:p>
            <a:pPr defTabSz="457178"/>
            <a:r>
              <a:rPr lang="en-US" sz="2000" b="1" dirty="0">
                <a:solidFill>
                  <a:prstClr val="white"/>
                </a:solidFill>
                <a:cs typeface="Neo Sans Intel"/>
              </a:rPr>
              <a:t>Connect</a:t>
            </a:r>
          </a:p>
        </p:txBody>
      </p:sp>
      <p:sp>
        <p:nvSpPr>
          <p:cNvPr id="116" name="TextBox 115"/>
          <p:cNvSpPr txBox="1"/>
          <p:nvPr/>
        </p:nvSpPr>
        <p:spPr>
          <a:xfrm>
            <a:off x="3041676" y="1790301"/>
            <a:ext cx="1684603" cy="400110"/>
          </a:xfrm>
          <a:prstGeom prst="rect">
            <a:avLst/>
          </a:prstGeom>
          <a:noFill/>
          <a:ln>
            <a:noFill/>
          </a:ln>
        </p:spPr>
        <p:txBody>
          <a:bodyPr wrap="square" lIns="91436" tIns="45718" rIns="91436" bIns="45718" rtlCol="0">
            <a:spAutoFit/>
          </a:bodyPr>
          <a:lstStyle/>
          <a:p>
            <a:pPr defTabSz="457178"/>
            <a:r>
              <a:rPr lang="en-US" sz="2000" b="1" dirty="0">
                <a:solidFill>
                  <a:prstClr val="white"/>
                </a:solidFill>
                <a:cs typeface="Neo Sans Intel"/>
              </a:rPr>
              <a:t>Protect</a:t>
            </a:r>
          </a:p>
        </p:txBody>
      </p:sp>
      <p:sp>
        <p:nvSpPr>
          <p:cNvPr id="117" name="TextBox 116"/>
          <p:cNvSpPr txBox="1"/>
          <p:nvPr/>
        </p:nvSpPr>
        <p:spPr>
          <a:xfrm>
            <a:off x="4720170" y="1787348"/>
            <a:ext cx="1684603" cy="400110"/>
          </a:xfrm>
          <a:prstGeom prst="rect">
            <a:avLst/>
          </a:prstGeom>
          <a:noFill/>
        </p:spPr>
        <p:txBody>
          <a:bodyPr wrap="square" lIns="91436" tIns="45718" rIns="91436" bIns="45718" rtlCol="0">
            <a:spAutoFit/>
          </a:bodyPr>
          <a:lstStyle/>
          <a:p>
            <a:pPr defTabSz="457178"/>
            <a:r>
              <a:rPr lang="en-US" sz="2000" b="1" dirty="0">
                <a:solidFill>
                  <a:prstClr val="white"/>
                </a:solidFill>
                <a:cs typeface="Neo Sans Intel"/>
              </a:rPr>
              <a:t>Collect</a:t>
            </a:r>
          </a:p>
        </p:txBody>
      </p:sp>
      <p:sp>
        <p:nvSpPr>
          <p:cNvPr id="118" name="TextBox 117"/>
          <p:cNvSpPr txBox="1"/>
          <p:nvPr/>
        </p:nvSpPr>
        <p:spPr>
          <a:xfrm>
            <a:off x="5511256" y="2414765"/>
            <a:ext cx="1684603" cy="400110"/>
          </a:xfrm>
          <a:prstGeom prst="rect">
            <a:avLst/>
          </a:prstGeom>
          <a:noFill/>
        </p:spPr>
        <p:txBody>
          <a:bodyPr wrap="square" lIns="91436" tIns="45718" rIns="91436" bIns="45718" rtlCol="0">
            <a:spAutoFit/>
          </a:bodyPr>
          <a:lstStyle/>
          <a:p>
            <a:pPr defTabSz="457178"/>
            <a:r>
              <a:rPr lang="en-US" sz="2000" b="1" dirty="0">
                <a:solidFill>
                  <a:prstClr val="white"/>
                </a:solidFill>
                <a:cs typeface="Neo Sans Intel"/>
              </a:rPr>
              <a:t>Analyze</a:t>
            </a:r>
          </a:p>
        </p:txBody>
      </p:sp>
      <p:sp>
        <p:nvSpPr>
          <p:cNvPr id="119" name="TextBox 118"/>
          <p:cNvSpPr txBox="1"/>
          <p:nvPr/>
        </p:nvSpPr>
        <p:spPr>
          <a:xfrm>
            <a:off x="3714394" y="2883736"/>
            <a:ext cx="1684603" cy="400110"/>
          </a:xfrm>
          <a:prstGeom prst="rect">
            <a:avLst/>
          </a:prstGeom>
          <a:noFill/>
        </p:spPr>
        <p:txBody>
          <a:bodyPr wrap="square" lIns="91436" tIns="45718" rIns="91436" bIns="45718" rtlCol="0">
            <a:spAutoFit/>
          </a:bodyPr>
          <a:lstStyle/>
          <a:p>
            <a:pPr defTabSz="457178"/>
            <a:r>
              <a:rPr lang="en-US" sz="2000" b="1" dirty="0">
                <a:solidFill>
                  <a:prstClr val="white"/>
                </a:solidFill>
                <a:cs typeface="Neo Sans Intel"/>
              </a:rPr>
              <a:t>Transform</a:t>
            </a:r>
          </a:p>
        </p:txBody>
      </p:sp>
      <p:sp>
        <p:nvSpPr>
          <p:cNvPr id="120" name="Bent Arrow 119"/>
          <p:cNvSpPr/>
          <p:nvPr/>
        </p:nvSpPr>
        <p:spPr>
          <a:xfrm>
            <a:off x="2598816" y="1918209"/>
            <a:ext cx="471610" cy="422470"/>
          </a:xfrm>
          <a:prstGeom prst="ben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a:solidFill>
                <a:prstClr val="white"/>
              </a:solidFill>
            </a:endParaRPr>
          </a:p>
        </p:txBody>
      </p:sp>
      <p:sp>
        <p:nvSpPr>
          <p:cNvPr id="121" name="Bent Arrow 120"/>
          <p:cNvSpPr/>
          <p:nvPr/>
        </p:nvSpPr>
        <p:spPr>
          <a:xfrm rot="5400000">
            <a:off x="5835747" y="1977701"/>
            <a:ext cx="471610" cy="422470"/>
          </a:xfrm>
          <a:prstGeom prst="ben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a:solidFill>
                <a:prstClr val="white"/>
              </a:solidFill>
            </a:endParaRPr>
          </a:p>
        </p:txBody>
      </p:sp>
      <p:sp>
        <p:nvSpPr>
          <p:cNvPr id="122" name="Bent Arrow 121"/>
          <p:cNvSpPr/>
          <p:nvPr/>
        </p:nvSpPr>
        <p:spPr>
          <a:xfrm rot="10800000">
            <a:off x="5113293" y="2805091"/>
            <a:ext cx="1071241" cy="420625"/>
          </a:xfrm>
          <a:prstGeom prst="ben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a:solidFill>
                <a:prstClr val="white"/>
              </a:solidFill>
            </a:endParaRPr>
          </a:p>
        </p:txBody>
      </p:sp>
      <p:sp>
        <p:nvSpPr>
          <p:cNvPr id="123" name="Bent Arrow 122"/>
          <p:cNvSpPr/>
          <p:nvPr/>
        </p:nvSpPr>
        <p:spPr>
          <a:xfrm rot="16200000">
            <a:off x="2931683" y="2385910"/>
            <a:ext cx="363519" cy="1201880"/>
          </a:xfrm>
          <a:prstGeom prst="bentArrow">
            <a:avLst>
              <a:gd name="adj1" fmla="val 29746"/>
              <a:gd name="adj2" fmla="val 29746"/>
              <a:gd name="adj3" fmla="val 25000"/>
              <a:gd name="adj4" fmla="val 3900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a:solidFill>
                <a:prstClr val="white"/>
              </a:solidFill>
            </a:endParaRPr>
          </a:p>
        </p:txBody>
      </p:sp>
      <p:sp>
        <p:nvSpPr>
          <p:cNvPr id="124" name="Right Arrow 123"/>
          <p:cNvSpPr/>
          <p:nvPr/>
        </p:nvSpPr>
        <p:spPr>
          <a:xfrm>
            <a:off x="4197833" y="1884159"/>
            <a:ext cx="484515" cy="23432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a:solidFill>
                <a:prstClr val="white"/>
              </a:solidFill>
            </a:endParaRPr>
          </a:p>
        </p:txBody>
      </p:sp>
      <p:sp>
        <p:nvSpPr>
          <p:cNvPr id="93" name="Oval 92"/>
          <p:cNvSpPr/>
          <p:nvPr/>
        </p:nvSpPr>
        <p:spPr bwMode="gray">
          <a:xfrm>
            <a:off x="618511" y="2468074"/>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b="1">
              <a:solidFill>
                <a:prstClr val="white"/>
              </a:solidFill>
            </a:endParaRPr>
          </a:p>
        </p:txBody>
      </p:sp>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672" y="2552888"/>
            <a:ext cx="201168" cy="136894"/>
          </a:xfrm>
          <a:prstGeom prst="rect">
            <a:avLst/>
          </a:prstGeom>
          <a:solidFill>
            <a:srgbClr val="CFD1D3"/>
          </a:solidFill>
        </p:spPr>
      </p:pic>
      <p:grpSp>
        <p:nvGrpSpPr>
          <p:cNvPr id="95" name="Group 94"/>
          <p:cNvGrpSpPr/>
          <p:nvPr/>
        </p:nvGrpSpPr>
        <p:grpSpPr bwMode="gray">
          <a:xfrm>
            <a:off x="937520" y="2080035"/>
            <a:ext cx="274320" cy="274320"/>
            <a:chOff x="1463785" y="1629824"/>
            <a:chExt cx="574964" cy="574964"/>
          </a:xfrm>
          <a:solidFill>
            <a:srgbClr val="CFD1D3"/>
          </a:solidFill>
        </p:grpSpPr>
        <p:sp>
          <p:nvSpPr>
            <p:cNvPr id="96" name="Oval 95"/>
            <p:cNvSpPr/>
            <p:nvPr/>
          </p:nvSpPr>
          <p:spPr bwMode="gray">
            <a:xfrm>
              <a:off x="1463785" y="1629824"/>
              <a:ext cx="574964" cy="57496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b="1">
                <a:solidFill>
                  <a:prstClr val="white"/>
                </a:solidFill>
              </a:endParaRPr>
            </a:p>
          </p:txBody>
        </p:sp>
        <p:pic>
          <p:nvPicPr>
            <p:cNvPr id="97" name="Picture 9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bwMode="gray">
            <a:xfrm>
              <a:off x="1576690" y="1733261"/>
              <a:ext cx="349146" cy="368084"/>
            </a:xfrm>
            <a:prstGeom prst="rect">
              <a:avLst/>
            </a:prstGeom>
            <a:grpFill/>
          </p:spPr>
        </p:pic>
      </p:grpSp>
      <p:grpSp>
        <p:nvGrpSpPr>
          <p:cNvPr id="98" name="Group 97"/>
          <p:cNvGrpSpPr/>
          <p:nvPr/>
        </p:nvGrpSpPr>
        <p:grpSpPr>
          <a:xfrm>
            <a:off x="932388" y="2468074"/>
            <a:ext cx="274320" cy="274320"/>
            <a:chOff x="843913" y="2648676"/>
            <a:chExt cx="457200" cy="457200"/>
          </a:xfrm>
          <a:solidFill>
            <a:srgbClr val="CFD1D3"/>
          </a:solidFill>
        </p:grpSpPr>
        <p:sp>
          <p:nvSpPr>
            <p:cNvPr id="99" name="Oval 98"/>
            <p:cNvSpPr/>
            <p:nvPr/>
          </p:nvSpPr>
          <p:spPr bwMode="gray">
            <a:xfrm>
              <a:off x="843913" y="2648676"/>
              <a:ext cx="4572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b="1">
                <a:solidFill>
                  <a:prstClr val="white"/>
                </a:solidFill>
              </a:endParaRPr>
            </a:p>
          </p:txBody>
        </p:sp>
        <p:pic>
          <p:nvPicPr>
            <p:cNvPr id="100" name="Picture 99"/>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bwMode="gray">
            <a:xfrm>
              <a:off x="960527" y="2747801"/>
              <a:ext cx="264706" cy="271385"/>
            </a:xfrm>
            <a:prstGeom prst="rect">
              <a:avLst/>
            </a:prstGeom>
            <a:grpFill/>
          </p:spPr>
        </p:pic>
      </p:grpSp>
      <p:grpSp>
        <p:nvGrpSpPr>
          <p:cNvPr id="101" name="Group 100"/>
          <p:cNvGrpSpPr/>
          <p:nvPr/>
        </p:nvGrpSpPr>
        <p:grpSpPr bwMode="gray">
          <a:xfrm>
            <a:off x="1237756" y="2846886"/>
            <a:ext cx="274320" cy="274320"/>
            <a:chOff x="631472" y="2430375"/>
            <a:chExt cx="574963" cy="574963"/>
          </a:xfrm>
          <a:solidFill>
            <a:srgbClr val="CFD1D3"/>
          </a:solidFill>
        </p:grpSpPr>
        <p:sp>
          <p:nvSpPr>
            <p:cNvPr id="102" name="Oval 101"/>
            <p:cNvSpPr/>
            <p:nvPr/>
          </p:nvSpPr>
          <p:spPr bwMode="gray">
            <a:xfrm>
              <a:off x="631472" y="2430375"/>
              <a:ext cx="574963" cy="5749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b="1">
                <a:solidFill>
                  <a:prstClr val="white"/>
                </a:solidFill>
              </a:endParaRPr>
            </a:p>
          </p:txBody>
        </p:sp>
        <p:pic>
          <p:nvPicPr>
            <p:cNvPr id="103" name="Picture 102"/>
            <p:cNvPicPr>
              <a:picLocks noChangeAspect="1" noChangeArrowheads="1"/>
            </p:cNvPicPr>
            <p:nvPr/>
          </p:nvPicPr>
          <p:blipFill>
            <a:blip r:embed="rId11" cstate="print">
              <a:extLst/>
            </a:blip>
            <a:stretch>
              <a:fillRect/>
            </a:stretch>
          </p:blipFill>
          <p:spPr bwMode="gray">
            <a:xfrm>
              <a:off x="697203" y="2542749"/>
              <a:ext cx="372504" cy="3436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104" name="Group 103"/>
          <p:cNvGrpSpPr/>
          <p:nvPr/>
        </p:nvGrpSpPr>
        <p:grpSpPr>
          <a:xfrm>
            <a:off x="933065" y="2846886"/>
            <a:ext cx="274320" cy="274320"/>
            <a:chOff x="3698472" y="3475733"/>
            <a:chExt cx="512602" cy="512602"/>
          </a:xfrm>
          <a:solidFill>
            <a:srgbClr val="CFD1D3"/>
          </a:solidFill>
        </p:grpSpPr>
        <p:sp>
          <p:nvSpPr>
            <p:cNvPr id="105" name="Oval 104"/>
            <p:cNvSpPr/>
            <p:nvPr/>
          </p:nvSpPr>
          <p:spPr bwMode="gray">
            <a:xfrm>
              <a:off x="3698472" y="3475733"/>
              <a:ext cx="512602" cy="51260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b="1">
                <a:solidFill>
                  <a:prstClr val="white"/>
                </a:solidFill>
              </a:endParaRPr>
            </a:p>
          </p:txBody>
        </p:sp>
        <p:pic>
          <p:nvPicPr>
            <p:cNvPr id="106" name="Picture 10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bwMode="gray">
            <a:xfrm>
              <a:off x="3800862" y="3537306"/>
              <a:ext cx="260338" cy="389458"/>
            </a:xfrm>
            <a:prstGeom prst="rect">
              <a:avLst/>
            </a:prstGeom>
            <a:grpFill/>
          </p:spPr>
        </p:pic>
      </p:grpSp>
      <p:sp>
        <p:nvSpPr>
          <p:cNvPr id="107" name="Oval 106"/>
          <p:cNvSpPr/>
          <p:nvPr/>
        </p:nvSpPr>
        <p:spPr bwMode="gray">
          <a:xfrm>
            <a:off x="618511" y="2843069"/>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b="1">
              <a:solidFill>
                <a:prstClr val="white"/>
              </a:solidFill>
            </a:endParaRPr>
          </a:p>
        </p:txBody>
      </p:sp>
      <p:grpSp>
        <p:nvGrpSpPr>
          <p:cNvPr id="108" name="Group 107"/>
          <p:cNvGrpSpPr/>
          <p:nvPr/>
        </p:nvGrpSpPr>
        <p:grpSpPr>
          <a:xfrm>
            <a:off x="633128" y="2079843"/>
            <a:ext cx="274320" cy="274320"/>
            <a:chOff x="843913" y="3214606"/>
            <a:chExt cx="457200" cy="457200"/>
          </a:xfrm>
          <a:solidFill>
            <a:srgbClr val="CFD1D3"/>
          </a:solidFill>
        </p:grpSpPr>
        <p:sp>
          <p:nvSpPr>
            <p:cNvPr id="109" name="Oval 108"/>
            <p:cNvSpPr/>
            <p:nvPr/>
          </p:nvSpPr>
          <p:spPr bwMode="gray">
            <a:xfrm>
              <a:off x="843913" y="3214606"/>
              <a:ext cx="4572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b="1">
                <a:solidFill>
                  <a:prstClr val="white"/>
                </a:solidFill>
              </a:endParaRPr>
            </a:p>
          </p:txBody>
        </p:sp>
        <p:pic>
          <p:nvPicPr>
            <p:cNvPr id="110" name="Picture 30" descr="http://www.publicdomainpictures.net/pictures/60000/nahled/heart-rate-ekg-ecg-heart-beat.jpg"/>
            <p:cNvPicPr>
              <a:picLocks noChangeAspect="1" noChangeArrowheads="1"/>
            </p:cNvPicPr>
            <p:nvPr/>
          </p:nvPicPr>
          <p:blipFill>
            <a:blip r:embed="rId13" cstate="screen">
              <a:lum bright="70000" contrast="-70000"/>
              <a:extLst>
                <a:ext uri="{BEBA8EAE-BF5A-486C-A8C5-ECC9F3942E4B}">
                  <a14:imgProps xmlns:a14="http://schemas.microsoft.com/office/drawing/2010/main">
                    <a14:imgLayer r:embed="rId14">
                      <a14:imgEffect>
                        <a14:backgroundRemoval t="0" b="100000" l="0" r="100000"/>
                      </a14:imgEffect>
                      <a14:imgEffect>
                        <a14:artisticPhotocopy/>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3455" y="3327394"/>
              <a:ext cx="292308" cy="269970"/>
            </a:xfrm>
            <a:prstGeom prst="rect">
              <a:avLst/>
            </a:prstGeom>
            <a:grpFill/>
          </p:spPr>
        </p:pic>
      </p:grpSp>
      <p:sp>
        <p:nvSpPr>
          <p:cNvPr id="111" name="Oval 110"/>
          <p:cNvSpPr/>
          <p:nvPr/>
        </p:nvSpPr>
        <p:spPr bwMode="gray">
          <a:xfrm>
            <a:off x="1244032" y="2086133"/>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b="1">
              <a:solidFill>
                <a:prstClr val="white"/>
              </a:solidFill>
            </a:endParaRPr>
          </a:p>
        </p:txBody>
      </p:sp>
      <p:sp>
        <p:nvSpPr>
          <p:cNvPr id="113" name="Oval 112"/>
          <p:cNvSpPr/>
          <p:nvPr/>
        </p:nvSpPr>
        <p:spPr bwMode="gray">
          <a:xfrm>
            <a:off x="1236724" y="2462091"/>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defTabSz="457178"/>
            <a:endParaRPr lang="en-US" b="1">
              <a:solidFill>
                <a:prstClr val="white"/>
              </a:solidFill>
            </a:endParaRPr>
          </a:p>
        </p:txBody>
      </p:sp>
      <p:pic>
        <p:nvPicPr>
          <p:cNvPr id="114" name="Picture 11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76136" y="2513643"/>
            <a:ext cx="201168" cy="170480"/>
          </a:xfrm>
          <a:prstGeom prst="rect">
            <a:avLst/>
          </a:prstGeom>
          <a:solidFill>
            <a:srgbClr val="CFD1D3"/>
          </a:solidFill>
        </p:spPr>
      </p:pic>
      <p:sp>
        <p:nvSpPr>
          <p:cNvPr id="125" name="Trapezoid 124"/>
          <p:cNvSpPr/>
          <p:nvPr/>
        </p:nvSpPr>
        <p:spPr>
          <a:xfrm rot="5400000">
            <a:off x="1563100" y="2425965"/>
            <a:ext cx="500332" cy="390005"/>
          </a:xfrm>
          <a:prstGeom prst="trapezoid">
            <a:avLst/>
          </a:prstGeom>
          <a:gradFill flip="none" rotWithShape="1">
            <a:gsLst>
              <a:gs pos="0">
                <a:srgbClr val="C7C8CA"/>
              </a:gs>
              <a:gs pos="50000">
                <a:srgbClr val="F0F0F1"/>
              </a:gs>
              <a:gs pos="100000">
                <a:srgbClr val="FCFEFE"/>
              </a:gs>
            </a:gsLst>
            <a:lin ang="5400000" scaled="1"/>
            <a:tileRect/>
          </a:gradFill>
          <a:ln w="9525" cap="flat" cmpd="sng" algn="ctr">
            <a:noFill/>
            <a:prstDash val="solid"/>
          </a:ln>
          <a:effectLst/>
        </p:spPr>
        <p:txBody>
          <a:bodyPr lIns="91436" tIns="45718" rIns="91436" bIns="45718" rtlCol="0" anchor="ctr"/>
          <a:lstStyle/>
          <a:p>
            <a:pPr algn="ctr"/>
            <a:endParaRPr lang="en-US" kern="0">
              <a:solidFill>
                <a:prstClr val="white"/>
              </a:solidFill>
            </a:endParaRPr>
          </a:p>
        </p:txBody>
      </p:sp>
      <p:pic>
        <p:nvPicPr>
          <p:cNvPr id="127" name="Picture 126"/>
          <p:cNvPicPr>
            <a:picLocks noChangeAspect="1"/>
          </p:cNvPicPr>
          <p:nvPr/>
        </p:nvPicPr>
        <p:blipFill>
          <a:blip r:embed="rId16"/>
          <a:stretch>
            <a:fillRect/>
          </a:stretch>
        </p:blipFill>
        <p:spPr>
          <a:xfrm>
            <a:off x="1307304" y="2131182"/>
            <a:ext cx="141104" cy="193549"/>
          </a:xfrm>
          <a:prstGeom prst="rect">
            <a:avLst/>
          </a:prstGeom>
        </p:spPr>
      </p:pic>
      <p:sp>
        <p:nvSpPr>
          <p:cNvPr id="128" name="TextBox 127"/>
          <p:cNvSpPr txBox="1"/>
          <p:nvPr/>
        </p:nvSpPr>
        <p:spPr>
          <a:xfrm>
            <a:off x="3182856" y="2424631"/>
            <a:ext cx="2172073" cy="400110"/>
          </a:xfrm>
          <a:prstGeom prst="rect">
            <a:avLst/>
          </a:prstGeom>
          <a:noFill/>
        </p:spPr>
        <p:txBody>
          <a:bodyPr wrap="square" lIns="91436" tIns="45718" rIns="91436" bIns="45718" rtlCol="0">
            <a:spAutoFit/>
          </a:bodyPr>
          <a:lstStyle/>
          <a:p>
            <a:pPr defTabSz="457178"/>
            <a:r>
              <a:rPr lang="pt-BR" sz="1000" dirty="0">
                <a:solidFill>
                  <a:prstClr val="white"/>
                </a:solidFill>
                <a:cs typeface="Neo Sans Intel"/>
              </a:rPr>
              <a:t>1 0 1 0 1 0 1 0 1 0 1 0 1 0 1 0 1</a:t>
            </a:r>
          </a:p>
          <a:p>
            <a:pPr defTabSz="457178"/>
            <a:r>
              <a:rPr lang="pt-BR" sz="1000" dirty="0">
                <a:solidFill>
                  <a:prstClr val="white"/>
                </a:solidFill>
                <a:cs typeface="Neo Sans Intel"/>
              </a:rPr>
              <a:t>0 1 0 1 0 1 0 1 0 1 0 1 0 1 0 1 0</a:t>
            </a:r>
          </a:p>
        </p:txBody>
      </p:sp>
      <p:pic>
        <p:nvPicPr>
          <p:cNvPr id="112" name="Picture 24" descr="http://www.flaticon.com/png/256/23258.png"/>
          <p:cNvPicPr>
            <a:picLocks noChangeAspect="1" noChangeArrowheads="1"/>
          </p:cNvPicPr>
          <p:nvPr/>
        </p:nvPicPr>
        <p:blipFill>
          <a:blip r:embed="rId17" cstate="screen">
            <a:lum bright="70000" contrast="-70000"/>
            <a:extLst>
              <a:ext uri="{BEBA8EAE-BF5A-486C-A8C5-ECC9F3942E4B}">
                <a14:imgProps xmlns:a14="http://schemas.microsoft.com/office/drawing/2010/main">
                  <a14:imgLayer r:embed="rId18">
                    <a14:imgEffect>
                      <a14:artisticPhotocopy/>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667814" y="2884121"/>
            <a:ext cx="182880" cy="182880"/>
          </a:xfrm>
          <a:prstGeom prst="rect">
            <a:avLst/>
          </a:prstGeom>
          <a:solidFill>
            <a:srgbClr val="CFD1D3"/>
          </a:solidFill>
          <a:extLst/>
        </p:spPr>
      </p:pic>
      <p:pic>
        <p:nvPicPr>
          <p:cNvPr id="5" name="Picture 4"/>
          <p:cNvPicPr>
            <a:picLocks noChangeAspect="1"/>
          </p:cNvPicPr>
          <p:nvPr/>
        </p:nvPicPr>
        <p:blipFill>
          <a:blip r:embed="rId19"/>
          <a:stretch>
            <a:fillRect/>
          </a:stretch>
        </p:blipFill>
        <p:spPr>
          <a:xfrm>
            <a:off x="18882" y="57150"/>
            <a:ext cx="9125118" cy="5153519"/>
          </a:xfrm>
          <a:prstGeom prst="rect">
            <a:avLst/>
          </a:prstGeom>
        </p:spPr>
      </p:pic>
    </p:spTree>
    <p:extLst>
      <p:ext uri="{BB962C8B-B14F-4D97-AF65-F5344CB8AC3E}">
        <p14:creationId xmlns:p14="http://schemas.microsoft.com/office/powerpoint/2010/main" val="49552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E2556C5-CE8C-6547-B838-EA80C61A4AF7}" type="slidenum">
              <a:rPr lang="en-US" smtClean="0"/>
              <a:pPr/>
              <a:t>11</a:t>
            </a:fld>
            <a:endParaRPr lang="en-US" dirty="0"/>
          </a:p>
        </p:txBody>
      </p:sp>
      <p:pic>
        <p:nvPicPr>
          <p:cNvPr id="8194" name="Picture 2" descr="https://lazure2.files.wordpress.com/2014/12/the-edge-devices-side-of-the-intel-iot-platform-solution-9-dec-20141.png"/>
          <p:cNvPicPr>
            <a:picLocks noChangeAspect="1" noChangeArrowheads="1"/>
          </p:cNvPicPr>
          <p:nvPr/>
        </p:nvPicPr>
        <p:blipFill rotWithShape="1">
          <a:blip r:embed="rId3">
            <a:extLst>
              <a:ext uri="{28A0092B-C50C-407E-A947-70E740481C1C}">
                <a14:useLocalDpi xmlns:a14="http://schemas.microsoft.com/office/drawing/2010/main" val="0"/>
              </a:ext>
            </a:extLst>
          </a:blip>
          <a:srcRect r="18697"/>
          <a:stretch/>
        </p:blipFill>
        <p:spPr bwMode="auto">
          <a:xfrm>
            <a:off x="1" y="514350"/>
            <a:ext cx="2895599" cy="342162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azure2.files.wordpress.com/2014/12/the-cloud-side-of-the-intel-iot-platform-solution-9-dec-20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66700"/>
            <a:ext cx="6314153"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486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gd_gradie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 y="0"/>
            <a:ext cx="9758137" cy="5488952"/>
          </a:xfrm>
          <a:prstGeom prst="rect">
            <a:avLst/>
          </a:prstGeom>
        </p:spPr>
      </p:pic>
      <p:pic>
        <p:nvPicPr>
          <p:cNvPr id="10" name="Picture 9" descr="yieldsign.png"/>
          <p:cNvPicPr>
            <a:picLocks noChangeAspect="1"/>
          </p:cNvPicPr>
          <p:nvPr/>
        </p:nvPicPr>
        <p:blipFill rotWithShape="1">
          <a:blip r:embed="rId4">
            <a:extLst>
              <a:ext uri="{28A0092B-C50C-407E-A947-70E740481C1C}">
                <a14:useLocalDpi xmlns:a14="http://schemas.microsoft.com/office/drawing/2010/main" val="0"/>
              </a:ext>
            </a:extLst>
          </a:blip>
          <a:srcRect r="11949" b="5468"/>
          <a:stretch/>
        </p:blipFill>
        <p:spPr>
          <a:xfrm>
            <a:off x="5580646" y="578401"/>
            <a:ext cx="4211624" cy="4885945"/>
          </a:xfrm>
          <a:prstGeom prst="rect">
            <a:avLst/>
          </a:prstGeom>
          <a:effectLst>
            <a:outerShdw blurRad="76200" dir="13500000" sy="23000" kx="1200000" algn="br" rotWithShape="0">
              <a:prstClr val="black">
                <a:alpha val="20000"/>
              </a:prstClr>
            </a:outerShdw>
          </a:effectLst>
        </p:spPr>
      </p:pic>
      <p:sp>
        <p:nvSpPr>
          <p:cNvPr id="2" name="Title 1"/>
          <p:cNvSpPr>
            <a:spLocks noGrp="1"/>
          </p:cNvSpPr>
          <p:nvPr>
            <p:ph type="title"/>
          </p:nvPr>
        </p:nvSpPr>
        <p:spPr>
          <a:xfrm>
            <a:off x="845433" y="320432"/>
            <a:ext cx="8229600" cy="466726"/>
          </a:xfrm>
        </p:spPr>
        <p:txBody>
          <a:bodyPr>
            <a:normAutofit fontScale="90000"/>
          </a:bodyPr>
          <a:lstStyle/>
          <a:p>
            <a:pPr algn="l"/>
            <a:r>
              <a:rPr lang="en-US" sz="3800" dirty="0">
                <a:solidFill>
                  <a:schemeClr val="bg1"/>
                </a:solidFill>
                <a:latin typeface="Intel Clear" panose="020B0604020203020204" pitchFamily="34" charset="0"/>
              </a:rPr>
              <a:t>INTERNET OF THINGS:</a:t>
            </a:r>
            <a:br>
              <a:rPr lang="en-US" sz="3800" dirty="0">
                <a:solidFill>
                  <a:schemeClr val="bg1"/>
                </a:solidFill>
                <a:latin typeface="Intel Clear" panose="020B0604020203020204" pitchFamily="34" charset="0"/>
              </a:rPr>
            </a:br>
            <a:r>
              <a:rPr lang="en-US" sz="2500" dirty="0">
                <a:solidFill>
                  <a:schemeClr val="bg1"/>
                </a:solidFill>
                <a:latin typeface="Intel Clear" panose="020B0604020203020204" pitchFamily="34" charset="0"/>
              </a:rPr>
              <a:t>Challenges that could slow </a:t>
            </a:r>
            <a:r>
              <a:rPr lang="en-US" sz="2500" dirty="0" err="1">
                <a:solidFill>
                  <a:schemeClr val="bg1"/>
                </a:solidFill>
                <a:latin typeface="Intel Clear" panose="020B0604020203020204" pitchFamily="34" charset="0"/>
              </a:rPr>
              <a:t>IoT</a:t>
            </a:r>
            <a:r>
              <a:rPr lang="en-US" sz="2500" dirty="0">
                <a:solidFill>
                  <a:schemeClr val="bg1"/>
                </a:solidFill>
                <a:latin typeface="Intel Clear" panose="020B0604020203020204" pitchFamily="34" charset="0"/>
              </a:rPr>
              <a:t> growth…</a:t>
            </a:r>
          </a:p>
        </p:txBody>
      </p:sp>
      <p:sp>
        <p:nvSpPr>
          <p:cNvPr id="91" name="TextBox 90"/>
          <p:cNvSpPr txBox="1"/>
          <p:nvPr/>
        </p:nvSpPr>
        <p:spPr>
          <a:xfrm>
            <a:off x="845435" y="3431888"/>
            <a:ext cx="4669038" cy="437593"/>
          </a:xfrm>
          <a:prstGeom prst="rect">
            <a:avLst/>
          </a:prstGeom>
          <a:gradFill flip="none" rotWithShape="1">
            <a:gsLst>
              <a:gs pos="69000">
                <a:schemeClr val="bg1">
                  <a:lumMod val="60000"/>
                  <a:lumOff val="40000"/>
                </a:schemeClr>
              </a:gs>
              <a:gs pos="0">
                <a:schemeClr val="accent6"/>
              </a:gs>
              <a:gs pos="100000">
                <a:schemeClr val="bg1"/>
              </a:gs>
            </a:gsLst>
            <a:path path="circle">
              <a:fillToRect l="50000" t="50000" r="50000" b="50000"/>
            </a:path>
            <a:tileRect/>
          </a:gradFill>
          <a:effectLst>
            <a:outerShdw blurRad="63500" sx="102000" sy="102000" algn="ctr" rotWithShape="0">
              <a:prstClr val="black">
                <a:alpha val="40000"/>
              </a:prstClr>
            </a:outerShdw>
          </a:effectLst>
        </p:spPr>
        <p:txBody>
          <a:bodyPr wrap="square" lIns="91434" tIns="45717" rIns="91434" bIns="45717" rtlCol="0" anchor="ctr">
            <a:noAutofit/>
          </a:bodyPr>
          <a:lstStyle/>
          <a:p>
            <a:pPr algn="ctr" defTabSz="501182"/>
            <a:r>
              <a:rPr lang="en-US" sz="2000" dirty="0">
                <a:solidFill>
                  <a:srgbClr val="002060"/>
                </a:solidFill>
              </a:rPr>
              <a:t>Legacy Infrastructure</a:t>
            </a:r>
          </a:p>
        </p:txBody>
      </p:sp>
      <p:sp>
        <p:nvSpPr>
          <p:cNvPr id="94" name="TextBox 93"/>
          <p:cNvSpPr txBox="1"/>
          <p:nvPr/>
        </p:nvSpPr>
        <p:spPr>
          <a:xfrm>
            <a:off x="845437" y="2212539"/>
            <a:ext cx="4669038" cy="437593"/>
          </a:xfrm>
          <a:prstGeom prst="rect">
            <a:avLst/>
          </a:prstGeom>
          <a:gradFill flip="none" rotWithShape="1">
            <a:gsLst>
              <a:gs pos="69000">
                <a:schemeClr val="bg1">
                  <a:lumMod val="60000"/>
                  <a:lumOff val="40000"/>
                </a:schemeClr>
              </a:gs>
              <a:gs pos="0">
                <a:schemeClr val="accent6"/>
              </a:gs>
              <a:gs pos="100000">
                <a:schemeClr val="bg1"/>
              </a:gs>
            </a:gsLst>
            <a:path path="circle">
              <a:fillToRect l="50000" t="50000" r="50000" b="50000"/>
            </a:path>
            <a:tileRect/>
          </a:gradFill>
          <a:effectLst>
            <a:outerShdw blurRad="63500" sx="102000" sy="102000" algn="ctr" rotWithShape="0">
              <a:prstClr val="black">
                <a:alpha val="40000"/>
              </a:prstClr>
            </a:outerShdw>
          </a:effectLst>
        </p:spPr>
        <p:txBody>
          <a:bodyPr wrap="square" lIns="91434" tIns="45717" rIns="91434" bIns="45717" rtlCol="0" anchor="ctr">
            <a:noAutofit/>
          </a:bodyPr>
          <a:lstStyle/>
          <a:p>
            <a:pPr algn="ctr" defTabSz="501182"/>
            <a:r>
              <a:rPr lang="en-US" sz="2000" dirty="0">
                <a:solidFill>
                  <a:srgbClr val="002060"/>
                </a:solidFill>
              </a:rPr>
              <a:t>Fragmentation </a:t>
            </a:r>
            <a:r>
              <a:rPr lang="en-US" sz="2000" dirty="0" smtClean="0">
                <a:solidFill>
                  <a:srgbClr val="002060"/>
                </a:solidFill>
              </a:rPr>
              <a:t>of </a:t>
            </a:r>
            <a:r>
              <a:rPr lang="en-US" sz="2000" dirty="0">
                <a:solidFill>
                  <a:srgbClr val="002060"/>
                </a:solidFill>
              </a:rPr>
              <a:t>Markets</a:t>
            </a:r>
          </a:p>
        </p:txBody>
      </p:sp>
      <p:sp>
        <p:nvSpPr>
          <p:cNvPr id="95" name="TextBox 94"/>
          <p:cNvSpPr txBox="1"/>
          <p:nvPr/>
        </p:nvSpPr>
        <p:spPr>
          <a:xfrm>
            <a:off x="845433" y="4041562"/>
            <a:ext cx="4669042" cy="437593"/>
          </a:xfrm>
          <a:prstGeom prst="rect">
            <a:avLst/>
          </a:prstGeom>
          <a:gradFill flip="none" rotWithShape="1">
            <a:gsLst>
              <a:gs pos="69000">
                <a:schemeClr val="bg1">
                  <a:lumMod val="60000"/>
                  <a:lumOff val="40000"/>
                </a:schemeClr>
              </a:gs>
              <a:gs pos="0">
                <a:schemeClr val="accent6"/>
              </a:gs>
              <a:gs pos="100000">
                <a:schemeClr val="bg1"/>
              </a:gs>
            </a:gsLst>
            <a:path path="circle">
              <a:fillToRect l="50000" t="50000" r="50000" b="50000"/>
            </a:path>
            <a:tileRect/>
          </a:gradFill>
          <a:effectLst>
            <a:outerShdw blurRad="63500" sx="102000" sy="102000" algn="ctr" rotWithShape="0">
              <a:prstClr val="black">
                <a:alpha val="40000"/>
              </a:prstClr>
            </a:outerShdw>
          </a:effectLst>
        </p:spPr>
        <p:txBody>
          <a:bodyPr wrap="square" lIns="91434" tIns="45717" rIns="91434" bIns="45717" rtlCol="0" anchor="ctr">
            <a:noAutofit/>
          </a:bodyPr>
          <a:lstStyle/>
          <a:p>
            <a:pPr algn="ctr" defTabSz="501182"/>
            <a:r>
              <a:rPr lang="en-US" sz="2000" dirty="0">
                <a:solidFill>
                  <a:srgbClr val="002060"/>
                </a:solidFill>
              </a:rPr>
              <a:t>Interoperability &amp; Standards</a:t>
            </a:r>
          </a:p>
        </p:txBody>
      </p:sp>
      <p:sp>
        <p:nvSpPr>
          <p:cNvPr id="96" name="TextBox 95"/>
          <p:cNvSpPr txBox="1"/>
          <p:nvPr/>
        </p:nvSpPr>
        <p:spPr>
          <a:xfrm>
            <a:off x="845433" y="1602865"/>
            <a:ext cx="4669042" cy="437593"/>
          </a:xfrm>
          <a:prstGeom prst="rect">
            <a:avLst/>
          </a:prstGeom>
          <a:gradFill flip="none" rotWithShape="1">
            <a:gsLst>
              <a:gs pos="69000">
                <a:schemeClr val="bg1">
                  <a:lumMod val="60000"/>
                  <a:lumOff val="40000"/>
                </a:schemeClr>
              </a:gs>
              <a:gs pos="0">
                <a:schemeClr val="accent6"/>
              </a:gs>
              <a:gs pos="100000">
                <a:schemeClr val="bg1"/>
              </a:gs>
            </a:gsLst>
            <a:path path="circle">
              <a:fillToRect l="50000" t="50000" r="50000" b="50000"/>
            </a:path>
            <a:tileRect/>
          </a:gradFill>
          <a:effectLst>
            <a:outerShdw blurRad="63500" sx="102000" sy="102000" algn="ctr" rotWithShape="0">
              <a:prstClr val="black">
                <a:alpha val="40000"/>
              </a:prstClr>
            </a:outerShdw>
          </a:effectLst>
        </p:spPr>
        <p:txBody>
          <a:bodyPr wrap="square" lIns="91434" tIns="45717" rIns="91434" bIns="45717" rtlCol="0" anchor="ctr">
            <a:noAutofit/>
          </a:bodyPr>
          <a:lstStyle/>
          <a:p>
            <a:pPr algn="ctr" defTabSz="501182"/>
            <a:r>
              <a:rPr lang="en-US" sz="2000" dirty="0">
                <a:solidFill>
                  <a:srgbClr val="002060"/>
                </a:solidFill>
              </a:rPr>
              <a:t>Security &amp; Privacy</a:t>
            </a:r>
          </a:p>
        </p:txBody>
      </p:sp>
      <p:sp>
        <p:nvSpPr>
          <p:cNvPr id="106" name="TextBox 105"/>
          <p:cNvSpPr txBox="1"/>
          <p:nvPr/>
        </p:nvSpPr>
        <p:spPr>
          <a:xfrm>
            <a:off x="845435" y="2822214"/>
            <a:ext cx="4669038" cy="437593"/>
          </a:xfrm>
          <a:prstGeom prst="rect">
            <a:avLst/>
          </a:prstGeom>
          <a:gradFill flip="none" rotWithShape="1">
            <a:gsLst>
              <a:gs pos="69000">
                <a:schemeClr val="bg1">
                  <a:lumMod val="60000"/>
                  <a:lumOff val="40000"/>
                </a:schemeClr>
              </a:gs>
              <a:gs pos="0">
                <a:schemeClr val="accent6"/>
              </a:gs>
              <a:gs pos="100000">
                <a:schemeClr val="bg1"/>
              </a:gs>
            </a:gsLst>
            <a:path path="circle">
              <a:fillToRect l="50000" t="50000" r="50000" b="50000"/>
            </a:path>
            <a:tileRect/>
          </a:gradFill>
          <a:effectLst>
            <a:outerShdw blurRad="63500" sx="102000" sy="102000" algn="ctr" rotWithShape="0">
              <a:prstClr val="black">
                <a:alpha val="40000"/>
              </a:prstClr>
            </a:outerShdw>
          </a:effectLst>
        </p:spPr>
        <p:txBody>
          <a:bodyPr wrap="square" lIns="91434" tIns="45717" rIns="91434" bIns="45717" rtlCol="0" anchor="ctr">
            <a:noAutofit/>
          </a:bodyPr>
          <a:lstStyle/>
          <a:p>
            <a:pPr algn="ctr" defTabSz="501182"/>
            <a:r>
              <a:rPr lang="en-US" sz="2000" dirty="0" smtClean="0">
                <a:solidFill>
                  <a:srgbClr val="002060"/>
                </a:solidFill>
              </a:rPr>
              <a:t>IT </a:t>
            </a:r>
            <a:r>
              <a:rPr lang="en-US" sz="2000" dirty="0">
                <a:solidFill>
                  <a:srgbClr val="002060"/>
                </a:solidFill>
              </a:rPr>
              <a:t>&amp; Control/Data Integration</a:t>
            </a:r>
          </a:p>
        </p:txBody>
      </p:sp>
    </p:spTree>
    <p:extLst>
      <p:ext uri="{BB962C8B-B14F-4D97-AF65-F5344CB8AC3E}">
        <p14:creationId xmlns:p14="http://schemas.microsoft.com/office/powerpoint/2010/main" val="54359265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gray">
          <a:xfrm>
            <a:off x="0" y="762"/>
            <a:ext cx="9144000" cy="5143500"/>
          </a:xfrm>
          <a:prstGeom prst="rect">
            <a:avLst/>
          </a:prstGeom>
          <a:noFill/>
          <a:ln>
            <a:noFill/>
          </a:ln>
        </p:spPr>
      </p:pic>
      <p:graphicFrame>
        <p:nvGraphicFramePr>
          <p:cNvPr id="3" name="Diagram 2"/>
          <p:cNvGraphicFramePr/>
          <p:nvPr>
            <p:extLst>
              <p:ext uri="{D42A27DB-BD31-4B8C-83A1-F6EECF244321}">
                <p14:modId xmlns:p14="http://schemas.microsoft.com/office/powerpoint/2010/main" val="2232214360"/>
              </p:ext>
            </p:extLst>
          </p:nvPr>
        </p:nvGraphicFramePr>
        <p:xfrm>
          <a:off x="457200" y="1200150"/>
          <a:ext cx="4572000" cy="2906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ounded Rectangle 3"/>
          <p:cNvSpPr/>
          <p:nvPr/>
        </p:nvSpPr>
        <p:spPr bwMode="auto">
          <a:xfrm>
            <a:off x="2171700" y="1257300"/>
            <a:ext cx="1168004" cy="1013470"/>
          </a:xfrm>
          <a:prstGeom prst="roundRect">
            <a:avLst/>
          </a:prstGeom>
          <a:blipFill>
            <a:blip r:embed="rId9" cstate="print"/>
            <a:stretch>
              <a:fillRect/>
            </a:stretch>
          </a:blipFill>
          <a:ln w="3175" cap="flat" cmpd="sng" algn="ctr">
            <a:solidFill>
              <a:schemeClr val="tx1">
                <a:lumMod val="50000"/>
                <a:lumOff val="50000"/>
              </a:scheme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39731" tIns="19866" rIns="39731" bIns="19866" anchorCtr="1"/>
          <a:lstStyle/>
          <a:p>
            <a:pPr defTabSz="397529">
              <a:lnSpc>
                <a:spcPct val="95000"/>
              </a:lnSpc>
              <a:spcBef>
                <a:spcPct val="30000"/>
              </a:spcBef>
              <a:buClr>
                <a:srgbClr val="000000"/>
              </a:buClr>
              <a:defRPr/>
            </a:pPr>
            <a:endParaRPr lang="en-US" sz="844"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ounded Rectangle 5"/>
          <p:cNvSpPr/>
          <p:nvPr/>
        </p:nvSpPr>
        <p:spPr bwMode="auto">
          <a:xfrm>
            <a:off x="3748447" y="1257300"/>
            <a:ext cx="1080728" cy="1060847"/>
          </a:xfrm>
          <a:prstGeom prst="roundRect">
            <a:avLst/>
          </a:prstGeom>
          <a:blipFill>
            <a:blip r:embed="rId10" cstate="print"/>
            <a:stretch>
              <a:fillRect/>
            </a:stretch>
          </a:blipFill>
          <a:ln w="3175" cap="flat" cmpd="sng" algn="ctr">
            <a:solidFill>
              <a:schemeClr val="tx1">
                <a:lumMod val="50000"/>
                <a:lumOff val="50000"/>
              </a:scheme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39731" tIns="19866" rIns="39731" bIns="19866" anchorCtr="1"/>
          <a:lstStyle/>
          <a:p>
            <a:pPr defTabSz="397529">
              <a:lnSpc>
                <a:spcPct val="95000"/>
              </a:lnSpc>
              <a:spcBef>
                <a:spcPct val="30000"/>
              </a:spcBef>
              <a:buClr>
                <a:srgbClr val="000000"/>
              </a:buClr>
              <a:defRPr/>
            </a:pPr>
            <a:endParaRPr lang="en-US" sz="844"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7" name="Rounded Rectangle 6"/>
          <p:cNvSpPr>
            <a:spLocks noChangeAspect="1"/>
          </p:cNvSpPr>
          <p:nvPr/>
        </p:nvSpPr>
        <p:spPr bwMode="auto">
          <a:xfrm>
            <a:off x="618166" y="1257300"/>
            <a:ext cx="1151935" cy="1048655"/>
          </a:xfrm>
          <a:prstGeom prst="roundRect">
            <a:avLst/>
          </a:prstGeom>
          <a:blipFill dpi="0" rotWithShape="1">
            <a:blip r:embed="rId11" cstate="print"/>
            <a:srcRect/>
            <a:stretch>
              <a:fillRect/>
            </a:stretch>
          </a:blipFill>
          <a:ln w="3175" cap="flat" cmpd="sng" algn="ctr">
            <a:solidFill>
              <a:schemeClr val="tx1">
                <a:lumMod val="50000"/>
                <a:lumOff val="50000"/>
              </a:schemeClr>
            </a:solidFill>
            <a:prstDash val="solid"/>
            <a:round/>
            <a:headEnd type="none" w="med" len="med"/>
            <a:tailEnd type="none" w="med" len="med"/>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lIns="39731" tIns="19866" rIns="39731" bIns="19866" anchorCtr="1"/>
          <a:lstStyle/>
          <a:p>
            <a:pPr defTabSz="397529">
              <a:lnSpc>
                <a:spcPct val="95000"/>
              </a:lnSpc>
              <a:spcBef>
                <a:spcPct val="30000"/>
              </a:spcBef>
              <a:buClr>
                <a:srgbClr val="000000"/>
              </a:buClr>
              <a:defRPr/>
            </a:pPr>
            <a:endParaRPr lang="en-US" sz="844"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2001657" y="3442622"/>
            <a:ext cx="1571264" cy="276999"/>
          </a:xfrm>
          <a:prstGeom prst="rect">
            <a:avLst/>
          </a:prstGeom>
          <a:noFill/>
        </p:spPr>
        <p:txBody>
          <a:bodyPr wrap="none" rtlCol="0">
            <a:spAutoFit/>
          </a:bodyPr>
          <a:lstStyle/>
          <a:p>
            <a:pPr algn="ctr"/>
            <a:r>
              <a:rPr lang="en-US" sz="1200" b="1" i="1" dirty="0" smtClean="0">
                <a:solidFill>
                  <a:schemeClr val="tx2"/>
                </a:solidFill>
                <a:latin typeface="Verdana" panose="020B0604030504040204" pitchFamily="34" charset="0"/>
                <a:ea typeface="Verdana" panose="020B0604030504040204" pitchFamily="34" charset="0"/>
                <a:cs typeface="Verdana" panose="020B0604030504040204" pitchFamily="34" charset="0"/>
              </a:rPr>
              <a:t>Path to Security</a:t>
            </a:r>
            <a:endParaRPr lang="en-US" sz="1200" b="1" i="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6853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51"/>
            <a:ext cx="8229600" cy="857250"/>
          </a:xfrm>
        </p:spPr>
        <p:txBody>
          <a:bodyPr/>
          <a:lstStyle/>
          <a:p>
            <a:r>
              <a:rPr lang="en-GB" dirty="0" smtClean="0"/>
              <a:t>Security Risks</a:t>
            </a:r>
            <a:endParaRPr lang="en-US" dirty="0"/>
          </a:p>
        </p:txBody>
      </p:sp>
      <p:sp>
        <p:nvSpPr>
          <p:cNvPr id="7" name="Rectangle 6"/>
          <p:cNvSpPr/>
          <p:nvPr/>
        </p:nvSpPr>
        <p:spPr>
          <a:xfrm>
            <a:off x="0" y="854772"/>
            <a:ext cx="9144000" cy="3621978"/>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45" tIns="28574" rIns="57145" bIns="28574" rtlCol="0" anchor="ctr"/>
          <a:lstStyle/>
          <a:p>
            <a:pPr algn="ctr" defTabSz="816104"/>
            <a:endParaRPr lang="en-US" sz="1600">
              <a:solidFill>
                <a:srgbClr val="FFFFFF"/>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H="1">
            <a:off x="-2" y="854772"/>
            <a:ext cx="9144003" cy="3621978"/>
          </a:xfrm>
          <a:prstGeom prst="rect">
            <a:avLst/>
          </a:prstGeom>
        </p:spPr>
      </p:pic>
      <p:sp>
        <p:nvSpPr>
          <p:cNvPr id="9" name="Rounded Rectangle 8"/>
          <p:cNvSpPr/>
          <p:nvPr/>
        </p:nvSpPr>
        <p:spPr>
          <a:xfrm>
            <a:off x="1680392" y="1489648"/>
            <a:ext cx="1672092" cy="2507091"/>
          </a:xfrm>
          <a:prstGeom prst="roundRect">
            <a:avLst>
              <a:gd name="adj" fmla="val 5005"/>
            </a:avLst>
          </a:prstGeom>
          <a:gradFill flip="none" rotWithShape="1">
            <a:gsLst>
              <a:gs pos="5000">
                <a:srgbClr val="0071C5">
                  <a:alpha val="55000"/>
                </a:srgbClr>
              </a:gs>
              <a:gs pos="95000">
                <a:srgbClr val="00AEEF">
                  <a:tint val="100000"/>
                  <a:shade val="100000"/>
                  <a:satMod val="100000"/>
                </a:srgbClr>
              </a:gs>
            </a:gsLst>
            <a:lin ang="5400000" scaled="1"/>
            <a:tileRect/>
          </a:gradFill>
          <a:ln w="9525" cap="flat" cmpd="sng" algn="ctr">
            <a:noFill/>
            <a:prstDash val="solid"/>
          </a:ln>
          <a:effectLst>
            <a:outerShdw blurRad="190500" dist="38100" dir="2700000" algn="ctr" rotWithShape="0">
              <a:prstClr val="black">
                <a:alpha val="40000"/>
              </a:prstClr>
            </a:outerShdw>
          </a:effectLst>
        </p:spPr>
        <p:txBody>
          <a:bodyPr lIns="114288" tIns="114288" rIns="114288" bIns="114288" rtlCol="0" anchor="t" anchorCtr="0"/>
          <a:lstStyle/>
          <a:p>
            <a:pPr algn="ctr" defTabSz="571443">
              <a:lnSpc>
                <a:spcPct val="85000"/>
              </a:lnSpc>
              <a:spcBef>
                <a:spcPts val="750"/>
              </a:spcBef>
              <a:buClr>
                <a:srgbClr val="FFFFFF"/>
              </a:buClr>
            </a:pPr>
            <a:r>
              <a:rPr lang="en-US" b="1" kern="0" dirty="0">
                <a:solidFill>
                  <a:srgbClr val="FDB813"/>
                </a:solidFill>
                <a:latin typeface="Verdana"/>
              </a:rPr>
              <a:t>Big Data</a:t>
            </a:r>
          </a:p>
        </p:txBody>
      </p:sp>
      <p:sp>
        <p:nvSpPr>
          <p:cNvPr id="10" name="Rounded Rectangle 9"/>
          <p:cNvSpPr/>
          <p:nvPr/>
        </p:nvSpPr>
        <p:spPr>
          <a:xfrm>
            <a:off x="3485980" y="1489648"/>
            <a:ext cx="1672092" cy="2507091"/>
          </a:xfrm>
          <a:prstGeom prst="roundRect">
            <a:avLst>
              <a:gd name="adj" fmla="val 5005"/>
            </a:avLst>
          </a:prstGeom>
          <a:gradFill flip="none" rotWithShape="1">
            <a:gsLst>
              <a:gs pos="5000">
                <a:srgbClr val="0071C5">
                  <a:alpha val="55000"/>
                </a:srgbClr>
              </a:gs>
              <a:gs pos="95000">
                <a:srgbClr val="00AEEF">
                  <a:tint val="100000"/>
                  <a:shade val="100000"/>
                  <a:satMod val="100000"/>
                </a:srgbClr>
              </a:gs>
            </a:gsLst>
            <a:lin ang="5400000" scaled="1"/>
            <a:tileRect/>
          </a:gradFill>
          <a:ln w="9525" cap="flat" cmpd="sng" algn="ctr">
            <a:noFill/>
            <a:prstDash val="solid"/>
          </a:ln>
          <a:effectLst>
            <a:outerShdw blurRad="190500" dist="38100" dir="2700000" algn="ctr" rotWithShape="0">
              <a:prstClr val="black">
                <a:alpha val="40000"/>
              </a:prstClr>
            </a:outerShdw>
          </a:effectLst>
        </p:spPr>
        <p:txBody>
          <a:bodyPr lIns="114288" tIns="114288" rIns="114288" bIns="114288" rtlCol="0" anchor="t" anchorCtr="0"/>
          <a:lstStyle/>
          <a:p>
            <a:pPr algn="ctr" defTabSz="571443">
              <a:lnSpc>
                <a:spcPct val="85000"/>
              </a:lnSpc>
              <a:spcBef>
                <a:spcPts val="750"/>
              </a:spcBef>
              <a:buClr>
                <a:srgbClr val="FFFFFF"/>
              </a:buClr>
            </a:pPr>
            <a:r>
              <a:rPr lang="en-GB" b="1" kern="0" dirty="0">
                <a:solidFill>
                  <a:srgbClr val="FDB813"/>
                </a:solidFill>
                <a:latin typeface="Verdana"/>
              </a:rPr>
              <a:t>Cloud</a:t>
            </a:r>
            <a:endParaRPr lang="en-US" b="1" kern="0" dirty="0">
              <a:solidFill>
                <a:srgbClr val="FDB813"/>
              </a:solidFill>
              <a:latin typeface="Verdana"/>
            </a:endParaRPr>
          </a:p>
        </p:txBody>
      </p:sp>
      <p:sp>
        <p:nvSpPr>
          <p:cNvPr id="11" name="Rounded Rectangle 10"/>
          <p:cNvSpPr/>
          <p:nvPr/>
        </p:nvSpPr>
        <p:spPr>
          <a:xfrm>
            <a:off x="7097153" y="1489648"/>
            <a:ext cx="1672092" cy="2507091"/>
          </a:xfrm>
          <a:prstGeom prst="roundRect">
            <a:avLst>
              <a:gd name="adj" fmla="val 5005"/>
            </a:avLst>
          </a:prstGeom>
          <a:gradFill flip="none" rotWithShape="1">
            <a:gsLst>
              <a:gs pos="5000">
                <a:srgbClr val="0071C5">
                  <a:alpha val="55000"/>
                </a:srgbClr>
              </a:gs>
              <a:gs pos="95000">
                <a:srgbClr val="00AEEF">
                  <a:tint val="100000"/>
                  <a:shade val="100000"/>
                  <a:satMod val="100000"/>
                </a:srgbClr>
              </a:gs>
            </a:gsLst>
            <a:lin ang="5400000" scaled="1"/>
            <a:tileRect/>
          </a:gradFill>
          <a:ln w="9525" cap="flat" cmpd="sng" algn="ctr">
            <a:noFill/>
            <a:prstDash val="solid"/>
          </a:ln>
          <a:effectLst>
            <a:outerShdw blurRad="190500" dist="38100" dir="2700000" algn="ctr" rotWithShape="0">
              <a:prstClr val="black">
                <a:alpha val="40000"/>
              </a:prstClr>
            </a:outerShdw>
          </a:effectLst>
        </p:spPr>
        <p:txBody>
          <a:bodyPr lIns="114288" tIns="114288" rIns="114288" bIns="114288" rtlCol="0" anchor="t" anchorCtr="0"/>
          <a:lstStyle/>
          <a:p>
            <a:pPr algn="ctr" defTabSz="571443">
              <a:lnSpc>
                <a:spcPct val="85000"/>
              </a:lnSpc>
              <a:spcBef>
                <a:spcPts val="750"/>
              </a:spcBef>
              <a:buClr>
                <a:srgbClr val="FFFFFF"/>
              </a:buClr>
            </a:pPr>
            <a:r>
              <a:rPr lang="en-US" b="1" kern="0" dirty="0">
                <a:solidFill>
                  <a:srgbClr val="FDB813"/>
                </a:solidFill>
                <a:latin typeface="Verdana"/>
              </a:rPr>
              <a:t>Internet of Things</a:t>
            </a:r>
          </a:p>
        </p:txBody>
      </p:sp>
      <p:sp>
        <p:nvSpPr>
          <p:cNvPr id="12" name="Rounded Rectangle 11"/>
          <p:cNvSpPr/>
          <p:nvPr/>
        </p:nvSpPr>
        <p:spPr>
          <a:xfrm>
            <a:off x="5291567" y="1489648"/>
            <a:ext cx="1672092" cy="2507091"/>
          </a:xfrm>
          <a:prstGeom prst="roundRect">
            <a:avLst>
              <a:gd name="adj" fmla="val 5005"/>
            </a:avLst>
          </a:prstGeom>
          <a:gradFill flip="none" rotWithShape="1">
            <a:gsLst>
              <a:gs pos="5000">
                <a:srgbClr val="0071C5">
                  <a:alpha val="55000"/>
                </a:srgbClr>
              </a:gs>
              <a:gs pos="95000">
                <a:srgbClr val="00AEEF">
                  <a:tint val="100000"/>
                  <a:shade val="100000"/>
                  <a:satMod val="100000"/>
                </a:srgbClr>
              </a:gs>
            </a:gsLst>
            <a:lin ang="5400000" scaled="1"/>
            <a:tileRect/>
          </a:gradFill>
          <a:ln w="9525" cap="flat" cmpd="sng" algn="ctr">
            <a:noFill/>
            <a:prstDash val="solid"/>
          </a:ln>
          <a:effectLst>
            <a:outerShdw blurRad="190500" dist="38100" dir="2700000" algn="ctr" rotWithShape="0">
              <a:prstClr val="black">
                <a:alpha val="40000"/>
              </a:prstClr>
            </a:outerShdw>
          </a:effectLst>
        </p:spPr>
        <p:txBody>
          <a:bodyPr lIns="114288" tIns="114288" rIns="114288" bIns="114288" rtlCol="0" anchor="t" anchorCtr="0"/>
          <a:lstStyle/>
          <a:p>
            <a:pPr algn="ctr" defTabSz="571443">
              <a:lnSpc>
                <a:spcPct val="85000"/>
              </a:lnSpc>
              <a:spcBef>
                <a:spcPts val="750"/>
              </a:spcBef>
              <a:buClr>
                <a:srgbClr val="FFFFFF"/>
              </a:buClr>
            </a:pPr>
            <a:r>
              <a:rPr lang="en-US" sz="1400" b="1" kern="0" dirty="0">
                <a:solidFill>
                  <a:srgbClr val="FDB813"/>
                </a:solidFill>
                <a:latin typeface="Verdana"/>
              </a:rPr>
              <a:t>Client Continuum</a:t>
            </a:r>
          </a:p>
        </p:txBody>
      </p:sp>
      <p:sp>
        <p:nvSpPr>
          <p:cNvPr id="15" name="Rounded Rectangle 14"/>
          <p:cNvSpPr/>
          <p:nvPr/>
        </p:nvSpPr>
        <p:spPr>
          <a:xfrm>
            <a:off x="121796" y="2331293"/>
            <a:ext cx="8805246" cy="1584897"/>
          </a:xfrm>
          <a:prstGeom prst="roundRect">
            <a:avLst>
              <a:gd name="adj" fmla="val 10325"/>
            </a:avLst>
          </a:prstGeom>
          <a:solidFill>
            <a:srgbClr val="FF0000">
              <a:alpha val="68000"/>
            </a:srgbClr>
          </a:solidFill>
          <a:ln w="9525" cap="flat" cmpd="sng" algn="ctr">
            <a:noFill/>
            <a:prstDash val="solid"/>
          </a:ln>
          <a:effectLst>
            <a:outerShdw blurRad="190500" dist="38100" dir="2700000" algn="ctr" rotWithShape="0">
              <a:prstClr val="black">
                <a:alpha val="40000"/>
              </a:prstClr>
            </a:outerShdw>
          </a:effectLst>
        </p:spPr>
        <p:txBody>
          <a:bodyPr lIns="114288" tIns="114288" rIns="114288" bIns="114288" rtlCol="0" anchor="t" anchorCtr="0"/>
          <a:lstStyle/>
          <a:p>
            <a:pPr algn="ctr" defTabSz="571443">
              <a:lnSpc>
                <a:spcPct val="85000"/>
              </a:lnSpc>
              <a:spcBef>
                <a:spcPts val="750"/>
              </a:spcBef>
              <a:buClr>
                <a:srgbClr val="FFFFFF"/>
              </a:buClr>
              <a:defRPr/>
            </a:pPr>
            <a:endParaRPr lang="en-US" b="1" kern="0" dirty="0">
              <a:solidFill>
                <a:srgbClr val="FDB813"/>
              </a:solidFill>
              <a:latin typeface="Verdana"/>
            </a:endParaRPr>
          </a:p>
        </p:txBody>
      </p:sp>
      <p:grpSp>
        <p:nvGrpSpPr>
          <p:cNvPr id="3" name="Group 18"/>
          <p:cNvGrpSpPr/>
          <p:nvPr/>
        </p:nvGrpSpPr>
        <p:grpSpPr>
          <a:xfrm>
            <a:off x="296162" y="2589079"/>
            <a:ext cx="1384243" cy="1086788"/>
            <a:chOff x="923541" y="3977631"/>
            <a:chExt cx="2404275" cy="2123366"/>
          </a:xfrm>
        </p:grpSpPr>
        <p:sp>
          <p:nvSpPr>
            <p:cNvPr id="17" name="Rounded Rectangle 16"/>
            <p:cNvSpPr/>
            <p:nvPr/>
          </p:nvSpPr>
          <p:spPr bwMode="auto">
            <a:xfrm>
              <a:off x="923541" y="3977631"/>
              <a:ext cx="2404275" cy="2123366"/>
            </a:xfrm>
            <a:prstGeom prst="roundRect">
              <a:avLst>
                <a:gd name="adj" fmla="val 9519"/>
              </a:avLst>
            </a:prstGeom>
            <a:blipFill dpi="0" rotWithShape="1">
              <a:blip r:embed="rId4" cstate="email">
                <a:extLst>
                  <a:ext uri="{28A0092B-C50C-407E-A947-70E740481C1C}">
                    <a14:useLocalDpi xmlns:a14="http://schemas.microsoft.com/office/drawing/2010/main" val="0"/>
                  </a:ext>
                </a:extLst>
              </a:blip>
              <a:srcRect/>
              <a:stretch>
                <a:fillRect/>
              </a:stretch>
            </a:blipFill>
            <a:ln w="38100" cap="flat" cmpd="sng" algn="ctr">
              <a:solidFill>
                <a:srgbClr val="FF0000"/>
              </a:solidFill>
              <a:prstDash val="solid"/>
            </a:ln>
            <a:effectLst>
              <a:outerShdw blurRad="63500" sx="101000" sy="101000" algn="ctr" rotWithShape="0">
                <a:prstClr val="black">
                  <a:alpha val="20000"/>
                </a:prstClr>
              </a:outerShdw>
            </a:effectLst>
          </p:spPr>
          <p:txBody>
            <a:bodyPr lIns="146296" tIns="73149" rIns="146296" bIns="73149" rtlCol="0" anchor="t" anchorCtr="1"/>
            <a:lstStyle/>
            <a:p>
              <a:pPr algn="ctr" defTabSz="914262">
                <a:lnSpc>
                  <a:spcPts val="1700"/>
                </a:lnSpc>
              </a:pPr>
              <a:endParaRPr lang="en-US" sz="1000" kern="0" dirty="0">
                <a:solidFill>
                  <a:srgbClr val="FFC000"/>
                </a:solidFill>
                <a:latin typeface="Neo Sans Intel Medium"/>
              </a:endParaRPr>
            </a:p>
          </p:txBody>
        </p:sp>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988" y="4494613"/>
              <a:ext cx="2055153" cy="1501454"/>
            </a:xfrm>
            <a:prstGeom prst="rect">
              <a:avLst/>
            </a:prstGeom>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112968" y="4017160"/>
              <a:ext cx="2068642" cy="661467"/>
            </a:xfrm>
            <a:prstGeom prst="rect">
              <a:avLst/>
            </a:prstGeom>
            <a:noFill/>
          </p:spPr>
          <p:txBody>
            <a:bodyPr wrap="square" rtlCol="0">
              <a:spAutoFit/>
            </a:bodyPr>
            <a:lstStyle/>
            <a:p>
              <a:pPr algn="ctr" defTabSz="816104"/>
              <a:r>
                <a:rPr lang="en-GB" sz="1600" b="1" dirty="0">
                  <a:solidFill>
                    <a:srgbClr val="FFFFFF"/>
                  </a:solidFill>
                </a:rPr>
                <a:t>SECURITY</a:t>
              </a:r>
              <a:endParaRPr lang="en-US" sz="1600" b="1" dirty="0">
                <a:solidFill>
                  <a:srgbClr val="FFFFFF"/>
                </a:solidFill>
              </a:endParaRPr>
            </a:p>
          </p:txBody>
        </p:sp>
      </p:grpSp>
      <p:sp>
        <p:nvSpPr>
          <p:cNvPr id="26" name="Title 1"/>
          <p:cNvSpPr txBox="1">
            <a:spLocks/>
          </p:cNvSpPr>
          <p:nvPr/>
        </p:nvSpPr>
        <p:spPr>
          <a:xfrm>
            <a:off x="216960" y="888403"/>
            <a:ext cx="8710084" cy="436376"/>
          </a:xfrm>
          <a:prstGeom prst="rect">
            <a:avLst/>
          </a:prstGeom>
        </p:spPr>
        <p:txBody>
          <a:bodyPr vert="horz" wrap="square" lIns="81630" tIns="40816" rIns="81630" bIns="40816" rtlCol="0" anchor="t" anchorCtr="0">
            <a:spAutoFit/>
          </a:bodyPr>
          <a:lstStyle>
            <a:lvl1pPr algn="ctr" defTabSz="1306220" rtl="0" eaLnBrk="1" latinLnBrk="0" hangingPunct="1">
              <a:spcBef>
                <a:spcPct val="0"/>
              </a:spcBef>
              <a:buNone/>
              <a:defRPr sz="4400" kern="1200">
                <a:solidFill>
                  <a:srgbClr val="0070C0"/>
                </a:solidFill>
                <a:latin typeface="Neo Sans Intel Medium" pitchFamily="34" charset="0"/>
                <a:ea typeface="+mj-ea"/>
                <a:cs typeface="+mj-cs"/>
              </a:defRPr>
            </a:lvl1pPr>
          </a:lstStyle>
          <a:p>
            <a:r>
              <a:rPr lang="en-US" sz="2300" b="1" dirty="0">
                <a:solidFill>
                  <a:srgbClr val="FFFFFF"/>
                </a:solidFill>
                <a:effectLst>
                  <a:outerShdw blurRad="38100" dist="38100" dir="2700000" algn="tl">
                    <a:srgbClr val="000000">
                      <a:alpha val="43137"/>
                    </a:srgbClr>
                  </a:outerShdw>
                </a:effectLst>
              </a:rPr>
              <a:t>Cybercrime is a ~$1 Trillion Industry</a:t>
            </a:r>
          </a:p>
        </p:txBody>
      </p:sp>
      <p:sp>
        <p:nvSpPr>
          <p:cNvPr id="30" name="Rectangle 29"/>
          <p:cNvSpPr/>
          <p:nvPr/>
        </p:nvSpPr>
        <p:spPr>
          <a:xfrm>
            <a:off x="1768727" y="2893089"/>
            <a:ext cx="1495425" cy="457816"/>
          </a:xfrm>
          <a:prstGeom prst="rect">
            <a:avLst/>
          </a:prstGeom>
        </p:spPr>
        <p:txBody>
          <a:bodyPr wrap="square" lIns="57145" tIns="28574" rIns="57145" bIns="28574">
            <a:spAutoFit/>
          </a:bodyPr>
          <a:lstStyle/>
          <a:p>
            <a:pPr algn="ctr" defTabSz="816104">
              <a:spcBef>
                <a:spcPts val="750"/>
              </a:spcBef>
            </a:pPr>
            <a:r>
              <a:rPr lang="en-US" sz="13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Big Scale attacks</a:t>
            </a:r>
          </a:p>
        </p:txBody>
      </p:sp>
      <p:sp>
        <p:nvSpPr>
          <p:cNvPr id="31" name="Rectangle 30"/>
          <p:cNvSpPr/>
          <p:nvPr/>
        </p:nvSpPr>
        <p:spPr>
          <a:xfrm>
            <a:off x="3574316" y="2729595"/>
            <a:ext cx="1495425" cy="760463"/>
          </a:xfrm>
          <a:prstGeom prst="rect">
            <a:avLst/>
          </a:prstGeom>
        </p:spPr>
        <p:txBody>
          <a:bodyPr wrap="square" lIns="57145" tIns="28574" rIns="57145" bIns="28574">
            <a:spAutoFit/>
          </a:bodyPr>
          <a:lstStyle/>
          <a:p>
            <a:pPr algn="ctr" defTabSz="816104">
              <a:spcBef>
                <a:spcPts val="750"/>
              </a:spcBef>
            </a:pPr>
            <a:r>
              <a:rPr lang="en-US" sz="13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Crime as a Service</a:t>
            </a:r>
          </a:p>
          <a:p>
            <a:pPr algn="ctr" defTabSz="816104">
              <a:spcBef>
                <a:spcPts val="750"/>
              </a:spcBef>
            </a:pPr>
            <a:r>
              <a:rPr lang="en-US" sz="13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Below the OS</a:t>
            </a:r>
          </a:p>
        </p:txBody>
      </p:sp>
      <p:sp>
        <p:nvSpPr>
          <p:cNvPr id="32" name="Rectangle 31"/>
          <p:cNvSpPr/>
          <p:nvPr/>
        </p:nvSpPr>
        <p:spPr>
          <a:xfrm>
            <a:off x="5379902" y="2729595"/>
            <a:ext cx="1495425" cy="760463"/>
          </a:xfrm>
          <a:prstGeom prst="rect">
            <a:avLst/>
          </a:prstGeom>
        </p:spPr>
        <p:txBody>
          <a:bodyPr wrap="square" lIns="57145" tIns="28574" rIns="57145" bIns="28574">
            <a:spAutoFit/>
          </a:bodyPr>
          <a:lstStyle/>
          <a:p>
            <a:pPr algn="ctr" defTabSz="816104">
              <a:spcBef>
                <a:spcPts val="750"/>
              </a:spcBef>
            </a:pPr>
            <a:r>
              <a:rPr lang="en-US" sz="13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Ransom-ware</a:t>
            </a:r>
          </a:p>
          <a:p>
            <a:pPr algn="ctr" defTabSz="816104">
              <a:spcBef>
                <a:spcPts val="750"/>
              </a:spcBef>
            </a:pPr>
            <a:r>
              <a:rPr lang="en-US" sz="13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Mobile Malware</a:t>
            </a:r>
          </a:p>
        </p:txBody>
      </p:sp>
      <p:sp>
        <p:nvSpPr>
          <p:cNvPr id="33" name="Rectangle 32"/>
          <p:cNvSpPr/>
          <p:nvPr/>
        </p:nvSpPr>
        <p:spPr>
          <a:xfrm>
            <a:off x="7177640" y="2777674"/>
            <a:ext cx="1495425" cy="657870"/>
          </a:xfrm>
          <a:prstGeom prst="rect">
            <a:avLst/>
          </a:prstGeom>
        </p:spPr>
        <p:txBody>
          <a:bodyPr wrap="square" lIns="57145" tIns="28574" rIns="57145" bIns="28574">
            <a:spAutoFit/>
          </a:bodyPr>
          <a:lstStyle/>
          <a:p>
            <a:pPr algn="ctr" defTabSz="816104">
              <a:spcBef>
                <a:spcPts val="750"/>
              </a:spcBef>
            </a:pPr>
            <a:r>
              <a:rPr lang="en-US" sz="13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&gt;15Bn Attack Surfaces by 2020</a:t>
            </a:r>
          </a:p>
        </p:txBody>
      </p:sp>
    </p:spTree>
    <p:extLst>
      <p:ext uri="{BB962C8B-B14F-4D97-AF65-F5344CB8AC3E}">
        <p14:creationId xmlns:p14="http://schemas.microsoft.com/office/powerpoint/2010/main" val="335575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298800" y="1689399"/>
            <a:ext cx="8380235" cy="1648734"/>
          </a:xfrm>
          <a:prstGeom prst="rect">
            <a:avLst/>
          </a:prstGeom>
          <a:solidFill>
            <a:schemeClr val="accent6">
              <a:alpha val="82000"/>
            </a:schemeClr>
          </a:solidFill>
          <a:ln w="19050">
            <a:noFill/>
          </a:ln>
          <a:effectLst>
            <a:softEdge rad="12700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lIns="12700" tIns="25400" rIns="12700" bIns="12698" rtlCol="0" anchor="t" anchorCtr="0"/>
          <a:lstStyle/>
          <a:p>
            <a:pPr algn="ctr" defTabSz="427700" eaLnBrk="0" fontAlgn="base" hangingPunct="0">
              <a:spcBef>
                <a:spcPct val="0"/>
              </a:spcBef>
              <a:spcAft>
                <a:spcPct val="0"/>
              </a:spcAft>
            </a:pPr>
            <a:endParaRPr lang="en-US" sz="900" dirty="0">
              <a:solidFill>
                <a:prstClr val="white"/>
              </a:solidFill>
              <a:latin typeface="Verdana" pitchFamily="34" charset="0"/>
              <a:ea typeface="Verdana" pitchFamily="34" charset="0"/>
              <a:cs typeface="Verdana" pitchFamily="34" charset="0"/>
            </a:endParaRPr>
          </a:p>
        </p:txBody>
      </p:sp>
      <p:sp>
        <p:nvSpPr>
          <p:cNvPr id="50" name="Title 1"/>
          <p:cNvSpPr>
            <a:spLocks noGrp="1"/>
          </p:cNvSpPr>
          <p:nvPr>
            <p:ph type="title"/>
          </p:nvPr>
        </p:nvSpPr>
        <p:spPr>
          <a:xfrm>
            <a:off x="465101" y="53779"/>
            <a:ext cx="8229600" cy="562948"/>
          </a:xfrm>
        </p:spPr>
        <p:txBody>
          <a:bodyPr/>
          <a:lstStyle/>
          <a:p>
            <a:r>
              <a:rPr lang="en-US" sz="3000" dirty="0">
                <a:latin typeface="Intel Clear" panose="020B0604020203020204" pitchFamily="34" charset="0"/>
              </a:rPr>
              <a:t>IOT Industry Open Standards</a:t>
            </a:r>
          </a:p>
        </p:txBody>
      </p:sp>
      <p:pic>
        <p:nvPicPr>
          <p:cNvPr id="26" name="Picture 25"/>
          <p:cNvPicPr>
            <a:picLocks noChangeAspect="1"/>
          </p:cNvPicPr>
          <p:nvPr/>
        </p:nvPicPr>
        <p:blipFill>
          <a:blip r:embed="rId2"/>
          <a:stretch>
            <a:fillRect/>
          </a:stretch>
        </p:blipFill>
        <p:spPr>
          <a:xfrm>
            <a:off x="7554246" y="9481927"/>
            <a:ext cx="282504" cy="93684"/>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486" y="729548"/>
            <a:ext cx="2354506" cy="848313"/>
          </a:xfrm>
          <a:prstGeom prst="rect">
            <a:avLst/>
          </a:prstGeom>
        </p:spPr>
      </p:pic>
      <p:sp>
        <p:nvSpPr>
          <p:cNvPr id="53" name="Rectangle 52"/>
          <p:cNvSpPr/>
          <p:nvPr/>
        </p:nvSpPr>
        <p:spPr>
          <a:xfrm>
            <a:off x="699958" y="2766648"/>
            <a:ext cx="7979074" cy="557845"/>
          </a:xfrm>
          <a:prstGeom prst="rect">
            <a:avLst/>
          </a:prstGeom>
        </p:spPr>
        <p:txBody>
          <a:bodyPr wrap="square" lIns="57148" tIns="28574" rIns="57148" bIns="28574">
            <a:spAutoFit/>
          </a:bodyPr>
          <a:lstStyle/>
          <a:p>
            <a:pPr fontAlgn="base">
              <a:spcBef>
                <a:spcPct val="0"/>
              </a:spcBef>
              <a:spcAft>
                <a:spcPct val="0"/>
              </a:spcAft>
            </a:pPr>
            <a:r>
              <a:rPr lang="en-US" sz="1600" i="1" dirty="0">
                <a:solidFill>
                  <a:prstClr val="white"/>
                </a:solidFill>
                <a:latin typeface="Intel Clear" panose="020B0604020203020204" pitchFamily="34" charset="0"/>
                <a:ea typeface="MS Mincho" panose="02020609040205080304" pitchFamily="49" charset="-128"/>
                <a:cs typeface="Arial" charset="0"/>
              </a:rPr>
              <a:t>“…enable organizations to more easily connect and optimize assets, operations and data to drive agility and to unlock business value across all industrial sectors.”</a:t>
            </a:r>
            <a:endParaRPr lang="en-US" sz="1600" i="1" dirty="0">
              <a:solidFill>
                <a:prstClr val="white"/>
              </a:solidFill>
              <a:latin typeface="Intel Clear" panose="020B0604020203020204" pitchFamily="34" charset="0"/>
              <a:cs typeface="Arial" charset="0"/>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8630" y="1943005"/>
            <a:ext cx="1097881" cy="617558"/>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456" y="1848471"/>
            <a:ext cx="525749" cy="806629"/>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4830" y="1807185"/>
            <a:ext cx="889198" cy="889198"/>
          </a:xfrm>
          <a:prstGeom prst="rect">
            <a:avLst/>
          </a:prstGeom>
        </p:spPr>
      </p:pic>
      <p:pic>
        <p:nvPicPr>
          <p:cNvPr id="34" name="Picture 33"/>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856353" y="2065979"/>
            <a:ext cx="1098781" cy="439513"/>
          </a:xfrm>
          <a:prstGeom prst="rect">
            <a:avLst/>
          </a:prstGeom>
        </p:spPr>
      </p:pic>
      <p:pic>
        <p:nvPicPr>
          <p:cNvPr id="36" name="Picture 35"/>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2609601" y="1920488"/>
            <a:ext cx="1000847" cy="662677"/>
          </a:xfrm>
          <a:prstGeom prst="rect">
            <a:avLst/>
          </a:prstGeom>
        </p:spPr>
      </p:pic>
      <p:sp>
        <p:nvSpPr>
          <p:cNvPr id="40" name="Rectangle 39"/>
          <p:cNvSpPr/>
          <p:nvPr/>
        </p:nvSpPr>
        <p:spPr>
          <a:xfrm>
            <a:off x="3737565" y="753491"/>
            <a:ext cx="4572000" cy="704037"/>
          </a:xfrm>
          <a:prstGeom prst="rect">
            <a:avLst/>
          </a:prstGeom>
        </p:spPr>
        <p:txBody>
          <a:bodyPr lIns="57148" tIns="28574" rIns="57148" bIns="28574">
            <a:spAutoFit/>
          </a:bodyPr>
          <a:lstStyle/>
          <a:p>
            <a:pPr fontAlgn="base">
              <a:spcBef>
                <a:spcPct val="0"/>
              </a:spcBef>
              <a:spcAft>
                <a:spcPct val="0"/>
              </a:spcAft>
            </a:pPr>
            <a:r>
              <a:rPr lang="en-US" sz="1400" i="1" dirty="0">
                <a:solidFill>
                  <a:prstClr val="white"/>
                </a:solidFill>
                <a:latin typeface="Intel Clear" panose="020B0604020203020204" pitchFamily="34" charset="0"/>
                <a:ea typeface="MS Mincho" panose="02020609040205080304" pitchFamily="49" charset="-128"/>
                <a:cs typeface="Arial" charset="0"/>
              </a:rPr>
              <a:t>“…focused on breaking down the barriers of technology silos to support better access to big data with improved integration of the physical and digital worlds.”</a:t>
            </a:r>
          </a:p>
        </p:txBody>
      </p:sp>
      <p:sp>
        <p:nvSpPr>
          <p:cNvPr id="14" name="Text Placeholder 3"/>
          <p:cNvSpPr txBox="1">
            <a:spLocks/>
          </p:cNvSpPr>
          <p:nvPr/>
        </p:nvSpPr>
        <p:spPr bwMode="auto">
          <a:xfrm>
            <a:off x="2745711" y="4882601"/>
            <a:ext cx="2671903" cy="221805"/>
          </a:xfrm>
          <a:prstGeom prst="rect">
            <a:avLst/>
          </a:prstGeom>
          <a:noFill/>
          <a:ln w="9525">
            <a:noFill/>
            <a:miter lim="800000"/>
            <a:headEnd/>
            <a:tailEnd/>
          </a:ln>
          <a:effectLst/>
        </p:spPr>
        <p:txBody>
          <a:bodyPr vert="horz" wrap="square" lIns="69657" tIns="34829" rIns="69657" bIns="34829" numCol="1" anchor="t" anchorCtr="0" compatLnSpc="1">
            <a:prstTxWarp prst="textNoShape">
              <a:avLst/>
            </a:prstTxWarp>
            <a:noAutofit/>
          </a:bodyPr>
          <a:lstStyle>
            <a:lvl1pPr marL="322004" indent="-322004" algn="l" rtl="0" eaLnBrk="1" fontAlgn="base" hangingPunct="1">
              <a:lnSpc>
                <a:spcPct val="95000"/>
              </a:lnSpc>
              <a:spcBef>
                <a:spcPct val="30000"/>
              </a:spcBef>
              <a:spcAft>
                <a:spcPct val="0"/>
              </a:spcAft>
              <a:buClr>
                <a:schemeClr val="tx1"/>
              </a:buClr>
              <a:buFont typeface="Arial" pitchFamily="34" charset="0"/>
              <a:buChar char="•"/>
              <a:defRPr sz="3600">
                <a:solidFill>
                  <a:schemeClr val="tx1"/>
                </a:solidFill>
                <a:effectLst>
                  <a:outerShdw blurRad="38100" dist="38100" dir="2700000" algn="tl">
                    <a:srgbClr val="000000">
                      <a:alpha val="43137"/>
                    </a:srgbClr>
                  </a:outerShdw>
                </a:effectLst>
                <a:latin typeface="+mn-lt"/>
                <a:ea typeface="+mn-ea"/>
                <a:cs typeface="+mn-cs"/>
              </a:defRPr>
            </a:lvl1pPr>
            <a:lvl2pPr marL="814081" indent="-322004" algn="l" rtl="0" eaLnBrk="1" fontAlgn="base" hangingPunct="1">
              <a:lnSpc>
                <a:spcPct val="95000"/>
              </a:lnSpc>
              <a:spcBef>
                <a:spcPct val="30000"/>
              </a:spcBef>
              <a:spcAft>
                <a:spcPct val="0"/>
              </a:spcAft>
              <a:buClr>
                <a:schemeClr val="tx1"/>
              </a:buClr>
              <a:buChar char="–"/>
              <a:defRPr sz="3100">
                <a:solidFill>
                  <a:schemeClr val="tx1"/>
                </a:solidFill>
                <a:effectLst>
                  <a:outerShdw blurRad="38100" dist="38100" dir="2700000" algn="tl">
                    <a:srgbClr val="000000">
                      <a:alpha val="43137"/>
                    </a:srgbClr>
                  </a:outerShdw>
                </a:effectLst>
                <a:latin typeface="+mn-lt"/>
                <a:cs typeface="+mn-cs"/>
              </a:defRPr>
            </a:lvl2pPr>
            <a:lvl3pPr marL="1306155" indent="-322004" algn="l" rtl="0" eaLnBrk="1" fontAlgn="base" hangingPunct="1">
              <a:lnSpc>
                <a:spcPct val="95000"/>
              </a:lnSpc>
              <a:spcBef>
                <a:spcPct val="30000"/>
              </a:spcBef>
              <a:spcAft>
                <a:spcPct val="0"/>
              </a:spcAft>
              <a:buClr>
                <a:schemeClr val="tx1"/>
              </a:buClr>
              <a:buChar char="–"/>
              <a:defRPr sz="2900">
                <a:solidFill>
                  <a:schemeClr val="tx1"/>
                </a:solidFill>
                <a:effectLst>
                  <a:outerShdw blurRad="38100" dist="38100" dir="2700000" algn="tl">
                    <a:srgbClr val="000000">
                      <a:alpha val="43137"/>
                    </a:srgbClr>
                  </a:outerShdw>
                </a:effectLst>
                <a:latin typeface="+mn-lt"/>
                <a:cs typeface="+mn-cs"/>
              </a:defRPr>
            </a:lvl3pPr>
            <a:lvl4pPr marL="1975107" indent="-342413" algn="l" rtl="0" eaLnBrk="1" fontAlgn="base" hangingPunct="1">
              <a:spcBef>
                <a:spcPct val="20000"/>
              </a:spcBef>
              <a:spcAft>
                <a:spcPct val="0"/>
              </a:spcAft>
              <a:buChar char="–"/>
              <a:defRPr sz="2900">
                <a:solidFill>
                  <a:schemeClr val="tx1"/>
                </a:solidFill>
                <a:effectLst>
                  <a:outerShdw blurRad="38100" dist="38100" dir="2700000" algn="tl">
                    <a:srgbClr val="000000"/>
                  </a:outerShdw>
                </a:effectLst>
                <a:latin typeface="Arial" charset="0"/>
                <a:cs typeface="+mn-cs"/>
              </a:defRPr>
            </a:lvl4pPr>
            <a:lvl5pPr marL="2467182" indent="-328808" algn="l" rtl="0" eaLnBrk="1" fontAlgn="base" hangingPunct="1">
              <a:spcBef>
                <a:spcPct val="20000"/>
              </a:spcBef>
              <a:spcAft>
                <a:spcPct val="0"/>
              </a:spcAft>
              <a:buChar char="•"/>
              <a:defRPr sz="2900">
                <a:solidFill>
                  <a:schemeClr val="tx1"/>
                </a:solidFill>
                <a:effectLst>
                  <a:outerShdw blurRad="38100" dist="38100" dir="2700000" algn="tl">
                    <a:srgbClr val="000000"/>
                  </a:outerShdw>
                </a:effectLst>
                <a:latin typeface="Arial" charset="0"/>
                <a:cs typeface="+mn-cs"/>
              </a:defRPr>
            </a:lvl5pPr>
            <a:lvl6pPr marL="3120260" indent="-328808" algn="l" rtl="0" eaLnBrk="1" fontAlgn="base" hangingPunct="1">
              <a:spcBef>
                <a:spcPct val="20000"/>
              </a:spcBef>
              <a:spcAft>
                <a:spcPct val="0"/>
              </a:spcAft>
              <a:buChar char="•"/>
              <a:defRPr sz="2900">
                <a:solidFill>
                  <a:schemeClr val="tx1"/>
                </a:solidFill>
                <a:effectLst>
                  <a:outerShdw blurRad="38100" dist="38100" dir="2700000" algn="tl">
                    <a:srgbClr val="000000"/>
                  </a:outerShdw>
                </a:effectLst>
                <a:latin typeface="Arial" charset="0"/>
                <a:cs typeface="+mn-cs"/>
              </a:defRPr>
            </a:lvl6pPr>
            <a:lvl7pPr marL="3773337" indent="-328808" algn="l" rtl="0" eaLnBrk="1" fontAlgn="base" hangingPunct="1">
              <a:spcBef>
                <a:spcPct val="20000"/>
              </a:spcBef>
              <a:spcAft>
                <a:spcPct val="0"/>
              </a:spcAft>
              <a:buChar char="•"/>
              <a:defRPr sz="2900">
                <a:solidFill>
                  <a:schemeClr val="tx1"/>
                </a:solidFill>
                <a:effectLst>
                  <a:outerShdw blurRad="38100" dist="38100" dir="2700000" algn="tl">
                    <a:srgbClr val="000000"/>
                  </a:outerShdw>
                </a:effectLst>
                <a:latin typeface="Arial" charset="0"/>
                <a:cs typeface="+mn-cs"/>
              </a:defRPr>
            </a:lvl7pPr>
            <a:lvl8pPr marL="4426414" indent="-328808" algn="l" rtl="0" eaLnBrk="1" fontAlgn="base" hangingPunct="1">
              <a:spcBef>
                <a:spcPct val="20000"/>
              </a:spcBef>
              <a:spcAft>
                <a:spcPct val="0"/>
              </a:spcAft>
              <a:buChar char="•"/>
              <a:defRPr sz="2900">
                <a:solidFill>
                  <a:schemeClr val="tx1"/>
                </a:solidFill>
                <a:effectLst>
                  <a:outerShdw blurRad="38100" dist="38100" dir="2700000" algn="tl">
                    <a:srgbClr val="000000"/>
                  </a:outerShdw>
                </a:effectLst>
                <a:latin typeface="Arial" charset="0"/>
                <a:cs typeface="+mn-cs"/>
              </a:defRPr>
            </a:lvl8pPr>
            <a:lvl9pPr marL="5079492" indent="-328808" algn="l" rtl="0" eaLnBrk="1" fontAlgn="base" hangingPunct="1">
              <a:spcBef>
                <a:spcPct val="20000"/>
              </a:spcBef>
              <a:spcAft>
                <a:spcPct val="0"/>
              </a:spcAft>
              <a:buChar char="•"/>
              <a:defRPr sz="2900">
                <a:solidFill>
                  <a:schemeClr val="tx1"/>
                </a:solidFill>
                <a:effectLst>
                  <a:outerShdw blurRad="38100" dist="38100" dir="2700000" algn="tl">
                    <a:srgbClr val="000000"/>
                  </a:outerShdw>
                </a:effectLst>
                <a:latin typeface="Arial" charset="0"/>
                <a:cs typeface="+mn-cs"/>
              </a:defRPr>
            </a:lvl9pPr>
          </a:lstStyle>
          <a:p>
            <a:pPr marL="0" indent="0" defTabSz="427700">
              <a:buClr>
                <a:prstClr val="white"/>
              </a:buClr>
              <a:buNone/>
            </a:pPr>
            <a:r>
              <a:rPr lang="en-US" sz="600" dirty="0">
                <a:solidFill>
                  <a:prstClr val="white"/>
                </a:solidFill>
                <a:effectLst/>
              </a:rPr>
              <a:t>* Other names and brands may be claimed as the property of others.</a:t>
            </a: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3867150"/>
            <a:ext cx="5953125" cy="48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959" y="3867150"/>
            <a:ext cx="1577578" cy="481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97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gray">
          <a:xfrm>
            <a:off x="0" y="762"/>
            <a:ext cx="9144000" cy="5143500"/>
          </a:xfrm>
          <a:prstGeom prst="rect">
            <a:avLst/>
          </a:prstGeom>
          <a:noFill/>
          <a:ln>
            <a:noFill/>
          </a:ln>
        </p:spPr>
      </p:pic>
      <p:grpSp>
        <p:nvGrpSpPr>
          <p:cNvPr id="2" name="Group 1"/>
          <p:cNvGrpSpPr/>
          <p:nvPr/>
        </p:nvGrpSpPr>
        <p:grpSpPr bwMode="gray">
          <a:xfrm>
            <a:off x="-382601" y="-905595"/>
            <a:ext cx="9785648" cy="4811543"/>
            <a:chOff x="-361172" y="-868194"/>
            <a:chExt cx="9785648" cy="4811543"/>
          </a:xfrm>
        </p:grpSpPr>
        <p:sp>
          <p:nvSpPr>
            <p:cNvPr id="28" name="Freeform 27"/>
            <p:cNvSpPr/>
            <p:nvPr/>
          </p:nvSpPr>
          <p:spPr bwMode="gray">
            <a:xfrm rot="10920000" flipV="1">
              <a:off x="3509382" y="-868194"/>
              <a:ext cx="641911" cy="1636247"/>
            </a:xfrm>
            <a:custGeom>
              <a:avLst/>
              <a:gdLst>
                <a:gd name="connsiteX0" fmla="*/ 348343 w 555171"/>
                <a:gd name="connsiteY0" fmla="*/ 0 h 1926772"/>
                <a:gd name="connsiteX1" fmla="*/ 555171 w 555171"/>
                <a:gd name="connsiteY1" fmla="*/ 511629 h 1926772"/>
                <a:gd name="connsiteX2" fmla="*/ 0 w 555171"/>
                <a:gd name="connsiteY2" fmla="*/ 1926772 h 1926772"/>
                <a:gd name="connsiteX0" fmla="*/ 555171 w 555171"/>
                <a:gd name="connsiteY0" fmla="*/ 0 h 1415143"/>
                <a:gd name="connsiteX1" fmla="*/ 0 w 555171"/>
                <a:gd name="connsiteY1" fmla="*/ 1415143 h 1415143"/>
              </a:gdLst>
              <a:ahLst/>
              <a:cxnLst>
                <a:cxn ang="0">
                  <a:pos x="connsiteX0" y="connsiteY0"/>
                </a:cxn>
                <a:cxn ang="0">
                  <a:pos x="connsiteX1" y="connsiteY1"/>
                </a:cxn>
              </a:cxnLst>
              <a:rect l="l" t="t" r="r" b="b"/>
              <a:pathLst>
                <a:path w="555171" h="1415143">
                  <a:moveTo>
                    <a:pt x="555171" y="0"/>
                  </a:moveTo>
                  <a:lnTo>
                    <a:pt x="0" y="1415143"/>
                  </a:lnTo>
                </a:path>
              </a:pathLst>
            </a:custGeom>
            <a:noFill/>
            <a:ln w="317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9" name="Freeform 28"/>
            <p:cNvSpPr/>
            <p:nvPr/>
          </p:nvSpPr>
          <p:spPr bwMode="gray">
            <a:xfrm rot="10920000" flipV="1">
              <a:off x="278228" y="58920"/>
              <a:ext cx="5717631" cy="3159216"/>
            </a:xfrm>
            <a:custGeom>
              <a:avLst/>
              <a:gdLst>
                <a:gd name="connsiteX0" fmla="*/ 0 w 5094515"/>
                <a:gd name="connsiteY0" fmla="*/ 2296886 h 2732315"/>
                <a:gd name="connsiteX1" fmla="*/ 593272 w 5094515"/>
                <a:gd name="connsiteY1" fmla="*/ 0 h 2732315"/>
                <a:gd name="connsiteX2" fmla="*/ 1469572 w 5094515"/>
                <a:gd name="connsiteY2" fmla="*/ 326572 h 2732315"/>
                <a:gd name="connsiteX3" fmla="*/ 1687286 w 5094515"/>
                <a:gd name="connsiteY3" fmla="*/ 593272 h 2732315"/>
                <a:gd name="connsiteX4" fmla="*/ 2966357 w 5094515"/>
                <a:gd name="connsiteY4" fmla="*/ 2732315 h 2732315"/>
                <a:gd name="connsiteX5" fmla="*/ 4191000 w 5094515"/>
                <a:gd name="connsiteY5" fmla="*/ 783772 h 2732315"/>
                <a:gd name="connsiteX6" fmla="*/ 5018315 w 5094515"/>
                <a:gd name="connsiteY6" fmla="*/ 429986 h 2732315"/>
                <a:gd name="connsiteX7" fmla="*/ 5094515 w 5094515"/>
                <a:gd name="connsiteY7" fmla="*/ 283029 h 2732315"/>
                <a:gd name="connsiteX8" fmla="*/ 4985657 w 5094515"/>
                <a:gd name="connsiteY8" fmla="*/ 740229 h 2732315"/>
                <a:gd name="connsiteX9" fmla="*/ 3309257 w 5094515"/>
                <a:gd name="connsiteY9" fmla="*/ 2242457 h 2732315"/>
                <a:gd name="connsiteX0" fmla="*/ 0 w 5094515"/>
                <a:gd name="connsiteY0" fmla="*/ 2296886 h 2732315"/>
                <a:gd name="connsiteX1" fmla="*/ 593272 w 5094515"/>
                <a:gd name="connsiteY1" fmla="*/ 0 h 2732315"/>
                <a:gd name="connsiteX2" fmla="*/ 1469572 w 5094515"/>
                <a:gd name="connsiteY2" fmla="*/ 326572 h 2732315"/>
                <a:gd name="connsiteX3" fmla="*/ 1687286 w 5094515"/>
                <a:gd name="connsiteY3" fmla="*/ 593272 h 2732315"/>
                <a:gd name="connsiteX4" fmla="*/ 2966357 w 5094515"/>
                <a:gd name="connsiteY4" fmla="*/ 2732315 h 2732315"/>
                <a:gd name="connsiteX5" fmla="*/ 4191000 w 5094515"/>
                <a:gd name="connsiteY5" fmla="*/ 783772 h 2732315"/>
                <a:gd name="connsiteX6" fmla="*/ 5018315 w 5094515"/>
                <a:gd name="connsiteY6" fmla="*/ 429986 h 2732315"/>
                <a:gd name="connsiteX7" fmla="*/ 5094515 w 5094515"/>
                <a:gd name="connsiteY7" fmla="*/ 283029 h 2732315"/>
                <a:gd name="connsiteX8" fmla="*/ 4985657 w 5094515"/>
                <a:gd name="connsiteY8" fmla="*/ 740229 h 2732315"/>
                <a:gd name="connsiteX9" fmla="*/ 3282042 w 5094515"/>
                <a:gd name="connsiteY9" fmla="*/ 2253342 h 2732315"/>
                <a:gd name="connsiteX0" fmla="*/ 0 w 5094515"/>
                <a:gd name="connsiteY0" fmla="*/ 2296886 h 2732315"/>
                <a:gd name="connsiteX1" fmla="*/ 593272 w 5094515"/>
                <a:gd name="connsiteY1" fmla="*/ 0 h 2732315"/>
                <a:gd name="connsiteX2" fmla="*/ 1469572 w 5094515"/>
                <a:gd name="connsiteY2" fmla="*/ 326572 h 2732315"/>
                <a:gd name="connsiteX3" fmla="*/ 1687286 w 5094515"/>
                <a:gd name="connsiteY3" fmla="*/ 593272 h 2732315"/>
                <a:gd name="connsiteX4" fmla="*/ 2966357 w 5094515"/>
                <a:gd name="connsiteY4" fmla="*/ 2732315 h 2732315"/>
                <a:gd name="connsiteX5" fmla="*/ 4191000 w 5094515"/>
                <a:gd name="connsiteY5" fmla="*/ 783772 h 2732315"/>
                <a:gd name="connsiteX6" fmla="*/ 5018315 w 5094515"/>
                <a:gd name="connsiteY6" fmla="*/ 429986 h 2732315"/>
                <a:gd name="connsiteX7" fmla="*/ 5094515 w 5094515"/>
                <a:gd name="connsiteY7" fmla="*/ 283029 h 2732315"/>
                <a:gd name="connsiteX8" fmla="*/ 4985657 w 5094515"/>
                <a:gd name="connsiteY8" fmla="*/ 740229 h 2732315"/>
                <a:gd name="connsiteX9" fmla="*/ 3254828 w 5094515"/>
                <a:gd name="connsiteY9" fmla="*/ 2264228 h 2732315"/>
                <a:gd name="connsiteX0" fmla="*/ 0 w 5064035"/>
                <a:gd name="connsiteY0" fmla="*/ 2291806 h 2732315"/>
                <a:gd name="connsiteX1" fmla="*/ 562792 w 5064035"/>
                <a:gd name="connsiteY1" fmla="*/ 0 h 2732315"/>
                <a:gd name="connsiteX2" fmla="*/ 1439092 w 5064035"/>
                <a:gd name="connsiteY2" fmla="*/ 326572 h 2732315"/>
                <a:gd name="connsiteX3" fmla="*/ 1656806 w 5064035"/>
                <a:gd name="connsiteY3" fmla="*/ 593272 h 2732315"/>
                <a:gd name="connsiteX4" fmla="*/ 2935877 w 5064035"/>
                <a:gd name="connsiteY4" fmla="*/ 2732315 h 2732315"/>
                <a:gd name="connsiteX5" fmla="*/ 4160520 w 5064035"/>
                <a:gd name="connsiteY5" fmla="*/ 783772 h 2732315"/>
                <a:gd name="connsiteX6" fmla="*/ 4987835 w 5064035"/>
                <a:gd name="connsiteY6" fmla="*/ 429986 h 2732315"/>
                <a:gd name="connsiteX7" fmla="*/ 5064035 w 5064035"/>
                <a:gd name="connsiteY7" fmla="*/ 283029 h 2732315"/>
                <a:gd name="connsiteX8" fmla="*/ 4955177 w 5064035"/>
                <a:gd name="connsiteY8" fmla="*/ 740229 h 2732315"/>
                <a:gd name="connsiteX9" fmla="*/ 3224348 w 5064035"/>
                <a:gd name="connsiteY9" fmla="*/ 2264228 h 2732315"/>
                <a:gd name="connsiteX0" fmla="*/ 0 w 5053875"/>
                <a:gd name="connsiteY0" fmla="*/ 2261326 h 2732315"/>
                <a:gd name="connsiteX1" fmla="*/ 552632 w 5053875"/>
                <a:gd name="connsiteY1" fmla="*/ 0 h 2732315"/>
                <a:gd name="connsiteX2" fmla="*/ 1428932 w 5053875"/>
                <a:gd name="connsiteY2" fmla="*/ 326572 h 2732315"/>
                <a:gd name="connsiteX3" fmla="*/ 1646646 w 5053875"/>
                <a:gd name="connsiteY3" fmla="*/ 593272 h 2732315"/>
                <a:gd name="connsiteX4" fmla="*/ 2925717 w 5053875"/>
                <a:gd name="connsiteY4" fmla="*/ 2732315 h 2732315"/>
                <a:gd name="connsiteX5" fmla="*/ 4150360 w 5053875"/>
                <a:gd name="connsiteY5" fmla="*/ 783772 h 2732315"/>
                <a:gd name="connsiteX6" fmla="*/ 4977675 w 5053875"/>
                <a:gd name="connsiteY6" fmla="*/ 429986 h 2732315"/>
                <a:gd name="connsiteX7" fmla="*/ 5053875 w 5053875"/>
                <a:gd name="connsiteY7" fmla="*/ 283029 h 2732315"/>
                <a:gd name="connsiteX8" fmla="*/ 4945017 w 5053875"/>
                <a:gd name="connsiteY8" fmla="*/ 740229 h 2732315"/>
                <a:gd name="connsiteX9" fmla="*/ 3214188 w 5053875"/>
                <a:gd name="connsiteY9" fmla="*/ 2264228 h 2732315"/>
                <a:gd name="connsiteX0" fmla="*/ 0 w 5053875"/>
                <a:gd name="connsiteY0" fmla="*/ 2261326 h 2732315"/>
                <a:gd name="connsiteX1" fmla="*/ 552632 w 5053875"/>
                <a:gd name="connsiteY1" fmla="*/ 0 h 2732315"/>
                <a:gd name="connsiteX2" fmla="*/ 1428932 w 5053875"/>
                <a:gd name="connsiteY2" fmla="*/ 326572 h 2732315"/>
                <a:gd name="connsiteX3" fmla="*/ 1646646 w 5053875"/>
                <a:gd name="connsiteY3" fmla="*/ 593272 h 2732315"/>
                <a:gd name="connsiteX4" fmla="*/ 2925717 w 5053875"/>
                <a:gd name="connsiteY4" fmla="*/ 2732315 h 2732315"/>
                <a:gd name="connsiteX5" fmla="*/ 4150360 w 5053875"/>
                <a:gd name="connsiteY5" fmla="*/ 783772 h 2732315"/>
                <a:gd name="connsiteX6" fmla="*/ 4977675 w 5053875"/>
                <a:gd name="connsiteY6" fmla="*/ 420411 h 2732315"/>
                <a:gd name="connsiteX7" fmla="*/ 5053875 w 5053875"/>
                <a:gd name="connsiteY7" fmla="*/ 283029 h 2732315"/>
                <a:gd name="connsiteX8" fmla="*/ 4945017 w 5053875"/>
                <a:gd name="connsiteY8" fmla="*/ 740229 h 2732315"/>
                <a:gd name="connsiteX9" fmla="*/ 3214188 w 5053875"/>
                <a:gd name="connsiteY9" fmla="*/ 2264228 h 2732315"/>
                <a:gd name="connsiteX0" fmla="*/ 0 w 5053875"/>
                <a:gd name="connsiteY0" fmla="*/ 2261326 h 2732315"/>
                <a:gd name="connsiteX1" fmla="*/ 552632 w 5053875"/>
                <a:gd name="connsiteY1" fmla="*/ 0 h 2732315"/>
                <a:gd name="connsiteX2" fmla="*/ 1428932 w 5053875"/>
                <a:gd name="connsiteY2" fmla="*/ 326572 h 2732315"/>
                <a:gd name="connsiteX3" fmla="*/ 1646646 w 5053875"/>
                <a:gd name="connsiteY3" fmla="*/ 593272 h 2732315"/>
                <a:gd name="connsiteX4" fmla="*/ 2925717 w 5053875"/>
                <a:gd name="connsiteY4" fmla="*/ 2732315 h 2732315"/>
                <a:gd name="connsiteX5" fmla="*/ 4392133 w 5053875"/>
                <a:gd name="connsiteY5" fmla="*/ 578316 h 2732315"/>
                <a:gd name="connsiteX6" fmla="*/ 4977675 w 5053875"/>
                <a:gd name="connsiteY6" fmla="*/ 420411 h 2732315"/>
                <a:gd name="connsiteX7" fmla="*/ 5053875 w 5053875"/>
                <a:gd name="connsiteY7" fmla="*/ 283029 h 2732315"/>
                <a:gd name="connsiteX8" fmla="*/ 4945017 w 5053875"/>
                <a:gd name="connsiteY8" fmla="*/ 740229 h 2732315"/>
                <a:gd name="connsiteX9" fmla="*/ 3214188 w 5053875"/>
                <a:gd name="connsiteY9" fmla="*/ 2264228 h 2732315"/>
                <a:gd name="connsiteX0" fmla="*/ 0 w 5053875"/>
                <a:gd name="connsiteY0" fmla="*/ 2261326 h 2732315"/>
                <a:gd name="connsiteX1" fmla="*/ 552632 w 5053875"/>
                <a:gd name="connsiteY1" fmla="*/ 0 h 2732315"/>
                <a:gd name="connsiteX2" fmla="*/ 1428932 w 5053875"/>
                <a:gd name="connsiteY2" fmla="*/ 326572 h 2732315"/>
                <a:gd name="connsiteX3" fmla="*/ 1646646 w 5053875"/>
                <a:gd name="connsiteY3" fmla="*/ 593272 h 2732315"/>
                <a:gd name="connsiteX4" fmla="*/ 2925717 w 5053875"/>
                <a:gd name="connsiteY4" fmla="*/ 2732315 h 2732315"/>
                <a:gd name="connsiteX5" fmla="*/ 4392133 w 5053875"/>
                <a:gd name="connsiteY5" fmla="*/ 578316 h 2732315"/>
                <a:gd name="connsiteX6" fmla="*/ 4977675 w 5053875"/>
                <a:gd name="connsiteY6" fmla="*/ 420411 h 2732315"/>
                <a:gd name="connsiteX7" fmla="*/ 5053875 w 5053875"/>
                <a:gd name="connsiteY7" fmla="*/ 283029 h 2732315"/>
                <a:gd name="connsiteX8" fmla="*/ 4945017 w 5053875"/>
                <a:gd name="connsiteY8" fmla="*/ 740229 h 2732315"/>
                <a:gd name="connsiteX9" fmla="*/ 3253067 w 5053875"/>
                <a:gd name="connsiteY9" fmla="*/ 2259628 h 2732315"/>
                <a:gd name="connsiteX0" fmla="*/ 0 w 4977675"/>
                <a:gd name="connsiteY0" fmla="*/ 2261326 h 2732315"/>
                <a:gd name="connsiteX1" fmla="*/ 552632 w 4977675"/>
                <a:gd name="connsiteY1" fmla="*/ 0 h 2732315"/>
                <a:gd name="connsiteX2" fmla="*/ 1428932 w 4977675"/>
                <a:gd name="connsiteY2" fmla="*/ 326572 h 2732315"/>
                <a:gd name="connsiteX3" fmla="*/ 1646646 w 4977675"/>
                <a:gd name="connsiteY3" fmla="*/ 593272 h 2732315"/>
                <a:gd name="connsiteX4" fmla="*/ 2925717 w 4977675"/>
                <a:gd name="connsiteY4" fmla="*/ 2732315 h 2732315"/>
                <a:gd name="connsiteX5" fmla="*/ 4392133 w 4977675"/>
                <a:gd name="connsiteY5" fmla="*/ 578316 h 2732315"/>
                <a:gd name="connsiteX6" fmla="*/ 4977675 w 4977675"/>
                <a:gd name="connsiteY6" fmla="*/ 420411 h 2732315"/>
                <a:gd name="connsiteX7" fmla="*/ 4945017 w 4977675"/>
                <a:gd name="connsiteY7" fmla="*/ 740229 h 2732315"/>
                <a:gd name="connsiteX8" fmla="*/ 3253067 w 4977675"/>
                <a:gd name="connsiteY8" fmla="*/ 2259628 h 2732315"/>
                <a:gd name="connsiteX0" fmla="*/ 0 w 4945017"/>
                <a:gd name="connsiteY0" fmla="*/ 2261326 h 2732315"/>
                <a:gd name="connsiteX1" fmla="*/ 552632 w 4945017"/>
                <a:gd name="connsiteY1" fmla="*/ 0 h 2732315"/>
                <a:gd name="connsiteX2" fmla="*/ 1428932 w 4945017"/>
                <a:gd name="connsiteY2" fmla="*/ 326572 h 2732315"/>
                <a:gd name="connsiteX3" fmla="*/ 1646646 w 4945017"/>
                <a:gd name="connsiteY3" fmla="*/ 593272 h 2732315"/>
                <a:gd name="connsiteX4" fmla="*/ 2925717 w 4945017"/>
                <a:gd name="connsiteY4" fmla="*/ 2732315 h 2732315"/>
                <a:gd name="connsiteX5" fmla="*/ 4392133 w 4945017"/>
                <a:gd name="connsiteY5" fmla="*/ 578316 h 2732315"/>
                <a:gd name="connsiteX6" fmla="*/ 4945017 w 4945017"/>
                <a:gd name="connsiteY6" fmla="*/ 740229 h 2732315"/>
                <a:gd name="connsiteX7" fmla="*/ 3253067 w 4945017"/>
                <a:gd name="connsiteY7" fmla="*/ 2259628 h 273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5017" h="2732315">
                  <a:moveTo>
                    <a:pt x="0" y="2261326"/>
                  </a:moveTo>
                  <a:lnTo>
                    <a:pt x="552632" y="0"/>
                  </a:lnTo>
                  <a:lnTo>
                    <a:pt x="1428932" y="326572"/>
                  </a:lnTo>
                  <a:lnTo>
                    <a:pt x="1646646" y="593272"/>
                  </a:lnTo>
                  <a:lnTo>
                    <a:pt x="2925717" y="2732315"/>
                  </a:lnTo>
                  <a:lnTo>
                    <a:pt x="4392133" y="578316"/>
                  </a:lnTo>
                  <a:lnTo>
                    <a:pt x="4945017" y="740229"/>
                  </a:lnTo>
                  <a:lnTo>
                    <a:pt x="3253067" y="2259628"/>
                  </a:lnTo>
                </a:path>
              </a:pathLst>
            </a:custGeom>
            <a:noFill/>
            <a:ln w="317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0" name="Freeform 29"/>
            <p:cNvSpPr/>
            <p:nvPr/>
          </p:nvSpPr>
          <p:spPr bwMode="gray">
            <a:xfrm rot="10920000" flipV="1">
              <a:off x="-361172" y="-771028"/>
              <a:ext cx="3064513" cy="3926574"/>
            </a:xfrm>
            <a:custGeom>
              <a:avLst/>
              <a:gdLst>
                <a:gd name="connsiteX0" fmla="*/ 59872 w 2204358"/>
                <a:gd name="connsiteY0" fmla="*/ 3396343 h 3396343"/>
                <a:gd name="connsiteX1" fmla="*/ 800100 w 2204358"/>
                <a:gd name="connsiteY1" fmla="*/ 1507672 h 3396343"/>
                <a:gd name="connsiteX2" fmla="*/ 2106386 w 2204358"/>
                <a:gd name="connsiteY2" fmla="*/ 1415143 h 3396343"/>
                <a:gd name="connsiteX3" fmla="*/ 2128158 w 2204358"/>
                <a:gd name="connsiteY3" fmla="*/ 1094014 h 3396343"/>
                <a:gd name="connsiteX4" fmla="*/ 0 w 2204358"/>
                <a:gd name="connsiteY4" fmla="*/ 0 h 3396343"/>
                <a:gd name="connsiteX5" fmla="*/ 2204358 w 2204358"/>
                <a:gd name="connsiteY5" fmla="*/ 968829 h 3396343"/>
                <a:gd name="connsiteX0" fmla="*/ 81643 w 2204358"/>
                <a:gd name="connsiteY0" fmla="*/ 3429001 h 3429001"/>
                <a:gd name="connsiteX1" fmla="*/ 800100 w 2204358"/>
                <a:gd name="connsiteY1" fmla="*/ 1507672 h 3429001"/>
                <a:gd name="connsiteX2" fmla="*/ 2106386 w 2204358"/>
                <a:gd name="connsiteY2" fmla="*/ 1415143 h 3429001"/>
                <a:gd name="connsiteX3" fmla="*/ 2128158 w 2204358"/>
                <a:gd name="connsiteY3" fmla="*/ 1094014 h 3429001"/>
                <a:gd name="connsiteX4" fmla="*/ 0 w 2204358"/>
                <a:gd name="connsiteY4" fmla="*/ 0 h 3429001"/>
                <a:gd name="connsiteX5" fmla="*/ 2204358 w 2204358"/>
                <a:gd name="connsiteY5" fmla="*/ 968829 h 3429001"/>
                <a:gd name="connsiteX0" fmla="*/ 76200 w 2204358"/>
                <a:gd name="connsiteY0" fmla="*/ 3418116 h 3418116"/>
                <a:gd name="connsiteX1" fmla="*/ 800100 w 2204358"/>
                <a:gd name="connsiteY1" fmla="*/ 1507672 h 3418116"/>
                <a:gd name="connsiteX2" fmla="*/ 2106386 w 2204358"/>
                <a:gd name="connsiteY2" fmla="*/ 1415143 h 3418116"/>
                <a:gd name="connsiteX3" fmla="*/ 2128158 w 2204358"/>
                <a:gd name="connsiteY3" fmla="*/ 1094014 h 3418116"/>
                <a:gd name="connsiteX4" fmla="*/ 0 w 2204358"/>
                <a:gd name="connsiteY4" fmla="*/ 0 h 3418116"/>
                <a:gd name="connsiteX5" fmla="*/ 2204358 w 2204358"/>
                <a:gd name="connsiteY5" fmla="*/ 968829 h 3418116"/>
                <a:gd name="connsiteX0" fmla="*/ 70758 w 2198916"/>
                <a:gd name="connsiteY0" fmla="*/ 3390902 h 3390902"/>
                <a:gd name="connsiteX1" fmla="*/ 794658 w 2198916"/>
                <a:gd name="connsiteY1" fmla="*/ 1480458 h 3390902"/>
                <a:gd name="connsiteX2" fmla="*/ 2100944 w 2198916"/>
                <a:gd name="connsiteY2" fmla="*/ 1387929 h 3390902"/>
                <a:gd name="connsiteX3" fmla="*/ 2122716 w 2198916"/>
                <a:gd name="connsiteY3" fmla="*/ 1066800 h 3390902"/>
                <a:gd name="connsiteX4" fmla="*/ 0 w 2198916"/>
                <a:gd name="connsiteY4" fmla="*/ 0 h 3390902"/>
                <a:gd name="connsiteX5" fmla="*/ 2198916 w 2198916"/>
                <a:gd name="connsiteY5" fmla="*/ 941615 h 3390902"/>
                <a:gd name="connsiteX0" fmla="*/ 65678 w 2193836"/>
                <a:gd name="connsiteY0" fmla="*/ 3395982 h 3395982"/>
                <a:gd name="connsiteX1" fmla="*/ 789578 w 2193836"/>
                <a:gd name="connsiteY1" fmla="*/ 1485538 h 3395982"/>
                <a:gd name="connsiteX2" fmla="*/ 2095864 w 2193836"/>
                <a:gd name="connsiteY2" fmla="*/ 1393009 h 3395982"/>
                <a:gd name="connsiteX3" fmla="*/ 2117636 w 2193836"/>
                <a:gd name="connsiteY3" fmla="*/ 1071880 h 3395982"/>
                <a:gd name="connsiteX4" fmla="*/ 0 w 2193836"/>
                <a:gd name="connsiteY4" fmla="*/ 0 h 3395982"/>
                <a:gd name="connsiteX5" fmla="*/ 2193836 w 2193836"/>
                <a:gd name="connsiteY5" fmla="*/ 946695 h 3395982"/>
                <a:gd name="connsiteX0" fmla="*/ 65678 w 2193836"/>
                <a:gd name="connsiteY0" fmla="*/ 3395982 h 3395982"/>
                <a:gd name="connsiteX1" fmla="*/ 789578 w 2193836"/>
                <a:gd name="connsiteY1" fmla="*/ 1485538 h 3395982"/>
                <a:gd name="connsiteX2" fmla="*/ 2086289 w 2193836"/>
                <a:gd name="connsiteY2" fmla="*/ 1397797 h 3395982"/>
                <a:gd name="connsiteX3" fmla="*/ 2117636 w 2193836"/>
                <a:gd name="connsiteY3" fmla="*/ 1071880 h 3395982"/>
                <a:gd name="connsiteX4" fmla="*/ 0 w 2193836"/>
                <a:gd name="connsiteY4" fmla="*/ 0 h 3395982"/>
                <a:gd name="connsiteX5" fmla="*/ 2193836 w 2193836"/>
                <a:gd name="connsiteY5" fmla="*/ 946695 h 3395982"/>
                <a:gd name="connsiteX0" fmla="*/ 65678 w 2193836"/>
                <a:gd name="connsiteY0" fmla="*/ 3395982 h 3395982"/>
                <a:gd name="connsiteX1" fmla="*/ 789578 w 2193836"/>
                <a:gd name="connsiteY1" fmla="*/ 1485538 h 3395982"/>
                <a:gd name="connsiteX2" fmla="*/ 2117636 w 2193836"/>
                <a:gd name="connsiteY2" fmla="*/ 1071880 h 3395982"/>
                <a:gd name="connsiteX3" fmla="*/ 0 w 2193836"/>
                <a:gd name="connsiteY3" fmla="*/ 0 h 3395982"/>
                <a:gd name="connsiteX4" fmla="*/ 2193836 w 2193836"/>
                <a:gd name="connsiteY4" fmla="*/ 946695 h 3395982"/>
                <a:gd name="connsiteX0" fmla="*/ 65678 w 2571488"/>
                <a:gd name="connsiteY0" fmla="*/ 3395982 h 3395982"/>
                <a:gd name="connsiteX1" fmla="*/ 789578 w 2571488"/>
                <a:gd name="connsiteY1" fmla="*/ 1485538 h 3395982"/>
                <a:gd name="connsiteX2" fmla="*/ 2117636 w 2571488"/>
                <a:gd name="connsiteY2" fmla="*/ 1071880 h 3395982"/>
                <a:gd name="connsiteX3" fmla="*/ 0 w 2571488"/>
                <a:gd name="connsiteY3" fmla="*/ 0 h 3395982"/>
                <a:gd name="connsiteX4" fmla="*/ 2571488 w 2571488"/>
                <a:gd name="connsiteY4" fmla="*/ 432336 h 3395982"/>
                <a:gd name="connsiteX0" fmla="*/ 65678 w 2571488"/>
                <a:gd name="connsiteY0" fmla="*/ 3395982 h 3395982"/>
                <a:gd name="connsiteX1" fmla="*/ 789578 w 2571488"/>
                <a:gd name="connsiteY1" fmla="*/ 1485538 h 3395982"/>
                <a:gd name="connsiteX2" fmla="*/ 2117636 w 2571488"/>
                <a:gd name="connsiteY2" fmla="*/ 1071880 h 3395982"/>
                <a:gd name="connsiteX3" fmla="*/ 2257008 w 2571488"/>
                <a:gd name="connsiteY3" fmla="*/ 602834 h 3395982"/>
                <a:gd name="connsiteX4" fmla="*/ 0 w 2571488"/>
                <a:gd name="connsiteY4" fmla="*/ 0 h 3395982"/>
                <a:gd name="connsiteX5" fmla="*/ 2571488 w 2571488"/>
                <a:gd name="connsiteY5" fmla="*/ 432336 h 3395982"/>
                <a:gd name="connsiteX0" fmla="*/ 65678 w 2650410"/>
                <a:gd name="connsiteY0" fmla="*/ 3395982 h 3395982"/>
                <a:gd name="connsiteX1" fmla="*/ 789578 w 2650410"/>
                <a:gd name="connsiteY1" fmla="*/ 1485538 h 3395982"/>
                <a:gd name="connsiteX2" fmla="*/ 2117636 w 2650410"/>
                <a:gd name="connsiteY2" fmla="*/ 1071880 h 3395982"/>
                <a:gd name="connsiteX3" fmla="*/ 2650304 w 2650410"/>
                <a:gd name="connsiteY3" fmla="*/ 670521 h 3395982"/>
                <a:gd name="connsiteX4" fmla="*/ 0 w 2650410"/>
                <a:gd name="connsiteY4" fmla="*/ 0 h 3395982"/>
                <a:gd name="connsiteX5" fmla="*/ 2571488 w 2650410"/>
                <a:gd name="connsiteY5" fmla="*/ 432336 h 339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410" h="3395982">
                  <a:moveTo>
                    <a:pt x="65678" y="3395982"/>
                  </a:moveTo>
                  <a:lnTo>
                    <a:pt x="789578" y="1485538"/>
                  </a:lnTo>
                  <a:lnTo>
                    <a:pt x="2117636" y="1071880"/>
                  </a:lnTo>
                  <a:cubicBezTo>
                    <a:pt x="2108761" y="1069465"/>
                    <a:pt x="2659179" y="672936"/>
                    <a:pt x="2650304" y="670521"/>
                  </a:cubicBezTo>
                  <a:lnTo>
                    <a:pt x="0" y="0"/>
                  </a:lnTo>
                  <a:cubicBezTo>
                    <a:pt x="731279" y="315565"/>
                    <a:pt x="1840209" y="116771"/>
                    <a:pt x="2571488" y="432336"/>
                  </a:cubicBezTo>
                </a:path>
              </a:pathLst>
            </a:custGeom>
            <a:noFill/>
            <a:ln w="3175" cap="rnd">
              <a:gradFill>
                <a:gsLst>
                  <a:gs pos="42300">
                    <a:srgbClr val="FFFFFF">
                      <a:alpha val="0"/>
                    </a:srgbClr>
                  </a:gs>
                  <a:gs pos="0">
                    <a:schemeClr val="bg1">
                      <a:alpha val="0"/>
                    </a:schemeClr>
                  </a:gs>
                  <a:gs pos="100000">
                    <a:schemeClr val="bg1">
                      <a:alpha val="60000"/>
                    </a:schemeClr>
                  </a:gs>
                </a:gsLst>
                <a:lin ang="5400000" scaled="0"/>
              </a:gra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1" name="Freeform 30"/>
            <p:cNvSpPr/>
            <p:nvPr/>
          </p:nvSpPr>
          <p:spPr bwMode="gray">
            <a:xfrm rot="10920000" flipV="1">
              <a:off x="760152" y="-137292"/>
              <a:ext cx="2568123" cy="1113907"/>
            </a:xfrm>
            <a:custGeom>
              <a:avLst/>
              <a:gdLst>
                <a:gd name="connsiteX0" fmla="*/ 1801585 w 1801585"/>
                <a:gd name="connsiteY0" fmla="*/ 925286 h 974271"/>
                <a:gd name="connsiteX1" fmla="*/ 0 w 1801585"/>
                <a:gd name="connsiteY1" fmla="*/ 0 h 974271"/>
                <a:gd name="connsiteX2" fmla="*/ 1306285 w 1801585"/>
                <a:gd name="connsiteY2" fmla="*/ 974271 h 974271"/>
                <a:gd name="connsiteX0" fmla="*/ 1801585 w 1801585"/>
                <a:gd name="connsiteY0" fmla="*/ 925286 h 963386"/>
                <a:gd name="connsiteX1" fmla="*/ 0 w 1801585"/>
                <a:gd name="connsiteY1" fmla="*/ 0 h 963386"/>
                <a:gd name="connsiteX2" fmla="*/ 1311727 w 1801585"/>
                <a:gd name="connsiteY2" fmla="*/ 963386 h 963386"/>
                <a:gd name="connsiteX0" fmla="*/ 2221096 w 2221096"/>
                <a:gd name="connsiteY0" fmla="*/ 767437 h 963386"/>
                <a:gd name="connsiteX1" fmla="*/ 0 w 2221096"/>
                <a:gd name="connsiteY1" fmla="*/ 0 h 963386"/>
                <a:gd name="connsiteX2" fmla="*/ 1311727 w 2221096"/>
                <a:gd name="connsiteY2" fmla="*/ 963386 h 963386"/>
              </a:gdLst>
              <a:ahLst/>
              <a:cxnLst>
                <a:cxn ang="0">
                  <a:pos x="connsiteX0" y="connsiteY0"/>
                </a:cxn>
                <a:cxn ang="0">
                  <a:pos x="connsiteX1" y="connsiteY1"/>
                </a:cxn>
                <a:cxn ang="0">
                  <a:pos x="connsiteX2" y="connsiteY2"/>
                </a:cxn>
              </a:cxnLst>
              <a:rect l="l" t="t" r="r" b="b"/>
              <a:pathLst>
                <a:path w="2221096" h="963386">
                  <a:moveTo>
                    <a:pt x="2221096" y="767437"/>
                  </a:moveTo>
                  <a:lnTo>
                    <a:pt x="0" y="0"/>
                  </a:lnTo>
                  <a:lnTo>
                    <a:pt x="1311727" y="963386"/>
                  </a:lnTo>
                </a:path>
              </a:pathLst>
            </a:custGeom>
            <a:noFill/>
            <a:ln w="3175" cap="rnd">
              <a:gradFill>
                <a:gsLst>
                  <a:gs pos="42300">
                    <a:srgbClr val="FFFFFF">
                      <a:alpha val="43000"/>
                    </a:srgbClr>
                  </a:gs>
                  <a:gs pos="0">
                    <a:schemeClr val="bg1"/>
                  </a:gs>
                  <a:gs pos="100000">
                    <a:schemeClr val="bg1">
                      <a:alpha val="0"/>
                    </a:schemeClr>
                  </a:gs>
                </a:gsLst>
                <a:lin ang="5400000" scaled="0"/>
              </a:gra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2" name="Freeform 31"/>
            <p:cNvSpPr/>
            <p:nvPr/>
          </p:nvSpPr>
          <p:spPr bwMode="gray">
            <a:xfrm rot="10920000" flipV="1">
              <a:off x="2718844" y="-662982"/>
              <a:ext cx="3482268" cy="3634145"/>
            </a:xfrm>
            <a:custGeom>
              <a:avLst/>
              <a:gdLst>
                <a:gd name="connsiteX0" fmla="*/ 2884714 w 2884714"/>
                <a:gd name="connsiteY0" fmla="*/ 0 h 2950028"/>
                <a:gd name="connsiteX1" fmla="*/ 0 w 2884714"/>
                <a:gd name="connsiteY1" fmla="*/ 2950028 h 2950028"/>
                <a:gd name="connsiteX0" fmla="*/ 3011714 w 3011714"/>
                <a:gd name="connsiteY0" fmla="*/ 0 h 3143068"/>
                <a:gd name="connsiteX1" fmla="*/ 0 w 3011714"/>
                <a:gd name="connsiteY1" fmla="*/ 3143068 h 3143068"/>
              </a:gdLst>
              <a:ahLst/>
              <a:cxnLst>
                <a:cxn ang="0">
                  <a:pos x="connsiteX0" y="connsiteY0"/>
                </a:cxn>
                <a:cxn ang="0">
                  <a:pos x="connsiteX1" y="connsiteY1"/>
                </a:cxn>
              </a:cxnLst>
              <a:rect l="l" t="t" r="r" b="b"/>
              <a:pathLst>
                <a:path w="3011714" h="3143068">
                  <a:moveTo>
                    <a:pt x="3011714" y="0"/>
                  </a:moveTo>
                  <a:lnTo>
                    <a:pt x="0" y="3143068"/>
                  </a:lnTo>
                </a:path>
              </a:pathLst>
            </a:custGeom>
            <a:noFill/>
            <a:ln w="317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3" name="Freeform 32"/>
            <p:cNvSpPr/>
            <p:nvPr/>
          </p:nvSpPr>
          <p:spPr bwMode="gray">
            <a:xfrm rot="10920000" flipV="1">
              <a:off x="3927934" y="417958"/>
              <a:ext cx="2750153" cy="3259907"/>
            </a:xfrm>
            <a:custGeom>
              <a:avLst/>
              <a:gdLst>
                <a:gd name="connsiteX0" fmla="*/ 2378529 w 2378529"/>
                <a:gd name="connsiteY0" fmla="*/ 0 h 2819400"/>
                <a:gd name="connsiteX1" fmla="*/ 2035629 w 2378529"/>
                <a:gd name="connsiteY1" fmla="*/ 70757 h 2819400"/>
                <a:gd name="connsiteX2" fmla="*/ 0 w 2378529"/>
                <a:gd name="connsiteY2" fmla="*/ 2819400 h 2819400"/>
                <a:gd name="connsiteX0" fmla="*/ 2378529 w 2378529"/>
                <a:gd name="connsiteY0" fmla="*/ 0 h 2819400"/>
                <a:gd name="connsiteX1" fmla="*/ 2028448 w 2378529"/>
                <a:gd name="connsiteY1" fmla="*/ 80332 h 2819400"/>
                <a:gd name="connsiteX2" fmla="*/ 0 w 2378529"/>
                <a:gd name="connsiteY2" fmla="*/ 2819400 h 2819400"/>
              </a:gdLst>
              <a:ahLst/>
              <a:cxnLst>
                <a:cxn ang="0">
                  <a:pos x="connsiteX0" y="connsiteY0"/>
                </a:cxn>
                <a:cxn ang="0">
                  <a:pos x="connsiteX1" y="connsiteY1"/>
                </a:cxn>
                <a:cxn ang="0">
                  <a:pos x="connsiteX2" y="connsiteY2"/>
                </a:cxn>
              </a:cxnLst>
              <a:rect l="l" t="t" r="r" b="b"/>
              <a:pathLst>
                <a:path w="2378529" h="2819400">
                  <a:moveTo>
                    <a:pt x="2378529" y="0"/>
                  </a:moveTo>
                  <a:lnTo>
                    <a:pt x="2028448" y="80332"/>
                  </a:lnTo>
                  <a:lnTo>
                    <a:pt x="0" y="2819400"/>
                  </a:lnTo>
                </a:path>
              </a:pathLst>
            </a:custGeom>
            <a:noFill/>
            <a:ln w="317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4" name="Freeform 33"/>
            <p:cNvSpPr/>
            <p:nvPr/>
          </p:nvSpPr>
          <p:spPr bwMode="gray">
            <a:xfrm rot="10920000" flipV="1">
              <a:off x="5719990" y="-445895"/>
              <a:ext cx="1647318" cy="1959213"/>
            </a:xfrm>
            <a:custGeom>
              <a:avLst/>
              <a:gdLst>
                <a:gd name="connsiteX0" fmla="*/ 4038600 w 4038600"/>
                <a:gd name="connsiteY0" fmla="*/ 1670957 h 1670957"/>
                <a:gd name="connsiteX1" fmla="*/ 2726872 w 4038600"/>
                <a:gd name="connsiteY1" fmla="*/ 0 h 1670957"/>
                <a:gd name="connsiteX2" fmla="*/ 0 w 4038600"/>
                <a:gd name="connsiteY2" fmla="*/ 745671 h 1670957"/>
                <a:gd name="connsiteX0" fmla="*/ 4038600 w 4038600"/>
                <a:gd name="connsiteY0" fmla="*/ 1698171 h 1698171"/>
                <a:gd name="connsiteX1" fmla="*/ 2634343 w 4038600"/>
                <a:gd name="connsiteY1" fmla="*/ 0 h 1698171"/>
                <a:gd name="connsiteX2" fmla="*/ 0 w 4038600"/>
                <a:gd name="connsiteY2" fmla="*/ 772885 h 1698171"/>
                <a:gd name="connsiteX0" fmla="*/ 4038600 w 4038600"/>
                <a:gd name="connsiteY0" fmla="*/ 1687285 h 1687285"/>
                <a:gd name="connsiteX1" fmla="*/ 2623457 w 4038600"/>
                <a:gd name="connsiteY1" fmla="*/ 0 h 1687285"/>
                <a:gd name="connsiteX2" fmla="*/ 0 w 4038600"/>
                <a:gd name="connsiteY2" fmla="*/ 761999 h 1687285"/>
                <a:gd name="connsiteX0" fmla="*/ 4050569 w 4050569"/>
                <a:gd name="connsiteY0" fmla="*/ 1699254 h 1699254"/>
                <a:gd name="connsiteX1" fmla="*/ 2623457 w 4050569"/>
                <a:gd name="connsiteY1" fmla="*/ 0 h 1699254"/>
                <a:gd name="connsiteX2" fmla="*/ 0 w 4050569"/>
                <a:gd name="connsiteY2" fmla="*/ 761999 h 1699254"/>
                <a:gd name="connsiteX0" fmla="*/ 4048175 w 4048175"/>
                <a:gd name="connsiteY0" fmla="*/ 1694467 h 1694467"/>
                <a:gd name="connsiteX1" fmla="*/ 2623457 w 4048175"/>
                <a:gd name="connsiteY1" fmla="*/ 0 h 1694467"/>
                <a:gd name="connsiteX2" fmla="*/ 0 w 4048175"/>
                <a:gd name="connsiteY2" fmla="*/ 761999 h 1694467"/>
                <a:gd name="connsiteX0" fmla="*/ 1424718 w 1424718"/>
                <a:gd name="connsiteY0" fmla="*/ 1694467 h 1694467"/>
                <a:gd name="connsiteX1" fmla="*/ 0 w 1424718"/>
                <a:gd name="connsiteY1" fmla="*/ 0 h 1694467"/>
              </a:gdLst>
              <a:ahLst/>
              <a:cxnLst>
                <a:cxn ang="0">
                  <a:pos x="connsiteX0" y="connsiteY0"/>
                </a:cxn>
                <a:cxn ang="0">
                  <a:pos x="connsiteX1" y="connsiteY1"/>
                </a:cxn>
              </a:cxnLst>
              <a:rect l="l" t="t" r="r" b="b"/>
              <a:pathLst>
                <a:path w="1424718" h="1694467">
                  <a:moveTo>
                    <a:pt x="1424718" y="1694467"/>
                  </a:moveTo>
                  <a:lnTo>
                    <a:pt x="0" y="0"/>
                  </a:lnTo>
                </a:path>
              </a:pathLst>
            </a:custGeom>
            <a:noFill/>
            <a:ln w="317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5" name="Freeform 34"/>
            <p:cNvSpPr/>
            <p:nvPr/>
          </p:nvSpPr>
          <p:spPr bwMode="gray">
            <a:xfrm rot="10920000" flipV="1">
              <a:off x="5718183" y="-97053"/>
              <a:ext cx="1800366" cy="1613083"/>
            </a:xfrm>
            <a:custGeom>
              <a:avLst/>
              <a:gdLst>
                <a:gd name="connsiteX0" fmla="*/ 4049486 w 4049486"/>
                <a:gd name="connsiteY0" fmla="*/ 1387928 h 1387928"/>
                <a:gd name="connsiteX1" fmla="*/ 2509157 w 4049486"/>
                <a:gd name="connsiteY1" fmla="*/ 0 h 1387928"/>
                <a:gd name="connsiteX2" fmla="*/ 0 w 4049486"/>
                <a:gd name="connsiteY2" fmla="*/ 495300 h 1387928"/>
                <a:gd name="connsiteX0" fmla="*/ 4066242 w 4066242"/>
                <a:gd name="connsiteY0" fmla="*/ 1395109 h 1395109"/>
                <a:gd name="connsiteX1" fmla="*/ 2509157 w 4066242"/>
                <a:gd name="connsiteY1" fmla="*/ 0 h 1395109"/>
                <a:gd name="connsiteX2" fmla="*/ 0 w 4066242"/>
                <a:gd name="connsiteY2" fmla="*/ 495300 h 1395109"/>
                <a:gd name="connsiteX0" fmla="*/ 1557085 w 1557085"/>
                <a:gd name="connsiteY0" fmla="*/ 1395109 h 1395109"/>
                <a:gd name="connsiteX1" fmla="*/ 0 w 1557085"/>
                <a:gd name="connsiteY1" fmla="*/ 0 h 1395109"/>
              </a:gdLst>
              <a:ahLst/>
              <a:cxnLst>
                <a:cxn ang="0">
                  <a:pos x="connsiteX0" y="connsiteY0"/>
                </a:cxn>
                <a:cxn ang="0">
                  <a:pos x="connsiteX1" y="connsiteY1"/>
                </a:cxn>
              </a:cxnLst>
              <a:rect l="l" t="t" r="r" b="b"/>
              <a:pathLst>
                <a:path w="1557085" h="1395109">
                  <a:moveTo>
                    <a:pt x="1557085" y="1395109"/>
                  </a:moveTo>
                  <a:lnTo>
                    <a:pt x="0" y="0"/>
                  </a:lnTo>
                </a:path>
              </a:pathLst>
            </a:custGeom>
            <a:noFill/>
            <a:ln w="317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6" name="Freeform 35"/>
            <p:cNvSpPr/>
            <p:nvPr/>
          </p:nvSpPr>
          <p:spPr bwMode="gray">
            <a:xfrm rot="10920000" flipV="1">
              <a:off x="5708715" y="87580"/>
              <a:ext cx="3715761" cy="1458842"/>
            </a:xfrm>
            <a:custGeom>
              <a:avLst/>
              <a:gdLst>
                <a:gd name="connsiteX0" fmla="*/ 2879271 w 2879271"/>
                <a:gd name="connsiteY0" fmla="*/ 1115786 h 1115786"/>
                <a:gd name="connsiteX1" fmla="*/ 0 w 2879271"/>
                <a:gd name="connsiteY1" fmla="*/ 0 h 1115786"/>
                <a:gd name="connsiteX0" fmla="*/ 2896027 w 2896027"/>
                <a:gd name="connsiteY0" fmla="*/ 1120573 h 1120573"/>
                <a:gd name="connsiteX1" fmla="*/ 0 w 2896027"/>
                <a:gd name="connsiteY1" fmla="*/ 0 h 1120573"/>
              </a:gdLst>
              <a:ahLst/>
              <a:cxnLst>
                <a:cxn ang="0">
                  <a:pos x="connsiteX0" y="connsiteY0"/>
                </a:cxn>
                <a:cxn ang="0">
                  <a:pos x="connsiteX1" y="connsiteY1"/>
                </a:cxn>
              </a:cxnLst>
              <a:rect l="l" t="t" r="r" b="b"/>
              <a:pathLst>
                <a:path w="2896027" h="1120573">
                  <a:moveTo>
                    <a:pt x="2896027" y="1120573"/>
                  </a:moveTo>
                  <a:lnTo>
                    <a:pt x="0" y="0"/>
                  </a:lnTo>
                </a:path>
              </a:pathLst>
            </a:custGeom>
            <a:noFill/>
            <a:ln w="317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7" name="Oval 36"/>
            <p:cNvSpPr>
              <a:spLocks noChangeAspect="1"/>
            </p:cNvSpPr>
            <p:nvPr/>
          </p:nvSpPr>
          <p:spPr bwMode="gray">
            <a:xfrm rot="10920000" flipV="1">
              <a:off x="3326500" y="-107015"/>
              <a:ext cx="31718" cy="31718"/>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8" name="Oval 37"/>
            <p:cNvSpPr>
              <a:spLocks noChangeAspect="1"/>
            </p:cNvSpPr>
            <p:nvPr/>
          </p:nvSpPr>
          <p:spPr bwMode="gray">
            <a:xfrm rot="10920000" flipV="1">
              <a:off x="3712164" y="-352485"/>
              <a:ext cx="31718" cy="31718"/>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39" name="Oval 38"/>
            <p:cNvSpPr>
              <a:spLocks noChangeAspect="1"/>
            </p:cNvSpPr>
            <p:nvPr/>
          </p:nvSpPr>
          <p:spPr bwMode="gray">
            <a:xfrm rot="10920000" flipV="1">
              <a:off x="3949104" y="348333"/>
              <a:ext cx="52864" cy="52864"/>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0" name="Oval 39"/>
            <p:cNvSpPr>
              <a:spLocks noChangeAspect="1"/>
            </p:cNvSpPr>
            <p:nvPr/>
          </p:nvSpPr>
          <p:spPr bwMode="gray">
            <a:xfrm rot="10920000" flipV="1">
              <a:off x="4357678" y="459101"/>
              <a:ext cx="42290" cy="42290"/>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1" name="Oval 40"/>
            <p:cNvSpPr>
              <a:spLocks noChangeAspect="1"/>
            </p:cNvSpPr>
            <p:nvPr/>
          </p:nvSpPr>
          <p:spPr bwMode="gray">
            <a:xfrm rot="10920000" flipV="1">
              <a:off x="5369520" y="113026"/>
              <a:ext cx="74008" cy="74008"/>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2" name="Oval 41"/>
            <p:cNvSpPr>
              <a:spLocks noChangeAspect="1"/>
            </p:cNvSpPr>
            <p:nvPr/>
          </p:nvSpPr>
          <p:spPr bwMode="gray">
            <a:xfrm rot="10920000" flipV="1">
              <a:off x="5670236" y="1464146"/>
              <a:ext cx="42290" cy="42290"/>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3" name="Oval 42"/>
            <p:cNvSpPr>
              <a:spLocks noChangeAspect="1"/>
            </p:cNvSpPr>
            <p:nvPr/>
          </p:nvSpPr>
          <p:spPr bwMode="gray">
            <a:xfrm rot="10920000" flipV="1">
              <a:off x="4101785" y="754446"/>
              <a:ext cx="42290" cy="42290"/>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4" name="Oval 43"/>
            <p:cNvSpPr>
              <a:spLocks noChangeAspect="1"/>
            </p:cNvSpPr>
            <p:nvPr/>
          </p:nvSpPr>
          <p:spPr bwMode="gray">
            <a:xfrm rot="10920000" flipV="1">
              <a:off x="275331" y="793261"/>
              <a:ext cx="52864" cy="52864"/>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5" name="Oval 44"/>
            <p:cNvSpPr>
              <a:spLocks noChangeAspect="1"/>
            </p:cNvSpPr>
            <p:nvPr/>
          </p:nvSpPr>
          <p:spPr bwMode="gray">
            <a:xfrm rot="10920000" flipV="1">
              <a:off x="2177067" y="2612703"/>
              <a:ext cx="42290" cy="42290"/>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6" name="Oval 45"/>
            <p:cNvSpPr>
              <a:spLocks noChangeAspect="1"/>
            </p:cNvSpPr>
            <p:nvPr/>
          </p:nvSpPr>
          <p:spPr bwMode="gray">
            <a:xfrm rot="10920000" flipV="1">
              <a:off x="2548306" y="3205362"/>
              <a:ext cx="38271" cy="38271"/>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7" name="Oval 46"/>
            <p:cNvSpPr>
              <a:spLocks noChangeAspect="1"/>
            </p:cNvSpPr>
            <p:nvPr/>
          </p:nvSpPr>
          <p:spPr bwMode="gray">
            <a:xfrm rot="10920000" flipV="1">
              <a:off x="6607424" y="3732862"/>
              <a:ext cx="52864" cy="52864"/>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8" name="Oval 47"/>
            <p:cNvSpPr>
              <a:spLocks noChangeAspect="1"/>
            </p:cNvSpPr>
            <p:nvPr/>
          </p:nvSpPr>
          <p:spPr bwMode="gray">
            <a:xfrm rot="10920000" flipV="1">
              <a:off x="5931272" y="2735784"/>
              <a:ext cx="42290" cy="42290"/>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49" name="Oval 48"/>
            <p:cNvSpPr>
              <a:spLocks noChangeAspect="1"/>
            </p:cNvSpPr>
            <p:nvPr/>
          </p:nvSpPr>
          <p:spPr bwMode="gray">
            <a:xfrm rot="10920000" flipV="1">
              <a:off x="6115490" y="3009676"/>
              <a:ext cx="42290" cy="42290"/>
            </a:xfrm>
            <a:prstGeom prst="ellipse">
              <a:avLst/>
            </a:prstGeom>
            <a:solidFill>
              <a:schemeClr val="bg1"/>
            </a:solidFill>
            <a:ln>
              <a:solidFill>
                <a:srgbClr val="FFFFFF">
                  <a:alpha val="6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18" name="Oval 17"/>
            <p:cNvSpPr/>
            <p:nvPr/>
          </p:nvSpPr>
          <p:spPr bwMode="gray">
            <a:xfrm rot="10800000" flipV="1">
              <a:off x="6455394" y="3586429"/>
              <a:ext cx="356922" cy="356920"/>
            </a:xfrm>
            <a:prstGeom prst="ellipse">
              <a:avLst/>
            </a:prstGeom>
            <a:noFill/>
            <a:ln w="952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19" name="Oval 18"/>
            <p:cNvSpPr/>
            <p:nvPr/>
          </p:nvSpPr>
          <p:spPr bwMode="gray">
            <a:xfrm rot="10800000" flipV="1">
              <a:off x="2395413" y="3040507"/>
              <a:ext cx="334641" cy="334639"/>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0" name="Oval 19"/>
            <p:cNvSpPr/>
            <p:nvPr/>
          </p:nvSpPr>
          <p:spPr bwMode="gray">
            <a:xfrm rot="10800000" flipV="1">
              <a:off x="5382217" y="1173888"/>
              <a:ext cx="632783" cy="632779"/>
            </a:xfrm>
            <a:prstGeom prst="ellipse">
              <a:avLst/>
            </a:prstGeom>
            <a:noFill/>
            <a:ln w="9525" cap="rnd">
              <a:solidFill>
                <a:srgbClr val="FFFFFF">
                  <a:alpha val="6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1" name="Oval 20"/>
            <p:cNvSpPr/>
            <p:nvPr/>
          </p:nvSpPr>
          <p:spPr bwMode="gray">
            <a:xfrm rot="10800000" flipV="1">
              <a:off x="5114437" y="-139221"/>
              <a:ext cx="584173" cy="584170"/>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2" name="Oval 21"/>
            <p:cNvSpPr/>
            <p:nvPr/>
          </p:nvSpPr>
          <p:spPr bwMode="gray">
            <a:xfrm rot="10800000" flipV="1">
              <a:off x="4195985" y="291142"/>
              <a:ext cx="375646" cy="375643"/>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3" name="Oval 22"/>
            <p:cNvSpPr>
              <a:spLocks noChangeAspect="1"/>
            </p:cNvSpPr>
            <p:nvPr/>
          </p:nvSpPr>
          <p:spPr bwMode="gray">
            <a:xfrm rot="10800000" flipV="1">
              <a:off x="3972494" y="620427"/>
              <a:ext cx="312068" cy="312066"/>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4" name="Oval 23"/>
            <p:cNvSpPr/>
            <p:nvPr/>
          </p:nvSpPr>
          <p:spPr bwMode="gray">
            <a:xfrm rot="10800000" flipV="1">
              <a:off x="3787713" y="188305"/>
              <a:ext cx="375646" cy="375643"/>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5" name="Oval 24"/>
            <p:cNvSpPr>
              <a:spLocks noChangeAspect="1"/>
            </p:cNvSpPr>
            <p:nvPr/>
          </p:nvSpPr>
          <p:spPr bwMode="gray">
            <a:xfrm rot="10800000" flipV="1">
              <a:off x="2047163" y="2473617"/>
              <a:ext cx="312068" cy="312066"/>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6" name="Oval 25"/>
            <p:cNvSpPr>
              <a:spLocks noChangeAspect="1"/>
            </p:cNvSpPr>
            <p:nvPr/>
          </p:nvSpPr>
          <p:spPr bwMode="gray">
            <a:xfrm rot="10800000" flipV="1">
              <a:off x="5980602" y="2874788"/>
              <a:ext cx="312068" cy="312066"/>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sp>
          <p:nvSpPr>
            <p:cNvPr id="27" name="Oval 26"/>
            <p:cNvSpPr>
              <a:spLocks noChangeAspect="1"/>
            </p:cNvSpPr>
            <p:nvPr/>
          </p:nvSpPr>
          <p:spPr bwMode="gray">
            <a:xfrm rot="10800000" flipV="1">
              <a:off x="5835115" y="2641223"/>
              <a:ext cx="226930" cy="226928"/>
            </a:xfrm>
            <a:prstGeom prst="ellipse">
              <a:avLst/>
            </a:prstGeom>
            <a:noFill/>
            <a:ln w="9525" cap="rnd">
              <a:solidFill>
                <a:srgbClr val="FFFFFF">
                  <a:alpha val="40000"/>
                </a:srgbClr>
              </a:solidFill>
              <a:tailEnd type="none"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1182"/>
              <a:endParaRPr lang="en-US" sz="1000">
                <a:solidFill>
                  <a:prstClr val="white"/>
                </a:solidFill>
              </a:endParaRPr>
            </a:p>
          </p:txBody>
        </p:sp>
      </p:grpSp>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bwMode="gray">
          <a:xfrm>
            <a:off x="259576" y="0"/>
            <a:ext cx="2800350" cy="4791246"/>
          </a:xfrm>
          <a:prstGeom prst="rect">
            <a:avLst/>
          </a:prstGeom>
          <a:noFill/>
          <a:ln>
            <a:noFill/>
          </a:ln>
        </p:spPr>
      </p:pic>
      <p:sp>
        <p:nvSpPr>
          <p:cNvPr id="53" name="Rectangle 52"/>
          <p:cNvSpPr/>
          <p:nvPr/>
        </p:nvSpPr>
        <p:spPr bwMode="gray">
          <a:xfrm>
            <a:off x="457200" y="597758"/>
            <a:ext cx="3356688" cy="830997"/>
          </a:xfrm>
          <a:prstGeom prst="rect">
            <a:avLst/>
          </a:prstGeom>
        </p:spPr>
        <p:txBody>
          <a:bodyPr wrap="none" lIns="0" tIns="0" rIns="0" bIns="0">
            <a:spAutoFit/>
          </a:bodyPr>
          <a:lstStyle/>
          <a:p>
            <a:pPr defTabSz="501182"/>
            <a:r>
              <a:rPr lang="en-US" sz="5400" dirty="0">
                <a:solidFill>
                  <a:prstClr val="white"/>
                </a:solidFill>
              </a:rPr>
              <a:t>SUMMARY</a:t>
            </a:r>
            <a:endParaRPr lang="en-US" sz="600" dirty="0">
              <a:solidFill>
                <a:prstClr val="black"/>
              </a:solidFill>
            </a:endParaRPr>
          </a:p>
        </p:txBody>
      </p:sp>
      <p:sp>
        <p:nvSpPr>
          <p:cNvPr id="50" name="Rectangle 49"/>
          <p:cNvSpPr/>
          <p:nvPr/>
        </p:nvSpPr>
        <p:spPr bwMode="gray">
          <a:xfrm>
            <a:off x="3160419" y="2479858"/>
            <a:ext cx="5816107" cy="625292"/>
          </a:xfrm>
          <a:prstGeom prst="rect">
            <a:avLst/>
          </a:prstGeom>
          <a:solidFill>
            <a:schemeClr val="accent6">
              <a:lumMod val="75000"/>
            </a:schemeClr>
          </a:solidFill>
          <a:ln w="12700">
            <a:gradFill flip="none" rotWithShape="1">
              <a:gsLst>
                <a:gs pos="67650">
                  <a:schemeClr val="accent1"/>
                </a:gs>
                <a:gs pos="33000">
                  <a:schemeClr val="accent1"/>
                </a:gs>
                <a:gs pos="0">
                  <a:schemeClr val="tx2"/>
                </a:gs>
                <a:gs pos="50000">
                  <a:srgbClr val="5CD3FF"/>
                </a:gs>
                <a:gs pos="100000">
                  <a:schemeClr val="tx2"/>
                </a:gs>
              </a:gsLst>
              <a:lin ang="12600000" scaled="0"/>
              <a:tileRect/>
            </a:gradFill>
          </a:ln>
          <a:effectLst>
            <a:outerShdw blurRad="88900" dist="50800" dir="2700000" algn="tl" rotWithShape="0">
              <a:prstClr val="black">
                <a:alpha val="28000"/>
              </a:prstClr>
            </a:outerShdw>
          </a:effectLst>
          <a:scene3d>
            <a:camera prst="orthographicFront"/>
            <a:lightRig rig="glow" dir="t">
              <a:rot lat="0" lon="0" rev="4800000"/>
            </a:lightRig>
          </a:scene3d>
          <a:sp3d prstMaterial="matte">
            <a:bevelT w="25400" h="254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72" tIns="137153" rIns="91436" bIns="137153" numCol="1" spcCol="0" rtlCol="0" fromWordArt="0" anchor="ctr" anchorCtr="0" forceAA="0" compatLnSpc="1">
            <a:prstTxWarp prst="textNoShape">
              <a:avLst/>
            </a:prstTxWarp>
            <a:noAutofit/>
          </a:bodyPr>
          <a:lstStyle/>
          <a:p>
            <a:r>
              <a:rPr lang="en-US" sz="2000" dirty="0"/>
              <a:t>Secure the Communications</a:t>
            </a:r>
          </a:p>
        </p:txBody>
      </p:sp>
      <p:sp>
        <p:nvSpPr>
          <p:cNvPr id="54" name="Rectangle 53"/>
          <p:cNvSpPr/>
          <p:nvPr/>
        </p:nvSpPr>
        <p:spPr bwMode="gray">
          <a:xfrm>
            <a:off x="3169127" y="3244507"/>
            <a:ext cx="5816107" cy="622643"/>
          </a:xfrm>
          <a:prstGeom prst="rect">
            <a:avLst/>
          </a:prstGeom>
          <a:solidFill>
            <a:schemeClr val="accent6">
              <a:lumMod val="75000"/>
            </a:schemeClr>
          </a:solidFill>
          <a:ln w="12700">
            <a:gradFill flip="none" rotWithShape="1">
              <a:gsLst>
                <a:gs pos="67650">
                  <a:schemeClr val="accent1"/>
                </a:gs>
                <a:gs pos="33000">
                  <a:schemeClr val="accent1"/>
                </a:gs>
                <a:gs pos="0">
                  <a:schemeClr val="tx2"/>
                </a:gs>
                <a:gs pos="50000">
                  <a:srgbClr val="5CD3FF"/>
                </a:gs>
                <a:gs pos="100000">
                  <a:schemeClr val="tx2"/>
                </a:gs>
              </a:gsLst>
              <a:lin ang="12600000" scaled="0"/>
              <a:tileRect/>
            </a:gradFill>
          </a:ln>
          <a:effectLst>
            <a:outerShdw blurRad="88900" dist="50800" dir="2700000" algn="tl" rotWithShape="0">
              <a:prstClr val="black">
                <a:alpha val="28000"/>
              </a:prstClr>
            </a:outerShdw>
          </a:effectLst>
          <a:scene3d>
            <a:camera prst="orthographicFront"/>
            <a:lightRig rig="glow" dir="t">
              <a:rot lat="0" lon="0" rev="4800000"/>
            </a:lightRig>
          </a:scene3d>
          <a:sp3d prstMaterial="matte">
            <a:bevelT w="25400" h="254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72" tIns="137153" rIns="91436" bIns="137153" numCol="1" spcCol="0" rtlCol="0" fromWordArt="0" anchor="ctr" anchorCtr="0" forceAA="0" compatLnSpc="1">
            <a:prstTxWarp prst="textNoShape">
              <a:avLst/>
            </a:prstTxWarp>
            <a:noAutofit/>
          </a:bodyPr>
          <a:lstStyle/>
          <a:p>
            <a:r>
              <a:rPr lang="en-US" sz="2000" dirty="0"/>
              <a:t>Monitor and Manage</a:t>
            </a:r>
          </a:p>
        </p:txBody>
      </p:sp>
      <p:sp>
        <p:nvSpPr>
          <p:cNvPr id="51" name="Rectangle 50"/>
          <p:cNvSpPr/>
          <p:nvPr/>
        </p:nvSpPr>
        <p:spPr bwMode="gray">
          <a:xfrm>
            <a:off x="3203184" y="4003927"/>
            <a:ext cx="5797557" cy="701505"/>
          </a:xfrm>
          <a:prstGeom prst="rect">
            <a:avLst/>
          </a:prstGeom>
          <a:solidFill>
            <a:schemeClr val="accent6">
              <a:lumMod val="75000"/>
            </a:schemeClr>
          </a:solidFill>
          <a:ln w="12700">
            <a:gradFill flip="none" rotWithShape="1">
              <a:gsLst>
                <a:gs pos="67650">
                  <a:schemeClr val="accent1"/>
                </a:gs>
                <a:gs pos="33000">
                  <a:schemeClr val="accent1"/>
                </a:gs>
                <a:gs pos="0">
                  <a:schemeClr val="tx2"/>
                </a:gs>
                <a:gs pos="50000">
                  <a:srgbClr val="5CD3FF"/>
                </a:gs>
                <a:gs pos="100000">
                  <a:schemeClr val="tx2"/>
                </a:gs>
              </a:gsLst>
              <a:lin ang="12600000" scaled="0"/>
              <a:tileRect/>
            </a:gradFill>
          </a:ln>
          <a:effectLst>
            <a:outerShdw blurRad="88900" dist="50800" dir="2700000" algn="tl" rotWithShape="0">
              <a:prstClr val="black">
                <a:alpha val="28000"/>
              </a:prstClr>
            </a:outerShdw>
          </a:effectLst>
          <a:scene3d>
            <a:camera prst="orthographicFront"/>
            <a:lightRig rig="glow" dir="t">
              <a:rot lat="0" lon="0" rev="4800000"/>
            </a:lightRig>
          </a:scene3d>
          <a:sp3d prstMaterial="matte">
            <a:bevelT w="25400" h="254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92594" tIns="219446" rIns="146297" bIns="219446" numCol="1" spcCol="0" rtlCol="0" fromWordArt="0" anchor="ctr" anchorCtr="0" forceAA="0" compatLnSpc="1">
            <a:prstTxWarp prst="textNoShape">
              <a:avLst/>
            </a:prstTxWarp>
            <a:noAutofit/>
          </a:bodyPr>
          <a:lstStyle/>
          <a:p>
            <a:pPr>
              <a:lnSpc>
                <a:spcPct val="85000"/>
              </a:lnSpc>
              <a:spcBef>
                <a:spcPts val="1920"/>
              </a:spcBef>
            </a:pPr>
            <a:r>
              <a:rPr lang="en-US" sz="2000" dirty="0"/>
              <a:t>Secure Cloud Services</a:t>
            </a:r>
            <a:endParaRPr lang="en-US" sz="2000" dirty="0">
              <a:solidFill>
                <a:schemeClr val="tx1"/>
              </a:solidFill>
              <a:effectLst>
                <a:outerShdw blurRad="38100" dist="38100" dir="2700000" algn="tl">
                  <a:srgbClr val="000000">
                    <a:alpha val="43137"/>
                  </a:srgbClr>
                </a:outerShdw>
              </a:effectLst>
              <a:latin typeface="Intel Clear" panose="020B0604020203020204" pitchFamily="34" charset="0"/>
            </a:endParaRPr>
          </a:p>
        </p:txBody>
      </p:sp>
      <p:sp>
        <p:nvSpPr>
          <p:cNvPr id="52" name="Rectangle 51"/>
          <p:cNvSpPr/>
          <p:nvPr/>
        </p:nvSpPr>
        <p:spPr bwMode="gray">
          <a:xfrm>
            <a:off x="3160419" y="1733550"/>
            <a:ext cx="5816107" cy="625292"/>
          </a:xfrm>
          <a:prstGeom prst="rect">
            <a:avLst/>
          </a:prstGeom>
          <a:solidFill>
            <a:schemeClr val="accent6">
              <a:lumMod val="75000"/>
            </a:schemeClr>
          </a:solidFill>
          <a:ln w="12700">
            <a:gradFill flip="none" rotWithShape="1">
              <a:gsLst>
                <a:gs pos="67650">
                  <a:schemeClr val="accent1"/>
                </a:gs>
                <a:gs pos="33000">
                  <a:schemeClr val="accent1"/>
                </a:gs>
                <a:gs pos="0">
                  <a:schemeClr val="tx2"/>
                </a:gs>
                <a:gs pos="50000">
                  <a:srgbClr val="5CD3FF"/>
                </a:gs>
                <a:gs pos="100000">
                  <a:schemeClr val="tx2"/>
                </a:gs>
              </a:gsLst>
              <a:lin ang="12600000" scaled="0"/>
              <a:tileRect/>
            </a:gradFill>
          </a:ln>
          <a:effectLst>
            <a:outerShdw blurRad="88900" dist="50800" dir="2700000" algn="tl" rotWithShape="0">
              <a:prstClr val="black">
                <a:alpha val="28000"/>
              </a:prstClr>
            </a:outerShdw>
          </a:effectLst>
          <a:scene3d>
            <a:camera prst="orthographicFront"/>
            <a:lightRig rig="glow" dir="t">
              <a:rot lat="0" lon="0" rev="4800000"/>
            </a:lightRig>
          </a:scene3d>
          <a:sp3d prstMaterial="matte">
            <a:bevelT w="25400" h="254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72" tIns="137153" rIns="91436" bIns="137153" numCol="1" spcCol="0" rtlCol="0" fromWordArt="0" anchor="ctr" anchorCtr="0" forceAA="0" compatLnSpc="1">
            <a:prstTxWarp prst="textNoShape">
              <a:avLst/>
            </a:prstTxWarp>
            <a:noAutofit/>
          </a:bodyPr>
          <a:lstStyle/>
          <a:p>
            <a:r>
              <a:rPr lang="en-US" sz="2000" dirty="0"/>
              <a:t>Secure the Endpoint</a:t>
            </a:r>
          </a:p>
        </p:txBody>
      </p:sp>
    </p:spTree>
    <p:extLst>
      <p:ext uri="{BB962C8B-B14F-4D97-AF65-F5344CB8AC3E}">
        <p14:creationId xmlns:p14="http://schemas.microsoft.com/office/powerpoint/2010/main" val="127401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3200"/>
            <a:ext cx="8228012" cy="868680"/>
          </a:xfrm>
        </p:spPr>
        <p:txBody>
          <a:bodyPr/>
          <a:lstStyle/>
          <a:p>
            <a:r>
              <a:rPr lang="en-US" dirty="0" smtClean="0"/>
              <a:t>Arduino impact in maker space</a:t>
            </a:r>
            <a:endParaRPr lang="en-US" dirty="0"/>
          </a:p>
        </p:txBody>
      </p:sp>
      <p:sp>
        <p:nvSpPr>
          <p:cNvPr id="3" name="Slide Number Placeholder 2"/>
          <p:cNvSpPr>
            <a:spLocks noGrp="1"/>
          </p:cNvSpPr>
          <p:nvPr>
            <p:ph type="sldNum" sz="quarter" idx="12"/>
          </p:nvPr>
        </p:nvSpPr>
        <p:spPr/>
        <p:txBody>
          <a:bodyPr/>
          <a:lstStyle/>
          <a:p>
            <a:fld id="{EE2556C5-CE8C-6547-B838-EA80C61A4AF7}" type="slidenum">
              <a:rPr lang="en-US" smtClean="0"/>
              <a:pPr/>
              <a:t>17</a:t>
            </a:fld>
            <a:endParaRPr lang="en-US"/>
          </a:p>
        </p:txBody>
      </p:sp>
      <p:sp>
        <p:nvSpPr>
          <p:cNvPr id="4" name="Content Placeholder 3"/>
          <p:cNvSpPr>
            <a:spLocks noGrp="1"/>
          </p:cNvSpPr>
          <p:nvPr>
            <p:ph sz="half" idx="1"/>
          </p:nvPr>
        </p:nvSpPr>
        <p:spPr>
          <a:xfrm>
            <a:off x="455613" y="765564"/>
            <a:ext cx="4006851" cy="3425825"/>
          </a:xfrm>
        </p:spPr>
        <p:txBody>
          <a:bodyPr/>
          <a:lstStyle/>
          <a:p>
            <a:r>
              <a:rPr lang="en-US" sz="1400" b="1" dirty="0" smtClean="0"/>
              <a:t>Before</a:t>
            </a:r>
          </a:p>
          <a:p>
            <a:pPr marL="285750" indent="-285750">
              <a:buFont typeface="Arial" panose="020B0604020202020204" pitchFamily="34" charset="0"/>
              <a:buChar char="•"/>
            </a:pPr>
            <a:r>
              <a:rPr lang="en-US" sz="1400" b="1" dirty="0" smtClean="0"/>
              <a:t>Learn, buy, </a:t>
            </a:r>
            <a:r>
              <a:rPr lang="en-US" sz="1400" b="1" dirty="0"/>
              <a:t>s</a:t>
            </a:r>
            <a:r>
              <a:rPr lang="en-US" sz="1400" b="1" dirty="0" smtClean="0"/>
              <a:t>older together components (caps, controllers, chips, regulators </a:t>
            </a:r>
            <a:r>
              <a:rPr lang="en-US" sz="1400" b="1" dirty="0" err="1" smtClean="0"/>
              <a:t>etc</a:t>
            </a:r>
            <a:r>
              <a:rPr lang="en-US" sz="1400" b="1" dirty="0" smtClean="0"/>
              <a:t>)</a:t>
            </a:r>
          </a:p>
          <a:p>
            <a:pPr marL="285750" indent="-285750">
              <a:buFont typeface="Arial" panose="020B0604020202020204" pitchFamily="34" charset="0"/>
              <a:buChar char="•"/>
            </a:pPr>
            <a:r>
              <a:rPr lang="en-US" sz="1400" b="1" dirty="0" smtClean="0"/>
              <a:t>Learn complex </a:t>
            </a:r>
            <a:r>
              <a:rPr lang="en-US" sz="1400" b="1" dirty="0" err="1" smtClean="0"/>
              <a:t>toolchains</a:t>
            </a:r>
            <a:r>
              <a:rPr lang="en-US" sz="1400" b="1" dirty="0" smtClean="0"/>
              <a:t>, buy specialized hardware</a:t>
            </a:r>
            <a:endParaRPr lang="en-US" sz="1400" b="1" dirty="0"/>
          </a:p>
        </p:txBody>
      </p:sp>
      <p:sp>
        <p:nvSpPr>
          <p:cNvPr id="5" name="Content Placeholder 4"/>
          <p:cNvSpPr>
            <a:spLocks noGrp="1"/>
          </p:cNvSpPr>
          <p:nvPr>
            <p:ph sz="half" idx="4294967295"/>
          </p:nvPr>
        </p:nvSpPr>
        <p:spPr>
          <a:xfrm>
            <a:off x="4678363" y="765564"/>
            <a:ext cx="4005264" cy="3425825"/>
          </a:xfrm>
          <a:prstGeom prst="rect">
            <a:avLst/>
          </a:prstGeom>
        </p:spPr>
        <p:txBody>
          <a:bodyPr/>
          <a:lstStyle/>
          <a:p>
            <a:r>
              <a:rPr lang="en-US" sz="1400" b="1" dirty="0" smtClean="0"/>
              <a:t>After</a:t>
            </a:r>
          </a:p>
          <a:p>
            <a:pPr marL="285750" indent="-285750">
              <a:buFont typeface="Arial" panose="020B0604020202020204" pitchFamily="34" charset="0"/>
              <a:buChar char="•"/>
            </a:pPr>
            <a:r>
              <a:rPr lang="en-US" sz="1400" b="1" dirty="0" smtClean="0"/>
              <a:t>Open sourced HW &amp; SW</a:t>
            </a:r>
          </a:p>
          <a:p>
            <a:pPr marL="285750" indent="-285750">
              <a:buFont typeface="Arial" panose="020B0604020202020204" pitchFamily="34" charset="0"/>
              <a:buChar char="•"/>
            </a:pPr>
            <a:r>
              <a:rPr lang="en-US" sz="1400" b="1" dirty="0" smtClean="0"/>
              <a:t>Huge online community &amp; ecosystem</a:t>
            </a:r>
          </a:p>
          <a:p>
            <a:pPr marL="285750" indent="-285750">
              <a:buFont typeface="Arial" panose="020B0604020202020204" pitchFamily="34" charset="0"/>
              <a:buChar char="•"/>
            </a:pPr>
            <a:r>
              <a:rPr lang="en-US" sz="1400" b="1" dirty="0"/>
              <a:t>Radically simplified development</a:t>
            </a:r>
          </a:p>
          <a:p>
            <a:pPr marL="285750" indent="-285750">
              <a:buFont typeface="Arial" panose="020B0604020202020204" pitchFamily="34" charset="0"/>
              <a:buChar char="•"/>
            </a:pPr>
            <a:endParaRPr lang="en-US" sz="14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97" y="2091017"/>
            <a:ext cx="3507775" cy="123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888" y="3096536"/>
            <a:ext cx="1905361" cy="143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3166" y="3170679"/>
            <a:ext cx="2307262" cy="151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800600" y="2263124"/>
            <a:ext cx="2680878" cy="2540629"/>
            <a:chOff x="4222164" y="204407"/>
            <a:chExt cx="4734687" cy="473468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2164" y="204407"/>
              <a:ext cx="4734687" cy="4734687"/>
            </a:xfrm>
            <a:prstGeom prst="rect">
              <a:avLst/>
            </a:prstGeom>
          </p:spPr>
        </p:pic>
        <p:grpSp>
          <p:nvGrpSpPr>
            <p:cNvPr id="11" name="Group 10"/>
            <p:cNvGrpSpPr/>
            <p:nvPr/>
          </p:nvGrpSpPr>
          <p:grpSpPr>
            <a:xfrm>
              <a:off x="5444972" y="1427218"/>
              <a:ext cx="2289068" cy="2289066"/>
              <a:chOff x="3426948" y="1426701"/>
              <a:chExt cx="2290102" cy="2290100"/>
            </a:xfrm>
          </p:grpSpPr>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6948" y="1426701"/>
                <a:ext cx="2290098" cy="2290100"/>
              </a:xfrm>
              <a:prstGeom prst="rect">
                <a:avLst/>
              </a:prstGeom>
            </p:spPr>
          </p:pic>
          <p:sp>
            <p:nvSpPr>
              <p:cNvPr id="51" name="TextBox 50"/>
              <p:cNvSpPr txBox="1"/>
              <p:nvPr/>
            </p:nvSpPr>
            <p:spPr>
              <a:xfrm>
                <a:off x="4079674" y="3257787"/>
                <a:ext cx="934872"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Online</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Communities</a:t>
                </a:r>
              </a:p>
            </p:txBody>
          </p:sp>
          <p:sp>
            <p:nvSpPr>
              <p:cNvPr id="52" name="TextBox 51"/>
              <p:cNvSpPr txBox="1"/>
              <p:nvPr/>
            </p:nvSpPr>
            <p:spPr>
              <a:xfrm>
                <a:off x="3586929" y="2836355"/>
                <a:ext cx="659155"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Physical</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Spaces</a:t>
                </a:r>
              </a:p>
            </p:txBody>
          </p:sp>
          <p:sp>
            <p:nvSpPr>
              <p:cNvPr id="53" name="TextBox 52"/>
              <p:cNvSpPr txBox="1"/>
              <p:nvPr/>
            </p:nvSpPr>
            <p:spPr>
              <a:xfrm>
                <a:off x="3426950" y="2197465"/>
                <a:ext cx="750526"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Compute</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Platforms</a:t>
                </a:r>
              </a:p>
            </p:txBody>
          </p:sp>
          <p:sp>
            <p:nvSpPr>
              <p:cNvPr id="54" name="TextBox 53"/>
              <p:cNvSpPr txBox="1"/>
              <p:nvPr/>
            </p:nvSpPr>
            <p:spPr>
              <a:xfrm>
                <a:off x="5064307" y="2274410"/>
                <a:ext cx="652743" cy="246221"/>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Markets</a:t>
                </a:r>
              </a:p>
            </p:txBody>
          </p:sp>
          <p:sp>
            <p:nvSpPr>
              <p:cNvPr id="55" name="TextBox 54"/>
              <p:cNvSpPr txBox="1"/>
              <p:nvPr/>
            </p:nvSpPr>
            <p:spPr>
              <a:xfrm>
                <a:off x="4662350" y="1568171"/>
                <a:ext cx="652744"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Micro</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Funding</a:t>
                </a:r>
              </a:p>
            </p:txBody>
          </p:sp>
          <p:sp>
            <p:nvSpPr>
              <p:cNvPr id="56" name="TextBox 55"/>
              <p:cNvSpPr txBox="1"/>
              <p:nvPr/>
            </p:nvSpPr>
            <p:spPr>
              <a:xfrm>
                <a:off x="3927272" y="1568171"/>
                <a:ext cx="644728"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3D </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Printing</a:t>
                </a:r>
              </a:p>
            </p:txBody>
          </p:sp>
          <p:sp>
            <p:nvSpPr>
              <p:cNvPr id="57" name="TextBox 56"/>
              <p:cNvSpPr txBox="1"/>
              <p:nvPr/>
            </p:nvSpPr>
            <p:spPr>
              <a:xfrm>
                <a:off x="5014546" y="2969691"/>
                <a:ext cx="505267" cy="246221"/>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Distis</a:t>
                </a:r>
              </a:p>
            </p:txBody>
          </p:sp>
        </p:grpSp>
        <p:sp>
          <p:nvSpPr>
            <p:cNvPr id="12" name="Oval 11"/>
            <p:cNvSpPr/>
            <p:nvPr/>
          </p:nvSpPr>
          <p:spPr>
            <a:xfrm>
              <a:off x="6156773" y="2137278"/>
              <a:ext cx="865469" cy="868945"/>
            </a:xfrm>
            <a:prstGeom prst="ellipse">
              <a:avLst/>
            </a:prstGeom>
            <a:solidFill>
              <a:schemeClr val="accent1"/>
            </a:solidFill>
            <a:ln w="28575" algn="ctr">
              <a:noFill/>
              <a:prstDash val="dashDot"/>
              <a:round/>
              <a:headEnd/>
              <a:tailEnd/>
            </a:ln>
          </p:spPr>
          <p:txBody>
            <a:bodyPr wrap="square" lIns="0" tIns="0" rIns="0" bIns="0" anchor="ctr"/>
            <a:lstStyle/>
            <a:p>
              <a:pPr algn="ctr" defTabSz="914168">
                <a:spcBef>
                  <a:spcPts val="300"/>
                </a:spcBef>
                <a:spcAft>
                  <a:spcPts val="300"/>
                </a:spcAft>
              </a:pPr>
              <a:r>
                <a:rPr lang="en-US" sz="600" b="1" kern="0" dirty="0" smtClean="0">
                  <a:solidFill>
                    <a:schemeClr val="bg1"/>
                  </a:solidFill>
                  <a:ea typeface="Verdana" panose="020B0604030504040204" pitchFamily="34" charset="0"/>
                  <a:cs typeface="Verdana" panose="020B0604030504040204" pitchFamily="34" charset="0"/>
                </a:rPr>
                <a:t>Millions of Makers Worldwide</a:t>
              </a:r>
              <a:endParaRPr lang="en-US" sz="600" b="1" kern="0" dirty="0">
                <a:solidFill>
                  <a:schemeClr val="bg1"/>
                </a:solidFill>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9954" y="315990"/>
              <a:ext cx="345028" cy="31234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8649" y="1768588"/>
              <a:ext cx="926757" cy="16507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81691" y="1284929"/>
              <a:ext cx="926757" cy="165079"/>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8649" y="2011537"/>
              <a:ext cx="974611" cy="275184"/>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2171" y="2360076"/>
              <a:ext cx="741089" cy="423347"/>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5954" y="3120705"/>
              <a:ext cx="496013" cy="189832"/>
            </a:xfrm>
            <a:prstGeom prst="rect">
              <a:avLst/>
            </a:prstGeom>
          </p:spPr>
        </p:pic>
        <p:pic>
          <p:nvPicPr>
            <p:cNvPr id="19" name="Picture 1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520541" y="3215621"/>
              <a:ext cx="906298" cy="201752"/>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34275" y="1722480"/>
              <a:ext cx="601449" cy="169157"/>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25542" y="2765105"/>
              <a:ext cx="300352" cy="204406"/>
            </a:xfrm>
            <a:prstGeom prst="rect">
              <a:avLst/>
            </a:prstGeom>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90332" y="1982089"/>
              <a:ext cx="898953" cy="381661"/>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63098" y="1722480"/>
              <a:ext cx="263776" cy="281105"/>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62330" y="2395048"/>
              <a:ext cx="700768" cy="139489"/>
            </a:xfrm>
            <a:prstGeom prst="rect">
              <a:avLst/>
            </a:prstGeom>
          </p:spPr>
        </p:pic>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02514" y="2600427"/>
              <a:ext cx="864973" cy="124817"/>
            </a:xfrm>
            <a:prstGeom prst="rect">
              <a:avLst/>
            </a:prstGeom>
          </p:spPr>
        </p:pic>
        <p:pic>
          <p:nvPicPr>
            <p:cNvPr id="26" name="Picture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77578" y="1450008"/>
              <a:ext cx="542593" cy="219621"/>
            </a:xfrm>
            <a:prstGeom prst="rect">
              <a:avLst/>
            </a:prstGeom>
          </p:spPr>
        </p:pic>
        <p:pic>
          <p:nvPicPr>
            <p:cNvPr id="27" name="Picture 2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65410" y="771329"/>
              <a:ext cx="1074810" cy="126887"/>
            </a:xfrm>
            <a:prstGeom prst="rect">
              <a:avLst/>
            </a:prstGeom>
          </p:spPr>
        </p:pic>
        <p:pic>
          <p:nvPicPr>
            <p:cNvPr id="28" name="Picture 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07816" y="1068191"/>
              <a:ext cx="587143" cy="230097"/>
            </a:xfrm>
            <a:prstGeom prst="rect">
              <a:avLst/>
            </a:prstGeom>
          </p:spPr>
        </p:pic>
        <p:pic>
          <p:nvPicPr>
            <p:cNvPr id="29" name="Picture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79308" y="494726"/>
              <a:ext cx="947937" cy="177738"/>
            </a:xfrm>
            <a:prstGeom prst="rect">
              <a:avLst/>
            </a:prstGeom>
          </p:spPr>
        </p:pic>
        <p:pic>
          <p:nvPicPr>
            <p:cNvPr id="30" name="Picture 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713800" y="1063703"/>
              <a:ext cx="439476" cy="287577"/>
            </a:xfrm>
            <a:prstGeom prst="rect">
              <a:avLst/>
            </a:prstGeom>
          </p:spPr>
        </p:pic>
        <p:pic>
          <p:nvPicPr>
            <p:cNvPr id="31" name="Picture 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663715" y="3876425"/>
              <a:ext cx="467304" cy="143430"/>
            </a:xfrm>
            <a:prstGeom prst="rect">
              <a:avLst/>
            </a:prstGeom>
          </p:spPr>
        </p:pic>
        <p:pic>
          <p:nvPicPr>
            <p:cNvPr id="32" name="Picture 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64419" y="3942437"/>
              <a:ext cx="399194" cy="149698"/>
            </a:xfrm>
            <a:prstGeom prst="rect">
              <a:avLst/>
            </a:prstGeom>
          </p:spPr>
        </p:pic>
        <p:pic>
          <p:nvPicPr>
            <p:cNvPr id="33" name="Picture 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427409" y="4195790"/>
              <a:ext cx="704212" cy="139501"/>
            </a:xfrm>
            <a:prstGeom prst="rect">
              <a:avLst/>
            </a:prstGeom>
          </p:spPr>
        </p:pic>
        <p:pic>
          <p:nvPicPr>
            <p:cNvPr id="34" name="Picture 3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157572" y="4335291"/>
              <a:ext cx="1012286" cy="181984"/>
            </a:xfrm>
            <a:prstGeom prst="rect">
              <a:avLst/>
            </a:prstGeom>
          </p:spPr>
        </p:pic>
        <p:pic>
          <p:nvPicPr>
            <p:cNvPr id="35" name="Picture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021184" y="4585817"/>
              <a:ext cx="1316248" cy="177187"/>
            </a:xfrm>
            <a:prstGeom prst="rect">
              <a:avLst/>
            </a:prstGeom>
          </p:spPr>
        </p:pic>
        <p:pic>
          <p:nvPicPr>
            <p:cNvPr id="36" name="Picture 3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549545" y="3058443"/>
              <a:ext cx="963827" cy="179066"/>
            </a:xfrm>
            <a:prstGeom prst="rect">
              <a:avLst/>
            </a:prstGeom>
          </p:spPr>
        </p:pic>
        <p:pic>
          <p:nvPicPr>
            <p:cNvPr id="37" name="Picture 3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62338" y="3401209"/>
              <a:ext cx="412383" cy="383660"/>
            </a:xfrm>
            <a:prstGeom prst="rect">
              <a:avLst/>
            </a:prstGeom>
          </p:spPr>
        </p:pic>
        <p:pic>
          <p:nvPicPr>
            <p:cNvPr id="38" name="Picture 3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80194" y="3423657"/>
              <a:ext cx="339978" cy="430638"/>
            </a:xfrm>
            <a:prstGeom prst="rect">
              <a:avLst/>
            </a:prstGeom>
          </p:spPr>
        </p:pic>
        <p:pic>
          <p:nvPicPr>
            <p:cNvPr id="39" name="Picture 3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19086" y="4172265"/>
              <a:ext cx="559850" cy="230679"/>
            </a:xfrm>
            <a:prstGeom prst="rect">
              <a:avLst/>
            </a:prstGeom>
          </p:spPr>
        </p:pic>
        <p:pic>
          <p:nvPicPr>
            <p:cNvPr id="40" name="Picture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083952" y="3834208"/>
              <a:ext cx="722043" cy="254491"/>
            </a:xfrm>
            <a:prstGeom prst="rect">
              <a:avLst/>
            </a:prstGeom>
          </p:spPr>
        </p:pic>
        <p:pic>
          <p:nvPicPr>
            <p:cNvPr id="41" name="Picture 4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60619" y="1043738"/>
              <a:ext cx="704212" cy="139501"/>
            </a:xfrm>
            <a:prstGeom prst="rect">
              <a:avLst/>
            </a:prstGeom>
          </p:spPr>
        </p:pic>
        <p:pic>
          <p:nvPicPr>
            <p:cNvPr id="42" name="Picture 4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950183" y="736561"/>
              <a:ext cx="531508" cy="531508"/>
            </a:xfrm>
            <a:prstGeom prst="rect">
              <a:avLst/>
            </a:prstGeom>
          </p:spPr>
        </p:pic>
        <p:pic>
          <p:nvPicPr>
            <p:cNvPr id="43" name="Picture 4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481691" y="659956"/>
              <a:ext cx="1018086" cy="339362"/>
            </a:xfrm>
            <a:prstGeom prst="rect">
              <a:avLst/>
            </a:prstGeom>
          </p:spPr>
        </p:pic>
        <p:pic>
          <p:nvPicPr>
            <p:cNvPr id="44" name="Picture 4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377833" y="3321173"/>
              <a:ext cx="1029596" cy="198394"/>
            </a:xfrm>
            <a:prstGeom prst="rect">
              <a:avLst/>
            </a:prstGeom>
          </p:spPr>
        </p:pic>
        <p:pic>
          <p:nvPicPr>
            <p:cNvPr id="45" name="Picture 4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212623" y="3544287"/>
              <a:ext cx="819226" cy="289921"/>
            </a:xfrm>
            <a:prstGeom prst="rect">
              <a:avLst/>
            </a:prstGeom>
          </p:spPr>
        </p:pic>
        <p:pic>
          <p:nvPicPr>
            <p:cNvPr id="46" name="Picture 4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584692" y="3996933"/>
              <a:ext cx="566449" cy="247438"/>
            </a:xfrm>
            <a:prstGeom prst="rect">
              <a:avLst/>
            </a:prstGeom>
          </p:spPr>
        </p:pic>
        <p:pic>
          <p:nvPicPr>
            <p:cNvPr id="47" name="Picture 4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586838" y="4358945"/>
              <a:ext cx="321144" cy="165088"/>
            </a:xfrm>
            <a:prstGeom prst="rect">
              <a:avLst/>
            </a:prstGeom>
          </p:spPr>
        </p:pic>
        <p:pic>
          <p:nvPicPr>
            <p:cNvPr id="48" name="Picture 4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649740" y="3147975"/>
              <a:ext cx="558858" cy="71725"/>
            </a:xfrm>
            <a:prstGeom prst="rect">
              <a:avLst/>
            </a:prstGeom>
          </p:spPr>
        </p:pic>
        <p:pic>
          <p:nvPicPr>
            <p:cNvPr id="49" name="Picture 4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066937" y="3569001"/>
              <a:ext cx="447023" cy="355317"/>
            </a:xfrm>
            <a:prstGeom prst="rect">
              <a:avLst/>
            </a:prstGeom>
          </p:spPr>
        </p:pic>
      </p:grpSp>
    </p:spTree>
    <p:extLst>
      <p:ext uri="{BB962C8B-B14F-4D97-AF65-F5344CB8AC3E}">
        <p14:creationId xmlns:p14="http://schemas.microsoft.com/office/powerpoint/2010/main" val="3234737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E2556C5-CE8C-6547-B838-EA80C61A4AF7}" type="slidenum">
              <a:rPr lang="en-US" smtClean="0"/>
              <a:pPr/>
              <a:t>18</a:t>
            </a:fld>
            <a:endParaRPr lang="en-US"/>
          </a:p>
        </p:txBody>
      </p:sp>
      <p:grpSp>
        <p:nvGrpSpPr>
          <p:cNvPr id="9" name="Group 8"/>
          <p:cNvGrpSpPr/>
          <p:nvPr/>
        </p:nvGrpSpPr>
        <p:grpSpPr>
          <a:xfrm>
            <a:off x="1833984" y="57150"/>
            <a:ext cx="5214110" cy="4941336"/>
            <a:chOff x="4222164" y="204407"/>
            <a:chExt cx="4734687" cy="473468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164" y="204407"/>
              <a:ext cx="4734687" cy="4734687"/>
            </a:xfrm>
            <a:prstGeom prst="rect">
              <a:avLst/>
            </a:prstGeom>
          </p:spPr>
        </p:pic>
        <p:grpSp>
          <p:nvGrpSpPr>
            <p:cNvPr id="11" name="Group 10"/>
            <p:cNvGrpSpPr/>
            <p:nvPr/>
          </p:nvGrpSpPr>
          <p:grpSpPr>
            <a:xfrm>
              <a:off x="5444972" y="1427218"/>
              <a:ext cx="2289068" cy="2289066"/>
              <a:chOff x="3426948" y="1426701"/>
              <a:chExt cx="2290102" cy="2290100"/>
            </a:xfrm>
          </p:grpSpPr>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6948" y="1426701"/>
                <a:ext cx="2290098" cy="2290100"/>
              </a:xfrm>
              <a:prstGeom prst="rect">
                <a:avLst/>
              </a:prstGeom>
            </p:spPr>
          </p:pic>
          <p:sp>
            <p:nvSpPr>
              <p:cNvPr id="51" name="TextBox 50"/>
              <p:cNvSpPr txBox="1"/>
              <p:nvPr/>
            </p:nvSpPr>
            <p:spPr>
              <a:xfrm>
                <a:off x="4079674" y="3257787"/>
                <a:ext cx="934872"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Online</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Communities</a:t>
                </a:r>
              </a:p>
            </p:txBody>
          </p:sp>
          <p:sp>
            <p:nvSpPr>
              <p:cNvPr id="52" name="TextBox 51"/>
              <p:cNvSpPr txBox="1"/>
              <p:nvPr/>
            </p:nvSpPr>
            <p:spPr>
              <a:xfrm>
                <a:off x="3586929" y="2836355"/>
                <a:ext cx="659155"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Physical</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Spaces</a:t>
                </a:r>
              </a:p>
            </p:txBody>
          </p:sp>
          <p:sp>
            <p:nvSpPr>
              <p:cNvPr id="53" name="TextBox 52"/>
              <p:cNvSpPr txBox="1"/>
              <p:nvPr/>
            </p:nvSpPr>
            <p:spPr>
              <a:xfrm>
                <a:off x="3426950" y="2197465"/>
                <a:ext cx="750526"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Compute</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Platforms</a:t>
                </a:r>
              </a:p>
            </p:txBody>
          </p:sp>
          <p:sp>
            <p:nvSpPr>
              <p:cNvPr id="54" name="TextBox 53"/>
              <p:cNvSpPr txBox="1"/>
              <p:nvPr/>
            </p:nvSpPr>
            <p:spPr>
              <a:xfrm>
                <a:off x="5064307" y="2274410"/>
                <a:ext cx="652743" cy="246221"/>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Markets</a:t>
                </a:r>
              </a:p>
            </p:txBody>
          </p:sp>
          <p:sp>
            <p:nvSpPr>
              <p:cNvPr id="55" name="TextBox 54"/>
              <p:cNvSpPr txBox="1"/>
              <p:nvPr/>
            </p:nvSpPr>
            <p:spPr>
              <a:xfrm>
                <a:off x="4662350" y="1568171"/>
                <a:ext cx="652744"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Micro</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Funding</a:t>
                </a:r>
              </a:p>
            </p:txBody>
          </p:sp>
          <p:sp>
            <p:nvSpPr>
              <p:cNvPr id="56" name="TextBox 55"/>
              <p:cNvSpPr txBox="1"/>
              <p:nvPr/>
            </p:nvSpPr>
            <p:spPr>
              <a:xfrm>
                <a:off x="3927272" y="1568171"/>
                <a:ext cx="644728" cy="400110"/>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3D </a:t>
                </a:r>
                <a:br>
                  <a:rPr lang="en-US" sz="600" b="1" dirty="0" smtClean="0">
                    <a:solidFill>
                      <a:schemeClr val="accent5"/>
                    </a:solidFill>
                    <a:effectLst>
                      <a:outerShdw blurRad="38100" dist="38100" dir="2700000" algn="tl">
                        <a:srgbClr val="000000">
                          <a:alpha val="43137"/>
                        </a:srgbClr>
                      </a:outerShdw>
                    </a:effectLst>
                    <a:cs typeface="Neo Sans Intel"/>
                  </a:rPr>
                </a:br>
                <a:r>
                  <a:rPr lang="en-US" sz="600" b="1" dirty="0" smtClean="0">
                    <a:solidFill>
                      <a:schemeClr val="accent5"/>
                    </a:solidFill>
                    <a:effectLst>
                      <a:outerShdw blurRad="38100" dist="38100" dir="2700000" algn="tl">
                        <a:srgbClr val="000000">
                          <a:alpha val="43137"/>
                        </a:srgbClr>
                      </a:outerShdw>
                    </a:effectLst>
                    <a:cs typeface="Neo Sans Intel"/>
                  </a:rPr>
                  <a:t>Printing</a:t>
                </a:r>
              </a:p>
            </p:txBody>
          </p:sp>
          <p:sp>
            <p:nvSpPr>
              <p:cNvPr id="57" name="TextBox 56"/>
              <p:cNvSpPr txBox="1"/>
              <p:nvPr/>
            </p:nvSpPr>
            <p:spPr>
              <a:xfrm>
                <a:off x="5014546" y="2969691"/>
                <a:ext cx="505267" cy="246221"/>
              </a:xfrm>
              <a:prstGeom prst="rect">
                <a:avLst/>
              </a:prstGeom>
              <a:noFill/>
            </p:spPr>
            <p:txBody>
              <a:bodyPr wrap="none" rtlCol="0" anchor="ctr" anchorCtr="1">
                <a:noAutofit/>
              </a:bodyPr>
              <a:lstStyle/>
              <a:p>
                <a:pPr algn="ctr"/>
                <a:r>
                  <a:rPr lang="en-US" sz="600" b="1" dirty="0" smtClean="0">
                    <a:solidFill>
                      <a:schemeClr val="accent5"/>
                    </a:solidFill>
                    <a:effectLst>
                      <a:outerShdw blurRad="38100" dist="38100" dir="2700000" algn="tl">
                        <a:srgbClr val="000000">
                          <a:alpha val="43137"/>
                        </a:srgbClr>
                      </a:outerShdw>
                    </a:effectLst>
                    <a:cs typeface="Neo Sans Intel"/>
                  </a:rPr>
                  <a:t>Distis</a:t>
                </a:r>
              </a:p>
            </p:txBody>
          </p:sp>
        </p:grpSp>
        <p:sp>
          <p:nvSpPr>
            <p:cNvPr id="12" name="Oval 11"/>
            <p:cNvSpPr/>
            <p:nvPr/>
          </p:nvSpPr>
          <p:spPr>
            <a:xfrm>
              <a:off x="6156773" y="2137278"/>
              <a:ext cx="865469" cy="868945"/>
            </a:xfrm>
            <a:prstGeom prst="ellipse">
              <a:avLst/>
            </a:prstGeom>
            <a:solidFill>
              <a:schemeClr val="accent1"/>
            </a:solidFill>
            <a:ln w="28575" algn="ctr">
              <a:noFill/>
              <a:prstDash val="dashDot"/>
              <a:round/>
              <a:headEnd/>
              <a:tailEnd/>
            </a:ln>
          </p:spPr>
          <p:txBody>
            <a:bodyPr wrap="square" lIns="0" tIns="0" rIns="0" bIns="0" anchor="ctr"/>
            <a:lstStyle/>
            <a:p>
              <a:pPr algn="ctr" defTabSz="914168">
                <a:spcBef>
                  <a:spcPts val="300"/>
                </a:spcBef>
                <a:spcAft>
                  <a:spcPts val="300"/>
                </a:spcAft>
              </a:pPr>
              <a:r>
                <a:rPr lang="en-US" sz="600" b="1" kern="0" dirty="0" smtClean="0">
                  <a:solidFill>
                    <a:schemeClr val="bg1"/>
                  </a:solidFill>
                  <a:ea typeface="Verdana" panose="020B0604030504040204" pitchFamily="34" charset="0"/>
                  <a:cs typeface="Verdana" panose="020B0604030504040204" pitchFamily="34" charset="0"/>
                </a:rPr>
                <a:t>Millions of Makers Worldwide</a:t>
              </a:r>
              <a:endParaRPr lang="en-US" sz="600" b="1" kern="0" dirty="0">
                <a:solidFill>
                  <a:schemeClr val="bg1"/>
                </a:solidFill>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9954" y="315990"/>
              <a:ext cx="345028" cy="31234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649" y="1768588"/>
              <a:ext cx="926757" cy="16507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691" y="1284929"/>
              <a:ext cx="926757" cy="16507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8649" y="2011537"/>
              <a:ext cx="974611" cy="27518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2171" y="2360076"/>
              <a:ext cx="741089" cy="42334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5954" y="3120705"/>
              <a:ext cx="496013" cy="189832"/>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520541" y="3215621"/>
              <a:ext cx="906298" cy="201752"/>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34275" y="1722480"/>
              <a:ext cx="601449" cy="16915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25542" y="2765105"/>
              <a:ext cx="300352" cy="204406"/>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90332" y="1982089"/>
              <a:ext cx="898953" cy="381661"/>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63098" y="1722480"/>
              <a:ext cx="263776" cy="281105"/>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62330" y="2395048"/>
              <a:ext cx="700768" cy="139489"/>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02514" y="2600427"/>
              <a:ext cx="864973" cy="124817"/>
            </a:xfrm>
            <a:prstGeom prst="rect">
              <a:avLst/>
            </a:prstGeom>
          </p:spPr>
        </p:pic>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7578" y="1450008"/>
              <a:ext cx="542593" cy="219621"/>
            </a:xfrm>
            <a:prstGeom prst="rect">
              <a:avLst/>
            </a:prstGeom>
          </p:spPr>
        </p:pic>
        <p:pic>
          <p:nvPicPr>
            <p:cNvPr id="27" name="Picture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65410" y="771329"/>
              <a:ext cx="1074810" cy="126887"/>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07816" y="1068191"/>
              <a:ext cx="587143" cy="230097"/>
            </a:xfrm>
            <a:prstGeom prst="rect">
              <a:avLst/>
            </a:prstGeom>
          </p:spPr>
        </p:pic>
        <p:pic>
          <p:nvPicPr>
            <p:cNvPr id="29" name="Pictur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79308" y="494726"/>
              <a:ext cx="947937" cy="177738"/>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713800" y="1063703"/>
              <a:ext cx="439476" cy="287577"/>
            </a:xfrm>
            <a:prstGeom prst="rect">
              <a:avLst/>
            </a:prstGeom>
          </p:spPr>
        </p:pic>
        <p:pic>
          <p:nvPicPr>
            <p:cNvPr id="31" name="Pictur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63715" y="3876425"/>
              <a:ext cx="467304" cy="143430"/>
            </a:xfrm>
            <a:prstGeom prst="rect">
              <a:avLst/>
            </a:prstGeom>
          </p:spPr>
        </p:pic>
        <p:pic>
          <p:nvPicPr>
            <p:cNvPr id="32" name="Picture 3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64419" y="3942437"/>
              <a:ext cx="399194" cy="149698"/>
            </a:xfrm>
            <a:prstGeom prst="rect">
              <a:avLst/>
            </a:prstGeom>
          </p:spPr>
        </p:pic>
        <p:pic>
          <p:nvPicPr>
            <p:cNvPr id="33" name="Picture 3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27409" y="4195790"/>
              <a:ext cx="704212" cy="139501"/>
            </a:xfrm>
            <a:prstGeom prst="rect">
              <a:avLst/>
            </a:prstGeom>
          </p:spPr>
        </p:pic>
        <p:pic>
          <p:nvPicPr>
            <p:cNvPr id="34" name="Picture 3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157572" y="4335291"/>
              <a:ext cx="1012286" cy="181984"/>
            </a:xfrm>
            <a:prstGeom prst="rect">
              <a:avLst/>
            </a:prstGeom>
          </p:spPr>
        </p:pic>
        <p:pic>
          <p:nvPicPr>
            <p:cNvPr id="35" name="Picture 3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21184" y="4585817"/>
              <a:ext cx="1316248" cy="177187"/>
            </a:xfrm>
            <a:prstGeom prst="rect">
              <a:avLst/>
            </a:prstGeom>
          </p:spPr>
        </p:pic>
        <p:pic>
          <p:nvPicPr>
            <p:cNvPr id="36" name="Picture 3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49545" y="3058443"/>
              <a:ext cx="963827" cy="179066"/>
            </a:xfrm>
            <a:prstGeom prst="rect">
              <a:avLst/>
            </a:prstGeom>
          </p:spPr>
        </p:pic>
        <p:pic>
          <p:nvPicPr>
            <p:cNvPr id="37" name="Picture 3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462338" y="3401209"/>
              <a:ext cx="412383" cy="383660"/>
            </a:xfrm>
            <a:prstGeom prst="rect">
              <a:avLst/>
            </a:prstGeom>
          </p:spPr>
        </p:pic>
        <p:pic>
          <p:nvPicPr>
            <p:cNvPr id="38" name="Picture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780194" y="3423657"/>
              <a:ext cx="339978" cy="430638"/>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119086" y="4172265"/>
              <a:ext cx="559850" cy="230679"/>
            </a:xfrm>
            <a:prstGeom prst="rect">
              <a:avLst/>
            </a:prstGeom>
          </p:spPr>
        </p:pic>
        <p:pic>
          <p:nvPicPr>
            <p:cNvPr id="40" name="Picture 3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083952" y="3834208"/>
              <a:ext cx="722043" cy="254491"/>
            </a:xfrm>
            <a:prstGeom prst="rect">
              <a:avLst/>
            </a:prstGeom>
          </p:spPr>
        </p:pic>
        <p:pic>
          <p:nvPicPr>
            <p:cNvPr id="41" name="Picture 4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60619" y="1043738"/>
              <a:ext cx="704212" cy="139501"/>
            </a:xfrm>
            <a:prstGeom prst="rect">
              <a:avLst/>
            </a:prstGeom>
          </p:spPr>
        </p:pic>
        <p:pic>
          <p:nvPicPr>
            <p:cNvPr id="42" name="Picture 4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950183" y="736561"/>
              <a:ext cx="531508" cy="531508"/>
            </a:xfrm>
            <a:prstGeom prst="rect">
              <a:avLst/>
            </a:prstGeom>
          </p:spPr>
        </p:pic>
        <p:pic>
          <p:nvPicPr>
            <p:cNvPr id="43" name="Picture 4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481691" y="659956"/>
              <a:ext cx="1018086" cy="339362"/>
            </a:xfrm>
            <a:prstGeom prst="rect">
              <a:avLst/>
            </a:prstGeom>
          </p:spPr>
        </p:pic>
        <p:pic>
          <p:nvPicPr>
            <p:cNvPr id="44" name="Picture 4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377833" y="3321173"/>
              <a:ext cx="1029596" cy="198394"/>
            </a:xfrm>
            <a:prstGeom prst="rect">
              <a:avLst/>
            </a:prstGeom>
          </p:spPr>
        </p:pic>
        <p:pic>
          <p:nvPicPr>
            <p:cNvPr id="45" name="Picture 4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212623" y="3544287"/>
              <a:ext cx="819226" cy="289921"/>
            </a:xfrm>
            <a:prstGeom prst="rect">
              <a:avLst/>
            </a:prstGeom>
          </p:spPr>
        </p:pic>
        <p:pic>
          <p:nvPicPr>
            <p:cNvPr id="46" name="Picture 45"/>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584692" y="3996933"/>
              <a:ext cx="566449" cy="247438"/>
            </a:xfrm>
            <a:prstGeom prst="rect">
              <a:avLst/>
            </a:prstGeom>
          </p:spPr>
        </p:pic>
        <p:pic>
          <p:nvPicPr>
            <p:cNvPr id="47" name="Picture 46"/>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586838" y="4358945"/>
              <a:ext cx="321144" cy="165088"/>
            </a:xfrm>
            <a:prstGeom prst="rect">
              <a:avLst/>
            </a:prstGeom>
          </p:spPr>
        </p:pic>
        <p:pic>
          <p:nvPicPr>
            <p:cNvPr id="48" name="Picture 47"/>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649740" y="3147975"/>
              <a:ext cx="558858" cy="71725"/>
            </a:xfrm>
            <a:prstGeom prst="rect">
              <a:avLst/>
            </a:prstGeom>
          </p:spPr>
        </p:pic>
        <p:pic>
          <p:nvPicPr>
            <p:cNvPr id="49" name="Picture 48"/>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066937" y="3569001"/>
              <a:ext cx="447023" cy="355317"/>
            </a:xfrm>
            <a:prstGeom prst="rect">
              <a:avLst/>
            </a:prstGeom>
          </p:spPr>
        </p:pic>
      </p:grpSp>
    </p:spTree>
    <p:extLst>
      <p:ext uri="{BB962C8B-B14F-4D97-AF65-F5344CB8AC3E}">
        <p14:creationId xmlns:p14="http://schemas.microsoft.com/office/powerpoint/2010/main" val="1475323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19</a:t>
            </a:fld>
            <a:endParaRPr lang="en-US" dirty="0"/>
          </a:p>
        </p:txBody>
      </p:sp>
      <p:sp>
        <p:nvSpPr>
          <p:cNvPr id="3" name="Title 2"/>
          <p:cNvSpPr>
            <a:spLocks noGrp="1"/>
          </p:cNvSpPr>
          <p:nvPr>
            <p:ph type="title"/>
          </p:nvPr>
        </p:nvSpPr>
        <p:spPr>
          <a:xfrm>
            <a:off x="455613" y="308848"/>
            <a:ext cx="8229600" cy="499715"/>
          </a:xfrm>
        </p:spPr>
        <p:txBody>
          <a:bodyPr/>
          <a:lstStyle/>
          <a:p>
            <a:r>
              <a:rPr lang="en-US" b="1" dirty="0" smtClean="0"/>
              <a:t>Do embedded developers care about SW tools?</a:t>
            </a:r>
            <a:endParaRPr lang="en-US" b="1" dirty="0"/>
          </a:p>
        </p:txBody>
      </p:sp>
      <p:sp>
        <p:nvSpPr>
          <p:cNvPr id="5" name="TextBox 4"/>
          <p:cNvSpPr txBox="1"/>
          <p:nvPr/>
        </p:nvSpPr>
        <p:spPr>
          <a:xfrm>
            <a:off x="4737212" y="810755"/>
            <a:ext cx="2611580" cy="954107"/>
          </a:xfrm>
          <a:prstGeom prst="rect">
            <a:avLst/>
          </a:prstGeom>
          <a:noFill/>
        </p:spPr>
        <p:txBody>
          <a:bodyPr wrap="square" rtlCol="0">
            <a:spAutoFit/>
          </a:bodyPr>
          <a:lstStyle/>
          <a:p>
            <a:r>
              <a:rPr lang="en-US" sz="1400" b="1" dirty="0" smtClean="0">
                <a:solidFill>
                  <a:schemeClr val="tx2"/>
                </a:solidFill>
                <a:cs typeface="Neo Sans Intel"/>
              </a:rPr>
              <a:t>Commercial Developers: </a:t>
            </a:r>
            <a:r>
              <a:rPr lang="en-US" sz="1400" dirty="0" smtClean="0">
                <a:solidFill>
                  <a:schemeClr val="tx2"/>
                </a:solidFill>
                <a:cs typeface="Neo Sans Intel"/>
              </a:rPr>
              <a:t>Silicon price &amp; performance top the list.</a:t>
            </a:r>
          </a:p>
          <a:p>
            <a:r>
              <a:rPr lang="en-US" sz="1400" u="sng" dirty="0" smtClean="0">
                <a:solidFill>
                  <a:schemeClr val="tx2"/>
                </a:solidFill>
                <a:cs typeface="Neo Sans Intel"/>
              </a:rPr>
              <a:t>But tools &amp; software matter</a:t>
            </a:r>
            <a:r>
              <a:rPr lang="en-US" sz="1400" dirty="0" smtClean="0">
                <a:solidFill>
                  <a:schemeClr val="tx2"/>
                </a:solidFill>
                <a:cs typeface="Neo Sans Intel"/>
              </a:rPr>
              <a:t>.</a:t>
            </a:r>
          </a:p>
        </p:txBody>
      </p:sp>
      <p:sp>
        <p:nvSpPr>
          <p:cNvPr id="8" name="TextBox 7"/>
          <p:cNvSpPr txBox="1"/>
          <p:nvPr/>
        </p:nvSpPr>
        <p:spPr>
          <a:xfrm>
            <a:off x="2015144" y="3542907"/>
            <a:ext cx="2805532" cy="738664"/>
          </a:xfrm>
          <a:prstGeom prst="rect">
            <a:avLst/>
          </a:prstGeom>
          <a:noFill/>
        </p:spPr>
        <p:txBody>
          <a:bodyPr wrap="square" rtlCol="0">
            <a:spAutoFit/>
          </a:bodyPr>
          <a:lstStyle/>
          <a:p>
            <a:pPr algn="r"/>
            <a:r>
              <a:rPr lang="en-US" sz="1400" b="1" dirty="0" smtClean="0">
                <a:solidFill>
                  <a:schemeClr val="tx2"/>
                </a:solidFill>
                <a:cs typeface="Neo Sans Intel"/>
              </a:rPr>
              <a:t>Makers: </a:t>
            </a:r>
          </a:p>
          <a:p>
            <a:pPr algn="r"/>
            <a:r>
              <a:rPr lang="en-US" sz="1400" dirty="0" smtClean="0">
                <a:solidFill>
                  <a:schemeClr val="tx2"/>
                </a:solidFill>
                <a:cs typeface="Neo Sans Intel"/>
              </a:rPr>
              <a:t>Ease of use, software tools lead their HW selection process</a:t>
            </a:r>
          </a:p>
        </p:txBody>
      </p:sp>
      <p:graphicFrame>
        <p:nvGraphicFramePr>
          <p:cNvPr id="24" name="Content Placeholder 6"/>
          <p:cNvGraphicFramePr>
            <a:graphicFrameLocks noGrp="1"/>
          </p:cNvGraphicFramePr>
          <p:nvPr>
            <p:ph idx="4294967295"/>
            <p:extLst/>
          </p:nvPr>
        </p:nvGraphicFramePr>
        <p:xfrm>
          <a:off x="95438" y="777412"/>
          <a:ext cx="4566210" cy="23512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ontent Placeholder 6"/>
          <p:cNvGraphicFramePr>
            <a:graphicFrameLocks noGrp="1"/>
          </p:cNvGraphicFramePr>
          <p:nvPr>
            <p:ph idx="4294967295"/>
            <p:extLst/>
          </p:nvPr>
        </p:nvGraphicFramePr>
        <p:xfrm>
          <a:off x="4774460" y="1883551"/>
          <a:ext cx="4282877" cy="2302877"/>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p:cNvSpPr/>
          <p:nvPr/>
        </p:nvSpPr>
        <p:spPr>
          <a:xfrm>
            <a:off x="99806" y="846109"/>
            <a:ext cx="4631220" cy="2446246"/>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255668" y="3092299"/>
            <a:ext cx="2475358" cy="200055"/>
          </a:xfrm>
          <a:prstGeom prst="rect">
            <a:avLst/>
          </a:prstGeom>
          <a:noFill/>
        </p:spPr>
        <p:txBody>
          <a:bodyPr wrap="none" rtlCol="0">
            <a:spAutoFit/>
          </a:bodyPr>
          <a:lstStyle/>
          <a:p>
            <a:r>
              <a:rPr lang="en-US" sz="700" dirty="0" smtClean="0">
                <a:cs typeface="Neo Sans Intel"/>
              </a:rPr>
              <a:t>Source: 2014 Embedded Engineer Survey, VDC Research</a:t>
            </a:r>
          </a:p>
        </p:txBody>
      </p:sp>
      <p:sp>
        <p:nvSpPr>
          <p:cNvPr id="28" name="TextBox 27"/>
          <p:cNvSpPr txBox="1"/>
          <p:nvPr/>
        </p:nvSpPr>
        <p:spPr>
          <a:xfrm>
            <a:off x="7653285" y="4106774"/>
            <a:ext cx="1351652" cy="200055"/>
          </a:xfrm>
          <a:prstGeom prst="rect">
            <a:avLst/>
          </a:prstGeom>
          <a:noFill/>
        </p:spPr>
        <p:txBody>
          <a:bodyPr wrap="none" rtlCol="0">
            <a:spAutoFit/>
          </a:bodyPr>
          <a:lstStyle/>
          <a:p>
            <a:r>
              <a:rPr lang="en-US" sz="700" dirty="0" smtClean="0">
                <a:cs typeface="Neo Sans Intel"/>
              </a:rPr>
              <a:t>Source:  VDC Research, 2014</a:t>
            </a:r>
          </a:p>
        </p:txBody>
      </p:sp>
      <p:sp>
        <p:nvSpPr>
          <p:cNvPr id="29" name="Rectangle 28"/>
          <p:cNvSpPr/>
          <p:nvPr/>
        </p:nvSpPr>
        <p:spPr>
          <a:xfrm>
            <a:off x="4817897" y="1899126"/>
            <a:ext cx="4196005" cy="2446246"/>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1026" y="846109"/>
            <a:ext cx="2562711" cy="900617"/>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151530" y="3444000"/>
            <a:ext cx="2660182" cy="900617"/>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300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hi-news.ru/wp-content/uploads/2014/01/Wikipedi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708"/>
          <a:stretch/>
        </p:blipFill>
        <p:spPr bwMode="auto">
          <a:xfrm>
            <a:off x="4070810" y="303657"/>
            <a:ext cx="1924762" cy="21964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hi-news.ru/wp-content/uploads/2014/01/Wikipedi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28"/>
          <a:stretch/>
        </p:blipFill>
        <p:spPr bwMode="auto">
          <a:xfrm>
            <a:off x="6071772" y="898782"/>
            <a:ext cx="990600" cy="10867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E2556C5-CE8C-6547-B838-EA80C61A4AF7}" type="slidenum">
              <a:rPr lang="en-US" smtClean="0"/>
              <a:pPr/>
              <a:t>2</a:t>
            </a:fld>
            <a:endParaRPr lang="en-US" dirty="0"/>
          </a:p>
        </p:txBody>
      </p:sp>
      <p:sp>
        <p:nvSpPr>
          <p:cNvPr id="4" name="Title 2"/>
          <p:cNvSpPr txBox="1">
            <a:spLocks/>
          </p:cNvSpPr>
          <p:nvPr/>
        </p:nvSpPr>
        <p:spPr>
          <a:xfrm>
            <a:off x="457200" y="157222"/>
            <a:ext cx="8229600" cy="741560"/>
          </a:xfrm>
          <a:prstGeom prst="rect">
            <a:avLst/>
          </a:prstGeom>
        </p:spPr>
        <p:txBody>
          <a:bodyPr/>
          <a:lstStyle>
            <a:lvl1pPr algn="l" defTabSz="457178" rtl="0" eaLnBrk="1" latinLnBrk="0" hangingPunct="1">
              <a:spcBef>
                <a:spcPct val="0"/>
              </a:spcBef>
              <a:buNone/>
              <a:defRPr sz="2800" kern="1200">
                <a:solidFill>
                  <a:schemeClr val="accent1"/>
                </a:solidFill>
                <a:latin typeface="Neo Sans Intel Light"/>
                <a:ea typeface="+mj-ea"/>
                <a:cs typeface="+mj-cs"/>
              </a:defRPr>
            </a:lvl1pPr>
          </a:lstStyle>
          <a:p>
            <a:r>
              <a:rPr lang="en-US" dirty="0" smtClean="0">
                <a:latin typeface="Neo Sans Intel Medium" panose="020B0604020202020204" pitchFamily="34" charset="0"/>
              </a:rPr>
              <a:t>Definition</a:t>
            </a:r>
            <a:endParaRPr lang="en-US" dirty="0">
              <a:latin typeface="Neo Sans Intel Medium" panose="020B0604020202020204" pitchFamily="34" charset="0"/>
            </a:endParaRPr>
          </a:p>
        </p:txBody>
      </p:sp>
      <p:pic>
        <p:nvPicPr>
          <p:cNvPr id="5" name="Picture 4"/>
          <p:cNvPicPr>
            <a:picLocks noChangeAspect="1"/>
          </p:cNvPicPr>
          <p:nvPr/>
        </p:nvPicPr>
        <p:blipFill rotWithShape="1">
          <a:blip r:embed="rId4"/>
          <a:srcRect t="9197"/>
          <a:stretch/>
        </p:blipFill>
        <p:spPr>
          <a:xfrm>
            <a:off x="685800" y="1057379"/>
            <a:ext cx="2980952" cy="752371"/>
          </a:xfrm>
          <a:prstGeom prst="rect">
            <a:avLst/>
          </a:prstGeom>
        </p:spPr>
      </p:pic>
      <p:pic>
        <p:nvPicPr>
          <p:cNvPr id="6" name="Picture 5"/>
          <p:cNvPicPr>
            <a:picLocks noChangeAspect="1"/>
          </p:cNvPicPr>
          <p:nvPr/>
        </p:nvPicPr>
        <p:blipFill>
          <a:blip r:embed="rId5"/>
          <a:stretch>
            <a:fillRect/>
          </a:stretch>
        </p:blipFill>
        <p:spPr>
          <a:xfrm>
            <a:off x="572352" y="2038350"/>
            <a:ext cx="6819048" cy="2447619"/>
          </a:xfrm>
          <a:prstGeom prst="rect">
            <a:avLst/>
          </a:prstGeom>
        </p:spPr>
      </p:pic>
      <p:pic>
        <p:nvPicPr>
          <p:cNvPr id="9" name="Picture 8"/>
          <p:cNvPicPr>
            <a:picLocks noChangeAspect="1"/>
          </p:cNvPicPr>
          <p:nvPr/>
        </p:nvPicPr>
        <p:blipFill>
          <a:blip r:embed="rId6"/>
          <a:stretch>
            <a:fillRect/>
          </a:stretch>
        </p:blipFill>
        <p:spPr>
          <a:xfrm>
            <a:off x="361981" y="1057379"/>
            <a:ext cx="210371" cy="3495571"/>
          </a:xfrm>
          <a:prstGeom prst="rect">
            <a:avLst/>
          </a:prstGeom>
        </p:spPr>
      </p:pic>
      <p:pic>
        <p:nvPicPr>
          <p:cNvPr id="10" name="Picture 9"/>
          <p:cNvPicPr>
            <a:picLocks noChangeAspect="1"/>
          </p:cNvPicPr>
          <p:nvPr/>
        </p:nvPicPr>
        <p:blipFill>
          <a:blip r:embed="rId7"/>
          <a:stretch>
            <a:fillRect/>
          </a:stretch>
        </p:blipFill>
        <p:spPr>
          <a:xfrm>
            <a:off x="3837381" y="1905016"/>
            <a:ext cx="3477819" cy="266667"/>
          </a:xfrm>
          <a:prstGeom prst="rect">
            <a:avLst/>
          </a:prstGeom>
        </p:spPr>
      </p:pic>
      <p:pic>
        <p:nvPicPr>
          <p:cNvPr id="13" name="Picture 12"/>
          <p:cNvPicPr>
            <a:picLocks noChangeAspect="1"/>
          </p:cNvPicPr>
          <p:nvPr/>
        </p:nvPicPr>
        <p:blipFill>
          <a:blip r:embed="rId8"/>
          <a:stretch>
            <a:fillRect/>
          </a:stretch>
        </p:blipFill>
        <p:spPr>
          <a:xfrm flipH="1">
            <a:off x="3837381" y="1010955"/>
            <a:ext cx="152381" cy="1043339"/>
          </a:xfrm>
          <a:prstGeom prst="rect">
            <a:avLst/>
          </a:prstGeom>
        </p:spPr>
      </p:pic>
    </p:spTree>
    <p:extLst>
      <p:ext uri="{BB962C8B-B14F-4D97-AF65-F5344CB8AC3E}">
        <p14:creationId xmlns:p14="http://schemas.microsoft.com/office/powerpoint/2010/main" val="4096775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8600" y="0"/>
            <a:ext cx="9628503" cy="1123950"/>
          </a:xfrm>
          <a:prstGeom prst="rect">
            <a:avLst/>
          </a:prstGeom>
        </p:spPr>
      </p:pic>
      <p:sp>
        <p:nvSpPr>
          <p:cNvPr id="2" name="Slide Number Placeholder 1"/>
          <p:cNvSpPr>
            <a:spLocks noGrp="1"/>
          </p:cNvSpPr>
          <p:nvPr>
            <p:ph type="sldNum" sz="quarter" idx="12"/>
          </p:nvPr>
        </p:nvSpPr>
        <p:spPr/>
        <p:txBody>
          <a:bodyPr/>
          <a:lstStyle/>
          <a:p>
            <a:fld id="{EE2556C5-CE8C-6547-B838-EA80C61A4AF7}" type="slidenum">
              <a:rPr lang="en-US" smtClean="0">
                <a:solidFill>
                  <a:prstClr val="white"/>
                </a:solidFill>
                <a:latin typeface="Intel Clear" panose="020B0604020203020204" pitchFamily="34" charset="0"/>
              </a:rPr>
              <a:pPr/>
              <a:t>20</a:t>
            </a:fld>
            <a:endParaRPr lang="en-US" dirty="0">
              <a:solidFill>
                <a:prstClr val="white"/>
              </a:solidFill>
              <a:latin typeface="Intel Clear" panose="020B0604020203020204" pitchFamily="34" charset="0"/>
            </a:endParaRPr>
          </a:p>
        </p:txBody>
      </p:sp>
      <p:sp>
        <p:nvSpPr>
          <p:cNvPr id="4" name="Content Placeholder 3"/>
          <p:cNvSpPr>
            <a:spLocks noGrp="1"/>
          </p:cNvSpPr>
          <p:nvPr>
            <p:ph sz="quarter" idx="13"/>
          </p:nvPr>
        </p:nvSpPr>
        <p:spPr>
          <a:xfrm>
            <a:off x="455613" y="1507927"/>
            <a:ext cx="5638382" cy="1951644"/>
          </a:xfrm>
        </p:spPr>
        <p:txBody>
          <a:bodyPr/>
          <a:lstStyle/>
          <a:p>
            <a:pPr marL="257175" indent="-257175">
              <a:buFont typeface="Arial" panose="020B0604020202020204" pitchFamily="34" charset="0"/>
              <a:buChar char="•"/>
            </a:pPr>
            <a:r>
              <a:rPr lang="en-US" sz="1350" b="1" dirty="0">
                <a:latin typeface="Intel Clear" panose="020B0604020203020204" pitchFamily="34" charset="0"/>
              </a:rPr>
              <a:t>Intel® IoT Developer Kit </a:t>
            </a:r>
            <a:r>
              <a:rPr lang="en-US" sz="1350" dirty="0">
                <a:latin typeface="Intel Clear" panose="020B0604020203020204" pitchFamily="34" charset="0"/>
              </a:rPr>
              <a:t>with </a:t>
            </a:r>
            <a:r>
              <a:rPr lang="en-US" sz="1350" dirty="0" smtClean="0">
                <a:latin typeface="Intel Clear" panose="020B0604020203020204" pitchFamily="34" charset="0"/>
              </a:rPr>
              <a:t>Intel® </a:t>
            </a:r>
            <a:r>
              <a:rPr lang="en-US" sz="1350" dirty="0">
                <a:latin typeface="Intel Clear" panose="020B0604020203020204" pitchFamily="34" charset="0"/>
              </a:rPr>
              <a:t>Galileo &amp; Intel® Edison boards together with easy to use hardware, software, tools, cloud </a:t>
            </a:r>
            <a:r>
              <a:rPr lang="en-US" sz="1350" dirty="0" smtClean="0">
                <a:latin typeface="Intel Clear" panose="020B0604020203020204" pitchFamily="34" charset="0"/>
              </a:rPr>
              <a:t>services</a:t>
            </a:r>
          </a:p>
          <a:p>
            <a:pPr marL="482600" lvl="1" indent="-257175">
              <a:buFont typeface="Arial" panose="020B0604020202020204" pitchFamily="34" charset="0"/>
              <a:buChar char="•"/>
            </a:pPr>
            <a:r>
              <a:rPr lang="en-US" sz="1350" dirty="0" smtClean="0">
                <a:latin typeface="Intel Clear" panose="020B0604020203020204" pitchFamily="34" charset="0"/>
              </a:rPr>
              <a:t>Includes Arduino libraries, </a:t>
            </a:r>
            <a:r>
              <a:rPr lang="en-US" sz="1350" dirty="0" err="1" smtClean="0">
                <a:latin typeface="Intel Clear" panose="020B0604020203020204" pitchFamily="34" charset="0"/>
              </a:rPr>
              <a:t>Wyliodrin</a:t>
            </a:r>
            <a:r>
              <a:rPr lang="en-US" sz="1350" dirty="0" smtClean="0">
                <a:latin typeface="Intel Clear" panose="020B0604020203020204" pitchFamily="34" charset="0"/>
              </a:rPr>
              <a:t>, Intel® XDK </a:t>
            </a:r>
            <a:r>
              <a:rPr lang="en-US" sz="1350" dirty="0" err="1" smtClean="0">
                <a:latin typeface="Intel Clear" panose="020B0604020203020204" pitchFamily="34" charset="0"/>
              </a:rPr>
              <a:t>IoT</a:t>
            </a:r>
            <a:r>
              <a:rPr lang="en-US" sz="1350" dirty="0" smtClean="0">
                <a:latin typeface="Intel Clear" panose="020B0604020203020204" pitchFamily="34" charset="0"/>
              </a:rPr>
              <a:t> Edition and </a:t>
            </a:r>
            <a:r>
              <a:rPr lang="en-US" sz="1350" dirty="0" err="1" smtClean="0">
                <a:latin typeface="Intel Clear" panose="020B0604020203020204" pitchFamily="34" charset="0"/>
              </a:rPr>
              <a:t>eval</a:t>
            </a:r>
            <a:r>
              <a:rPr lang="en-US" sz="1350" dirty="0" smtClean="0">
                <a:latin typeface="Intel Clear" panose="020B0604020203020204" pitchFamily="34" charset="0"/>
              </a:rPr>
              <a:t> version of Intel® System Studio</a:t>
            </a:r>
            <a:endParaRPr lang="en-US" sz="1350" dirty="0">
              <a:latin typeface="Intel Clear" panose="020B0604020203020204" pitchFamily="34" charset="0"/>
            </a:endParaRPr>
          </a:p>
          <a:p>
            <a:pPr marL="257175" indent="-257175">
              <a:buFont typeface="Arial" panose="020B0604020202020204" pitchFamily="34" charset="0"/>
              <a:buChar char="•"/>
            </a:pPr>
            <a:r>
              <a:rPr lang="en-US" sz="1350" b="1" dirty="0">
                <a:latin typeface="Intel Clear" panose="020B0604020203020204" pitchFamily="34" charset="0"/>
              </a:rPr>
              <a:t>IoT Roadshows </a:t>
            </a:r>
            <a:r>
              <a:rPr lang="en-US" sz="1350" dirty="0">
                <a:latin typeface="Intel Clear" panose="020B0604020203020204" pitchFamily="34" charset="0"/>
              </a:rPr>
              <a:t>&amp; </a:t>
            </a:r>
            <a:r>
              <a:rPr lang="en-US" sz="1350" dirty="0" err="1">
                <a:latin typeface="Intel Clear" panose="020B0604020203020204" pitchFamily="34" charset="0"/>
              </a:rPr>
              <a:t>Hackathons</a:t>
            </a:r>
            <a:r>
              <a:rPr lang="en-US" sz="1350" dirty="0">
                <a:latin typeface="Intel Clear" panose="020B0604020203020204" pitchFamily="34" charset="0"/>
              </a:rPr>
              <a:t> </a:t>
            </a:r>
            <a:endParaRPr lang="en-US" sz="1350" dirty="0" smtClean="0">
              <a:latin typeface="Intel Clear" panose="020B0604020203020204" pitchFamily="34" charset="0"/>
            </a:endParaRPr>
          </a:p>
          <a:p>
            <a:pPr marL="257175" indent="-257175">
              <a:buFont typeface="Arial" panose="020B0604020202020204" pitchFamily="34" charset="0"/>
              <a:buChar char="•"/>
            </a:pPr>
            <a:r>
              <a:rPr lang="en-US" sz="1350" b="1" dirty="0" smtClean="0">
                <a:latin typeface="Intel Clear" panose="020B0604020203020204" pitchFamily="34" charset="0"/>
              </a:rPr>
              <a:t>On-line </a:t>
            </a:r>
            <a:r>
              <a:rPr lang="en-US" sz="1350" b="1" dirty="0">
                <a:latin typeface="Intel Clear" panose="020B0604020203020204" pitchFamily="34" charset="0"/>
              </a:rPr>
              <a:t>community</a:t>
            </a:r>
            <a:r>
              <a:rPr lang="en-US" sz="1350" dirty="0">
                <a:latin typeface="Intel Clear" panose="020B0604020203020204" pitchFamily="34" charset="0"/>
              </a:rPr>
              <a:t> for learning, building, sharing Intel Developer Zone for IoT</a:t>
            </a:r>
          </a:p>
          <a:p>
            <a:pPr marL="257175" indent="-257175">
              <a:buFont typeface="Arial" panose="020B0604020202020204" pitchFamily="34" charset="0"/>
              <a:buChar char="•"/>
            </a:pPr>
            <a:endParaRPr lang="en-US" sz="1350" dirty="0">
              <a:latin typeface="Intel Clear" panose="020B0604020203020204" pitchFamily="34" charset="0"/>
            </a:endParaRPr>
          </a:p>
        </p:txBody>
      </p:sp>
      <p:sp>
        <p:nvSpPr>
          <p:cNvPr id="5" name="Rounded Rectangle 4"/>
          <p:cNvSpPr/>
          <p:nvPr/>
        </p:nvSpPr>
        <p:spPr>
          <a:xfrm>
            <a:off x="1295400" y="3603921"/>
            <a:ext cx="5833805" cy="100005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bg1"/>
                </a:solidFill>
                <a:latin typeface="Intel Clear" panose="020B0604020203020204" pitchFamily="34" charset="0"/>
              </a:rPr>
              <a:t>A comprehensive program for hobbyists, students and entrepreneurial developers that delivers everything a software developer needs to quickly and easily turn ideas into solutions for the Internet of Things (IoT)</a:t>
            </a:r>
          </a:p>
        </p:txBody>
      </p:sp>
      <p:pic>
        <p:nvPicPr>
          <p:cNvPr id="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42313" y="1485075"/>
            <a:ext cx="2269429" cy="157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572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7350"/>
            <a:ext cx="9144000" cy="1021556"/>
          </a:xfrm>
        </p:spPr>
        <p:txBody>
          <a:bodyPr>
            <a:normAutofit/>
          </a:bodyPr>
          <a:lstStyle/>
          <a:p>
            <a:pPr algn="ctr"/>
            <a:r>
              <a:rPr lang="en-US" sz="5400" dirty="0" smtClean="0">
                <a:latin typeface="Neo Sans Intel Medium" panose="020B0604020202020204" pitchFamily="34" charset="0"/>
              </a:rPr>
              <a:t>Intel</a:t>
            </a:r>
            <a:r>
              <a:rPr lang="en-US" sz="5400" b="1" dirty="0" smtClean="0"/>
              <a:t>®</a:t>
            </a:r>
            <a:r>
              <a:rPr lang="en-US" sz="5400" dirty="0" smtClean="0">
                <a:latin typeface="Neo Sans Intel Medium" panose="020B0604020202020204" pitchFamily="34" charset="0"/>
              </a:rPr>
              <a:t> </a:t>
            </a:r>
            <a:r>
              <a:rPr lang="en-US" sz="5400" dirty="0" err="1" smtClean="0">
                <a:latin typeface="Neo Sans Intel Medium" panose="020B0604020202020204" pitchFamily="34" charset="0"/>
              </a:rPr>
              <a:t>IoT</a:t>
            </a:r>
            <a:r>
              <a:rPr lang="en-US" sz="5400" dirty="0" smtClean="0">
                <a:latin typeface="Neo Sans Intel Medium" panose="020B0604020202020204" pitchFamily="34" charset="0"/>
              </a:rPr>
              <a:t> SDK</a:t>
            </a:r>
            <a:endParaRPr lang="en-US" sz="5400" dirty="0">
              <a:latin typeface="Neo Sans Intel Medium" panose="020B0604020202020204" pitchFamily="34" charset="0"/>
            </a:endParaRPr>
          </a:p>
        </p:txBody>
      </p:sp>
      <p:sp>
        <p:nvSpPr>
          <p:cNvPr id="4" name="Slide Number Placeholder 3"/>
          <p:cNvSpPr>
            <a:spLocks noGrp="1"/>
          </p:cNvSpPr>
          <p:nvPr>
            <p:ph type="sldNum" sz="quarter" idx="12"/>
          </p:nvPr>
        </p:nvSpPr>
        <p:spPr/>
        <p:txBody>
          <a:bodyPr/>
          <a:lstStyle/>
          <a:p>
            <a:fld id="{EE2556C5-CE8C-6547-B838-EA80C61A4AF7}" type="slidenum">
              <a:rPr lang="en-US" smtClean="0">
                <a:solidFill>
                  <a:srgbClr val="0071C5"/>
                </a:solidFill>
              </a:rPr>
              <a:pPr/>
              <a:t>21</a:t>
            </a:fld>
            <a:endParaRPr lang="en-US" dirty="0">
              <a:solidFill>
                <a:srgbClr val="0071C5"/>
              </a:solidFill>
            </a:endParaRPr>
          </a:p>
        </p:txBody>
      </p:sp>
    </p:spTree>
    <p:extLst>
      <p:ext uri="{BB962C8B-B14F-4D97-AF65-F5344CB8AC3E}">
        <p14:creationId xmlns:p14="http://schemas.microsoft.com/office/powerpoint/2010/main" val="356861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Line 25"/>
          <p:cNvSpPr>
            <a:spLocks noChangeShapeType="1"/>
          </p:cNvSpPr>
          <p:nvPr/>
        </p:nvSpPr>
        <p:spPr bwMode="auto">
          <a:xfrm>
            <a:off x="3625005" y="1430349"/>
            <a:ext cx="7714" cy="2782842"/>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sp>
        <p:nvSpPr>
          <p:cNvPr id="164" name="Line 25"/>
          <p:cNvSpPr>
            <a:spLocks noChangeShapeType="1"/>
          </p:cNvSpPr>
          <p:nvPr/>
        </p:nvSpPr>
        <p:spPr bwMode="auto">
          <a:xfrm>
            <a:off x="5281342" y="1430349"/>
            <a:ext cx="7714" cy="2782842"/>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sp>
        <p:nvSpPr>
          <p:cNvPr id="165" name="Line 25"/>
          <p:cNvSpPr>
            <a:spLocks noChangeShapeType="1"/>
          </p:cNvSpPr>
          <p:nvPr/>
        </p:nvSpPr>
        <p:spPr bwMode="auto">
          <a:xfrm>
            <a:off x="6957431" y="1430349"/>
            <a:ext cx="7714" cy="2782842"/>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sp>
        <p:nvSpPr>
          <p:cNvPr id="160" name="Line 25"/>
          <p:cNvSpPr>
            <a:spLocks noChangeShapeType="1"/>
          </p:cNvSpPr>
          <p:nvPr/>
        </p:nvSpPr>
        <p:spPr bwMode="auto">
          <a:xfrm>
            <a:off x="1984985" y="1430349"/>
            <a:ext cx="7714" cy="2782842"/>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sp>
        <p:nvSpPr>
          <p:cNvPr id="12292" name="Rectangle 2"/>
          <p:cNvSpPr>
            <a:spLocks noGrp="1" noChangeArrowheads="1"/>
          </p:cNvSpPr>
          <p:nvPr>
            <p:ph type="title"/>
          </p:nvPr>
        </p:nvSpPr>
        <p:spPr>
          <a:xfrm>
            <a:off x="381196" y="81616"/>
            <a:ext cx="8229600" cy="437130"/>
          </a:xfrm>
        </p:spPr>
        <p:txBody>
          <a:bodyPr/>
          <a:lstStyle/>
          <a:p>
            <a:r>
              <a:rPr lang="en-US" dirty="0">
                <a:latin typeface="Intel Clear" panose="020B0604020203020204" pitchFamily="34" charset="0"/>
              </a:rPr>
              <a:t>Target audience and developer path</a:t>
            </a:r>
            <a:endParaRPr lang="en-US" altLang="en-US" dirty="0" smtClean="0"/>
          </a:p>
        </p:txBody>
      </p:sp>
      <p:grpSp>
        <p:nvGrpSpPr>
          <p:cNvPr id="12298" name="Group 8"/>
          <p:cNvGrpSpPr>
            <a:grpSpLocks/>
          </p:cNvGrpSpPr>
          <p:nvPr/>
        </p:nvGrpSpPr>
        <p:grpSpPr bwMode="auto">
          <a:xfrm>
            <a:off x="-173919" y="1687848"/>
            <a:ext cx="1327737" cy="2277819"/>
            <a:chOff x="-860" y="1556"/>
            <a:chExt cx="1588" cy="1601"/>
          </a:xfrm>
        </p:grpSpPr>
        <p:sp>
          <p:nvSpPr>
            <p:cNvPr id="1933321" name="Text Box 9"/>
            <p:cNvSpPr txBox="1">
              <a:spLocks noChangeArrowheads="1"/>
            </p:cNvSpPr>
            <p:nvPr/>
          </p:nvSpPr>
          <p:spPr bwMode="auto">
            <a:xfrm>
              <a:off x="-471" y="1556"/>
              <a:ext cx="947" cy="281"/>
            </a:xfrm>
            <a:prstGeom prst="rect">
              <a:avLst/>
            </a:prstGeom>
            <a:noFill/>
            <a:ln w="9525" algn="ctr">
              <a:noFill/>
              <a:miter lim="800000"/>
              <a:headEnd/>
              <a:tailEnd/>
            </a:ln>
            <a:effectLst/>
          </p:spPr>
          <p:txBody>
            <a:bodyPr wrap="square">
              <a:spAutoFit/>
            </a:bodyPr>
            <a:lstStyle/>
            <a:p>
              <a:pPr algn="ctr"/>
              <a:r>
                <a:rPr lang="en-US" sz="1000" dirty="0" smtClean="0">
                  <a:latin typeface="Intel Clear" panose="020B0604020203020204" pitchFamily="34" charset="0"/>
                  <a:cs typeface="Neo Sans Intel Light"/>
                </a:rPr>
                <a:t>OS/Boot Image</a:t>
              </a:r>
              <a:endParaRPr lang="en-US" sz="1000" dirty="0">
                <a:latin typeface="Intel Clear" panose="020B0604020203020204" pitchFamily="34" charset="0"/>
                <a:cs typeface="Neo Sans Intel Light"/>
              </a:endParaRPr>
            </a:p>
          </p:txBody>
        </p:sp>
        <p:sp>
          <p:nvSpPr>
            <p:cNvPr id="1933322" name="Text Box 10"/>
            <p:cNvSpPr txBox="1">
              <a:spLocks noChangeArrowheads="1"/>
            </p:cNvSpPr>
            <p:nvPr/>
          </p:nvSpPr>
          <p:spPr bwMode="auto">
            <a:xfrm>
              <a:off x="-860" y="2188"/>
              <a:ext cx="1588" cy="281"/>
            </a:xfrm>
            <a:prstGeom prst="rect">
              <a:avLst/>
            </a:prstGeom>
            <a:noFill/>
            <a:ln w="9525" algn="ctr">
              <a:noFill/>
              <a:miter lim="800000"/>
              <a:headEnd/>
              <a:tailEnd/>
            </a:ln>
            <a:effectLst/>
          </p:spPr>
          <p:txBody>
            <a:bodyPr wrap="square">
              <a:spAutoFit/>
            </a:bodyPr>
            <a:lstStyle/>
            <a:p>
              <a:pPr algn="ctr"/>
              <a:r>
                <a:rPr lang="en-US" sz="1000" dirty="0" smtClean="0">
                  <a:latin typeface="Intel Clear" panose="020B0604020203020204" pitchFamily="34" charset="0"/>
                  <a:cs typeface="Neo Sans Intel Light"/>
                </a:rPr>
                <a:t>Programming Language</a:t>
              </a:r>
              <a:endParaRPr lang="en-US" sz="1000" dirty="0">
                <a:latin typeface="Intel Clear" panose="020B0604020203020204" pitchFamily="34" charset="0"/>
                <a:cs typeface="Neo Sans Intel Light"/>
              </a:endParaRPr>
            </a:p>
          </p:txBody>
        </p:sp>
        <p:sp>
          <p:nvSpPr>
            <p:cNvPr id="1933323" name="Text Box 11"/>
            <p:cNvSpPr txBox="1">
              <a:spLocks noChangeArrowheads="1"/>
            </p:cNvSpPr>
            <p:nvPr/>
          </p:nvSpPr>
          <p:spPr bwMode="auto">
            <a:xfrm>
              <a:off x="-652" y="2563"/>
              <a:ext cx="1253" cy="173"/>
            </a:xfrm>
            <a:prstGeom prst="rect">
              <a:avLst/>
            </a:prstGeom>
            <a:noFill/>
            <a:ln w="9525" algn="ctr">
              <a:noFill/>
              <a:miter lim="800000"/>
              <a:headEnd/>
              <a:tailEnd/>
            </a:ln>
            <a:effectLst/>
          </p:spPr>
          <p:txBody>
            <a:bodyPr wrap="square">
              <a:spAutoFit/>
            </a:bodyPr>
            <a:lstStyle/>
            <a:p>
              <a:pPr algn="ctr"/>
              <a:r>
                <a:rPr lang="en-US" sz="1000" dirty="0" smtClean="0">
                  <a:latin typeface="Intel Clear" panose="020B0604020203020204" pitchFamily="34" charset="0"/>
                  <a:cs typeface="Neo Sans Intel Light"/>
                </a:rPr>
                <a:t>Hardware</a:t>
              </a:r>
              <a:endParaRPr lang="en-US" sz="1000" dirty="0">
                <a:latin typeface="Intel Clear" panose="020B0604020203020204" pitchFamily="34" charset="0"/>
                <a:cs typeface="Neo Sans Intel Light"/>
              </a:endParaRPr>
            </a:p>
          </p:txBody>
        </p:sp>
        <p:sp>
          <p:nvSpPr>
            <p:cNvPr id="1933324" name="Text Box 12"/>
            <p:cNvSpPr txBox="1">
              <a:spLocks noChangeArrowheads="1"/>
            </p:cNvSpPr>
            <p:nvPr/>
          </p:nvSpPr>
          <p:spPr bwMode="auto">
            <a:xfrm>
              <a:off x="-518" y="2865"/>
              <a:ext cx="1057" cy="292"/>
            </a:xfrm>
            <a:prstGeom prst="rect">
              <a:avLst/>
            </a:prstGeom>
            <a:noFill/>
            <a:ln w="9525" algn="ctr">
              <a:noFill/>
              <a:miter lim="800000"/>
              <a:headEnd/>
              <a:tailEnd/>
            </a:ln>
            <a:effectLst/>
          </p:spPr>
          <p:txBody>
            <a:bodyPr wrap="square">
              <a:spAutoFit/>
            </a:bodyPr>
            <a:lstStyle/>
            <a:p>
              <a:pPr algn="ctr"/>
              <a:r>
                <a:rPr lang="en-US" sz="1000" dirty="0" smtClean="0">
                  <a:latin typeface="Intel Clear" panose="020B0604020203020204" pitchFamily="34" charset="0"/>
                  <a:cs typeface="Neo Sans Intel Light"/>
                </a:rPr>
                <a:t>Tools/ Libraries</a:t>
              </a:r>
              <a:endParaRPr lang="en-US" sz="1000" dirty="0">
                <a:effectLst>
                  <a:outerShdw blurRad="38100" dist="38100" dir="2700000" algn="tl">
                    <a:srgbClr val="C0C0C0"/>
                  </a:outerShdw>
                </a:effectLst>
                <a:latin typeface="Arial" charset="0"/>
                <a:cs typeface="Arial" charset="0"/>
              </a:endParaRPr>
            </a:p>
          </p:txBody>
        </p:sp>
      </p:grpSp>
      <p:sp>
        <p:nvSpPr>
          <p:cNvPr id="1933325" name="Text Box 13"/>
          <p:cNvSpPr txBox="1">
            <a:spLocks noChangeArrowheads="1"/>
          </p:cNvSpPr>
          <p:nvPr/>
        </p:nvSpPr>
        <p:spPr bwMode="auto">
          <a:xfrm>
            <a:off x="1703998" y="4245147"/>
            <a:ext cx="577402" cy="236219"/>
          </a:xfrm>
          <a:prstGeom prst="rect">
            <a:avLst/>
          </a:prstGeom>
          <a:noFill/>
          <a:ln w="9525" algn="ctr">
            <a:noFill/>
            <a:miter lim="800000"/>
            <a:headEnd/>
            <a:tailEnd/>
          </a:ln>
          <a:effectLst/>
        </p:spPr>
        <p:txBody>
          <a:bodyPr wrap="none">
            <a:spAutoFit/>
          </a:bodyPr>
          <a:lstStyle/>
          <a:p>
            <a:pPr eaLnBrk="0" hangingPunct="0">
              <a:lnSpc>
                <a:spcPct val="85000"/>
              </a:lnSpc>
              <a:defRPr/>
            </a:pPr>
            <a:r>
              <a:rPr lang="en-US" sz="1100" dirty="0" smtClean="0">
                <a:cs typeface="Arial" charset="0"/>
              </a:rPr>
              <a:t>Maker</a:t>
            </a:r>
            <a:endParaRPr lang="en-US" sz="1100" dirty="0">
              <a:cs typeface="Arial" charset="0"/>
            </a:endParaRPr>
          </a:p>
        </p:txBody>
      </p:sp>
      <p:sp>
        <p:nvSpPr>
          <p:cNvPr id="1933326" name="Text Box 14"/>
          <p:cNvSpPr txBox="1">
            <a:spLocks noChangeArrowheads="1"/>
          </p:cNvSpPr>
          <p:nvPr/>
        </p:nvSpPr>
        <p:spPr bwMode="auto">
          <a:xfrm>
            <a:off x="3302000" y="4245147"/>
            <a:ext cx="755335" cy="236219"/>
          </a:xfrm>
          <a:prstGeom prst="rect">
            <a:avLst/>
          </a:prstGeom>
          <a:noFill/>
          <a:ln w="9525" algn="ctr">
            <a:noFill/>
            <a:miter lim="800000"/>
            <a:headEnd/>
            <a:tailEnd/>
          </a:ln>
          <a:effectLst/>
        </p:spPr>
        <p:txBody>
          <a:bodyPr wrap="none">
            <a:spAutoFit/>
          </a:bodyPr>
          <a:lstStyle/>
          <a:p>
            <a:pPr algn="ctr" eaLnBrk="0" hangingPunct="0">
              <a:lnSpc>
                <a:spcPct val="85000"/>
              </a:lnSpc>
              <a:defRPr/>
            </a:pPr>
            <a:r>
              <a:rPr lang="en-US" sz="1100" dirty="0" smtClean="0">
                <a:cs typeface="Arial" charset="0"/>
              </a:rPr>
              <a:t>Beginner</a:t>
            </a:r>
            <a:endParaRPr lang="en-US" sz="1100" dirty="0">
              <a:cs typeface="Arial" charset="0"/>
            </a:endParaRPr>
          </a:p>
        </p:txBody>
      </p:sp>
      <p:sp>
        <p:nvSpPr>
          <p:cNvPr id="1933327" name="Text Box 15"/>
          <p:cNvSpPr txBox="1">
            <a:spLocks noChangeArrowheads="1"/>
          </p:cNvSpPr>
          <p:nvPr/>
        </p:nvSpPr>
        <p:spPr bwMode="auto">
          <a:xfrm>
            <a:off x="4802348" y="4245147"/>
            <a:ext cx="1037463" cy="236219"/>
          </a:xfrm>
          <a:prstGeom prst="rect">
            <a:avLst/>
          </a:prstGeom>
          <a:noFill/>
          <a:ln w="9525" algn="ctr">
            <a:noFill/>
            <a:miter lim="800000"/>
            <a:headEnd/>
            <a:tailEnd/>
          </a:ln>
          <a:effectLst/>
        </p:spPr>
        <p:txBody>
          <a:bodyPr wrap="none">
            <a:spAutoFit/>
          </a:bodyPr>
          <a:lstStyle/>
          <a:p>
            <a:pPr eaLnBrk="0" hangingPunct="0">
              <a:lnSpc>
                <a:spcPct val="85000"/>
              </a:lnSpc>
              <a:defRPr/>
            </a:pPr>
            <a:r>
              <a:rPr lang="en-US" sz="1100" dirty="0" smtClean="0">
                <a:cs typeface="Arial" charset="0"/>
              </a:rPr>
              <a:t>Intermediate </a:t>
            </a:r>
            <a:endParaRPr lang="en-US" sz="1100" dirty="0">
              <a:cs typeface="Arial" charset="0"/>
            </a:endParaRPr>
          </a:p>
        </p:txBody>
      </p:sp>
      <p:sp>
        <p:nvSpPr>
          <p:cNvPr id="1933328" name="Text Box 16"/>
          <p:cNvSpPr txBox="1">
            <a:spLocks noChangeArrowheads="1"/>
          </p:cNvSpPr>
          <p:nvPr/>
        </p:nvSpPr>
        <p:spPr bwMode="auto">
          <a:xfrm>
            <a:off x="6475268" y="4252402"/>
            <a:ext cx="979755" cy="380104"/>
          </a:xfrm>
          <a:prstGeom prst="rect">
            <a:avLst/>
          </a:prstGeom>
          <a:noFill/>
          <a:ln w="9525" algn="ctr">
            <a:noFill/>
            <a:miter lim="800000"/>
            <a:headEnd/>
            <a:tailEnd/>
          </a:ln>
          <a:effectLst/>
        </p:spPr>
        <p:txBody>
          <a:bodyPr wrap="none">
            <a:spAutoFit/>
          </a:bodyPr>
          <a:lstStyle/>
          <a:p>
            <a:pPr eaLnBrk="0" hangingPunct="0">
              <a:lnSpc>
                <a:spcPct val="85000"/>
              </a:lnSpc>
              <a:defRPr/>
            </a:pPr>
            <a:r>
              <a:rPr lang="en-US" sz="1100" dirty="0" smtClean="0">
                <a:cs typeface="Arial" charset="0"/>
              </a:rPr>
              <a:t>Advanced &amp; </a:t>
            </a:r>
          </a:p>
          <a:p>
            <a:pPr eaLnBrk="0" hangingPunct="0">
              <a:lnSpc>
                <a:spcPct val="85000"/>
              </a:lnSpc>
              <a:defRPr/>
            </a:pPr>
            <a:r>
              <a:rPr lang="en-US" sz="1100" dirty="0" smtClean="0">
                <a:cs typeface="Arial" charset="0"/>
              </a:rPr>
              <a:t>Professional</a:t>
            </a:r>
            <a:endParaRPr lang="en-US" sz="1100" dirty="0">
              <a:cs typeface="Arial" charset="0"/>
            </a:endParaRPr>
          </a:p>
        </p:txBody>
      </p:sp>
      <p:sp>
        <p:nvSpPr>
          <p:cNvPr id="1933337" name="Line 25"/>
          <p:cNvSpPr>
            <a:spLocks noChangeShapeType="1"/>
          </p:cNvSpPr>
          <p:nvPr/>
        </p:nvSpPr>
        <p:spPr bwMode="auto">
          <a:xfrm flipH="1" flipV="1">
            <a:off x="962164" y="4213191"/>
            <a:ext cx="7175317" cy="10092"/>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sp>
        <p:nvSpPr>
          <p:cNvPr id="1933338" name="Line 26"/>
          <p:cNvSpPr>
            <a:spLocks noChangeShapeType="1"/>
          </p:cNvSpPr>
          <p:nvPr/>
        </p:nvSpPr>
        <p:spPr bwMode="auto">
          <a:xfrm flipH="1">
            <a:off x="971307" y="925876"/>
            <a:ext cx="11906" cy="3287315"/>
          </a:xfrm>
          <a:prstGeom prst="line">
            <a:avLst/>
          </a:prstGeom>
          <a:noFill/>
          <a:ln w="28575">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1350"/>
          </a:p>
        </p:txBody>
      </p:sp>
      <p:sp>
        <p:nvSpPr>
          <p:cNvPr id="66" name="Slide Number Placeholder 4"/>
          <p:cNvSpPr>
            <a:spLocks noGrp="1"/>
          </p:cNvSpPr>
          <p:nvPr>
            <p:ph type="sldNum" sz="quarter" idx="12"/>
          </p:nvPr>
        </p:nvSpPr>
        <p:spPr>
          <a:xfrm>
            <a:off x="1838084" y="4810537"/>
            <a:ext cx="459740" cy="273844"/>
          </a:xfrm>
        </p:spPr>
        <p:txBody>
          <a:bodyPr lIns="91438" tIns="45719" rIns="91438" bIns="45719"/>
          <a:lstStyle/>
          <a:p>
            <a:fld id="{71A1097B-7586-4559-957C-3C468334D8EE}" type="slidenum">
              <a:rPr lang="en-US" altLang="en-US" sz="700" smtClean="0"/>
              <a:pPr/>
              <a:t>22</a:t>
            </a:fld>
            <a:endParaRPr lang="en-US" altLang="en-US" sz="700" dirty="0"/>
          </a:p>
        </p:txBody>
      </p:sp>
      <p:sp>
        <p:nvSpPr>
          <p:cNvPr id="109" name="Title 2"/>
          <p:cNvSpPr txBox="1">
            <a:spLocks/>
          </p:cNvSpPr>
          <p:nvPr/>
        </p:nvSpPr>
        <p:spPr>
          <a:xfrm>
            <a:off x="1214411" y="1012097"/>
            <a:ext cx="1492019" cy="438634"/>
          </a:xfrm>
          <a:prstGeom prst="rect">
            <a:avLst/>
          </a:prstGeom>
          <a:solidFill>
            <a:schemeClr val="accent1"/>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50" b="1" dirty="0">
                <a:solidFill>
                  <a:schemeClr val="bg1"/>
                </a:solidFill>
                <a:latin typeface="Intel Clear" panose="020B0604020203020204" pitchFamily="34" charset="0"/>
                <a:cs typeface="Neo Sans Intel Light"/>
              </a:rPr>
              <a:t>Arduino </a:t>
            </a:r>
          </a:p>
          <a:p>
            <a:pPr algn="ctr"/>
            <a:r>
              <a:rPr lang="en-US" sz="1050" b="1" dirty="0">
                <a:solidFill>
                  <a:schemeClr val="bg1"/>
                </a:solidFill>
                <a:latin typeface="Intel Clear" panose="020B0604020203020204" pitchFamily="34" charset="0"/>
                <a:cs typeface="Neo Sans Intel Light"/>
              </a:rPr>
              <a:t>Developer</a:t>
            </a:r>
          </a:p>
        </p:txBody>
      </p:sp>
      <p:sp>
        <p:nvSpPr>
          <p:cNvPr id="112" name="Title 2"/>
          <p:cNvSpPr txBox="1">
            <a:spLocks/>
          </p:cNvSpPr>
          <p:nvPr/>
        </p:nvSpPr>
        <p:spPr>
          <a:xfrm>
            <a:off x="3015160" y="997524"/>
            <a:ext cx="1289265" cy="441911"/>
          </a:xfrm>
          <a:prstGeom prst="rect">
            <a:avLst/>
          </a:prstGeom>
          <a:solidFill>
            <a:schemeClr val="accent1"/>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50" b="1" dirty="0">
                <a:solidFill>
                  <a:schemeClr val="bg1"/>
                </a:solidFill>
                <a:latin typeface="Intel Clear" panose="020B0604020203020204" pitchFamily="34" charset="0"/>
                <a:cs typeface="Neo Sans Intel Light"/>
              </a:rPr>
              <a:t>Visual  </a:t>
            </a:r>
            <a:endParaRPr lang="en-US" sz="1050" b="1" dirty="0" smtClean="0">
              <a:solidFill>
                <a:schemeClr val="bg1"/>
              </a:solidFill>
              <a:latin typeface="Intel Clear" panose="020B0604020203020204" pitchFamily="34" charset="0"/>
              <a:cs typeface="Neo Sans Intel Light"/>
            </a:endParaRPr>
          </a:p>
          <a:p>
            <a:pPr algn="ctr"/>
            <a:r>
              <a:rPr lang="en-US" sz="1050" b="1" dirty="0" smtClean="0">
                <a:solidFill>
                  <a:schemeClr val="bg1"/>
                </a:solidFill>
                <a:latin typeface="Intel Clear" panose="020B0604020203020204" pitchFamily="34" charset="0"/>
                <a:cs typeface="Neo Sans Intel Light"/>
              </a:rPr>
              <a:t>Programming</a:t>
            </a:r>
            <a:endParaRPr lang="en-US" sz="1050" b="1" dirty="0">
              <a:solidFill>
                <a:schemeClr val="bg1"/>
              </a:solidFill>
              <a:latin typeface="Intel Clear" panose="020B0604020203020204" pitchFamily="34" charset="0"/>
              <a:cs typeface="Neo Sans Intel Light"/>
            </a:endParaRPr>
          </a:p>
        </p:txBody>
      </p:sp>
      <p:sp>
        <p:nvSpPr>
          <p:cNvPr id="114" name="Title 2"/>
          <p:cNvSpPr txBox="1">
            <a:spLocks/>
          </p:cNvSpPr>
          <p:nvPr/>
        </p:nvSpPr>
        <p:spPr>
          <a:xfrm>
            <a:off x="4689420" y="1011260"/>
            <a:ext cx="1183845" cy="437519"/>
          </a:xfrm>
          <a:prstGeom prst="rect">
            <a:avLst/>
          </a:prstGeom>
          <a:solidFill>
            <a:schemeClr val="accent1"/>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50" b="1" dirty="0">
                <a:solidFill>
                  <a:schemeClr val="bg1"/>
                </a:solidFill>
                <a:latin typeface="Intel Clear" panose="020B0604020203020204" pitchFamily="34" charset="0"/>
                <a:cs typeface="Neo Sans Intel Light"/>
              </a:rPr>
              <a:t>JavaScript</a:t>
            </a:r>
          </a:p>
          <a:p>
            <a:pPr algn="ctr"/>
            <a:r>
              <a:rPr lang="en-US" sz="1050" b="1" dirty="0">
                <a:solidFill>
                  <a:schemeClr val="bg1"/>
                </a:solidFill>
                <a:latin typeface="Intel Clear" panose="020B0604020203020204" pitchFamily="34" charset="0"/>
                <a:cs typeface="Neo Sans Intel Light"/>
              </a:rPr>
              <a:t>Developer</a:t>
            </a:r>
          </a:p>
        </p:txBody>
      </p:sp>
      <p:sp>
        <p:nvSpPr>
          <p:cNvPr id="116" name="Title 2"/>
          <p:cNvSpPr txBox="1">
            <a:spLocks/>
          </p:cNvSpPr>
          <p:nvPr/>
        </p:nvSpPr>
        <p:spPr>
          <a:xfrm>
            <a:off x="6312248" y="1002354"/>
            <a:ext cx="1244931" cy="440001"/>
          </a:xfrm>
          <a:prstGeom prst="rect">
            <a:avLst/>
          </a:prstGeom>
          <a:solidFill>
            <a:schemeClr val="accent1"/>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50" b="1" dirty="0">
                <a:solidFill>
                  <a:schemeClr val="bg1"/>
                </a:solidFill>
                <a:latin typeface="Intel Clear" panose="020B0604020203020204" pitchFamily="34" charset="0"/>
                <a:cs typeface="Neo Sans Intel Light"/>
              </a:rPr>
              <a:t>C / C++</a:t>
            </a:r>
          </a:p>
          <a:p>
            <a:pPr algn="ctr"/>
            <a:r>
              <a:rPr lang="en-US" sz="1050" b="1" dirty="0">
                <a:solidFill>
                  <a:schemeClr val="bg1"/>
                </a:solidFill>
                <a:latin typeface="Intel Clear" panose="020B0604020203020204" pitchFamily="34" charset="0"/>
                <a:cs typeface="Neo Sans Intel Light"/>
              </a:rPr>
              <a:t>Developer</a:t>
            </a:r>
          </a:p>
        </p:txBody>
      </p:sp>
      <p:sp>
        <p:nvSpPr>
          <p:cNvPr id="125" name="Title 2"/>
          <p:cNvSpPr txBox="1">
            <a:spLocks/>
          </p:cNvSpPr>
          <p:nvPr/>
        </p:nvSpPr>
        <p:spPr>
          <a:xfrm>
            <a:off x="1354020" y="1708917"/>
            <a:ext cx="1254229"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err="1">
                <a:solidFill>
                  <a:schemeClr val="tx1"/>
                </a:solidFill>
                <a:latin typeface="Intel Clear" panose="020B0604020203020204" pitchFamily="34" charset="0"/>
                <a:cs typeface="Neo Sans Intel Light"/>
              </a:rPr>
              <a:t>Yocto</a:t>
            </a:r>
            <a:r>
              <a:rPr lang="en-US" sz="1000" b="1" dirty="0">
                <a:solidFill>
                  <a:schemeClr val="tx1"/>
                </a:solidFill>
                <a:latin typeface="Intel Clear" panose="020B0604020203020204" pitchFamily="34" charset="0"/>
                <a:cs typeface="Neo Sans Intel Light"/>
              </a:rPr>
              <a:t> Linux</a:t>
            </a:r>
          </a:p>
          <a:p>
            <a:pPr algn="ctr"/>
            <a:r>
              <a:rPr lang="en-US" sz="1000" b="1" dirty="0">
                <a:solidFill>
                  <a:schemeClr val="tx1"/>
                </a:solidFill>
                <a:latin typeface="Intel Clear" panose="020B0604020203020204" pitchFamily="34" charset="0"/>
                <a:cs typeface="Neo Sans Intel Light"/>
              </a:rPr>
              <a:t>SPI</a:t>
            </a:r>
          </a:p>
        </p:txBody>
      </p:sp>
      <p:sp>
        <p:nvSpPr>
          <p:cNvPr id="126" name="Title 2"/>
          <p:cNvSpPr txBox="1">
            <a:spLocks/>
          </p:cNvSpPr>
          <p:nvPr/>
        </p:nvSpPr>
        <p:spPr>
          <a:xfrm>
            <a:off x="2968768" y="1692114"/>
            <a:ext cx="1320197"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err="1">
                <a:solidFill>
                  <a:schemeClr val="tx1"/>
                </a:solidFill>
                <a:latin typeface="Intel Clear" panose="020B0604020203020204" pitchFamily="34" charset="0"/>
                <a:cs typeface="Neo Sans Intel Light"/>
              </a:rPr>
              <a:t>Yocto</a:t>
            </a:r>
            <a:r>
              <a:rPr lang="en-US" sz="1000" b="1" dirty="0">
                <a:solidFill>
                  <a:schemeClr val="tx1"/>
                </a:solidFill>
                <a:latin typeface="Intel Clear" panose="020B0604020203020204" pitchFamily="34" charset="0"/>
                <a:cs typeface="Neo Sans Intel Light"/>
              </a:rPr>
              <a:t> Linux</a:t>
            </a:r>
          </a:p>
        </p:txBody>
      </p:sp>
      <p:sp>
        <p:nvSpPr>
          <p:cNvPr id="127" name="Title 2"/>
          <p:cNvSpPr txBox="1">
            <a:spLocks/>
          </p:cNvSpPr>
          <p:nvPr/>
        </p:nvSpPr>
        <p:spPr>
          <a:xfrm>
            <a:off x="4664786" y="1688291"/>
            <a:ext cx="1212248"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err="1">
                <a:solidFill>
                  <a:schemeClr val="tx1"/>
                </a:solidFill>
                <a:latin typeface="Intel Clear" panose="020B0604020203020204" pitchFamily="34" charset="0"/>
                <a:cs typeface="Neo Sans Intel Light"/>
              </a:rPr>
              <a:t>Yocto</a:t>
            </a:r>
            <a:r>
              <a:rPr lang="en-US" sz="1000" b="1" dirty="0">
                <a:solidFill>
                  <a:schemeClr val="tx1"/>
                </a:solidFill>
                <a:latin typeface="Intel Clear" panose="020B0604020203020204" pitchFamily="34" charset="0"/>
                <a:cs typeface="Neo Sans Intel Light"/>
              </a:rPr>
              <a:t> Linux</a:t>
            </a:r>
          </a:p>
        </p:txBody>
      </p:sp>
      <p:sp>
        <p:nvSpPr>
          <p:cNvPr id="128" name="Title 2"/>
          <p:cNvSpPr txBox="1">
            <a:spLocks/>
          </p:cNvSpPr>
          <p:nvPr/>
        </p:nvSpPr>
        <p:spPr>
          <a:xfrm>
            <a:off x="6327746" y="1692114"/>
            <a:ext cx="1274800"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800" b="1" dirty="0" err="1" smtClean="0">
                <a:solidFill>
                  <a:schemeClr val="tx1"/>
                </a:solidFill>
                <a:latin typeface="Intel Clear" panose="020B0604020203020204" pitchFamily="34" charset="0"/>
                <a:cs typeface="Neo Sans Intel Light"/>
              </a:rPr>
              <a:t>Yocto</a:t>
            </a:r>
            <a:r>
              <a:rPr lang="en-US" sz="800" b="1" dirty="0" smtClean="0">
                <a:solidFill>
                  <a:schemeClr val="tx1"/>
                </a:solidFill>
                <a:latin typeface="Intel Clear" panose="020B0604020203020204" pitchFamily="34" charset="0"/>
                <a:cs typeface="Neo Sans Intel Light"/>
              </a:rPr>
              <a:t> Linux, Windows, </a:t>
            </a:r>
            <a:r>
              <a:rPr lang="en-US" sz="800" b="1" dirty="0" err="1" smtClean="0">
                <a:solidFill>
                  <a:schemeClr val="tx1"/>
                </a:solidFill>
                <a:latin typeface="Intel Clear" panose="020B0604020203020204" pitchFamily="34" charset="0"/>
                <a:cs typeface="Neo Sans Intel Light"/>
              </a:rPr>
              <a:t>VxWorks</a:t>
            </a:r>
            <a:r>
              <a:rPr lang="en-US" sz="800" b="1" dirty="0" smtClean="0">
                <a:solidFill>
                  <a:schemeClr val="tx1"/>
                </a:solidFill>
                <a:latin typeface="Intel Clear" panose="020B0604020203020204" pitchFamily="34" charset="0"/>
                <a:cs typeface="Neo Sans Intel Light"/>
              </a:rPr>
              <a:t>, WR Linux</a:t>
            </a:r>
            <a:endParaRPr lang="en-US" sz="800" b="1" dirty="0">
              <a:solidFill>
                <a:schemeClr val="tx1"/>
              </a:solidFill>
              <a:latin typeface="Intel Clear" panose="020B0604020203020204" pitchFamily="34" charset="0"/>
              <a:cs typeface="Neo Sans Intel Light"/>
            </a:endParaRPr>
          </a:p>
        </p:txBody>
      </p:sp>
      <p:sp>
        <p:nvSpPr>
          <p:cNvPr id="131" name="Title 2"/>
          <p:cNvSpPr txBox="1">
            <a:spLocks/>
          </p:cNvSpPr>
          <p:nvPr/>
        </p:nvSpPr>
        <p:spPr>
          <a:xfrm>
            <a:off x="1360737" y="2200160"/>
            <a:ext cx="1254229"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err="1">
                <a:solidFill>
                  <a:schemeClr val="tx1"/>
                </a:solidFill>
                <a:latin typeface="Intel Clear" panose="020B0604020203020204" pitchFamily="34" charset="0"/>
                <a:cs typeface="Neo Sans Intel Light"/>
              </a:rPr>
              <a:t>Arduino</a:t>
            </a:r>
            <a:r>
              <a:rPr lang="en-US" sz="1000" b="1" dirty="0">
                <a:solidFill>
                  <a:schemeClr val="tx1"/>
                </a:solidFill>
                <a:latin typeface="Intel Clear" panose="020B0604020203020204" pitchFamily="34" charset="0"/>
                <a:cs typeface="Neo Sans Intel Light"/>
              </a:rPr>
              <a:t> IDE</a:t>
            </a:r>
          </a:p>
          <a:p>
            <a:pPr algn="ctr"/>
            <a:r>
              <a:rPr lang="en-US" sz="1000" b="1" dirty="0">
                <a:solidFill>
                  <a:schemeClr val="tx1"/>
                </a:solidFill>
                <a:latin typeface="Intel Clear" panose="020B0604020203020204" pitchFamily="34" charset="0"/>
                <a:cs typeface="Neo Sans Intel Light"/>
              </a:rPr>
              <a:t>Win / Mac/ Linux</a:t>
            </a:r>
          </a:p>
        </p:txBody>
      </p:sp>
      <p:sp>
        <p:nvSpPr>
          <p:cNvPr id="132" name="Title 2"/>
          <p:cNvSpPr txBox="1">
            <a:spLocks/>
          </p:cNvSpPr>
          <p:nvPr/>
        </p:nvSpPr>
        <p:spPr>
          <a:xfrm>
            <a:off x="2982510" y="2200162"/>
            <a:ext cx="1320197"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err="1">
                <a:solidFill>
                  <a:schemeClr val="tx1"/>
                </a:solidFill>
                <a:latin typeface="Intel Clear" panose="020B0604020203020204" pitchFamily="34" charset="0"/>
                <a:cs typeface="Neo Sans Intel Light"/>
              </a:rPr>
              <a:t>Wyliodrin</a:t>
            </a:r>
            <a:endParaRPr lang="en-US" sz="1000" b="1" dirty="0">
              <a:solidFill>
                <a:schemeClr val="tx1"/>
              </a:solidFill>
              <a:latin typeface="Intel Clear" panose="020B0604020203020204" pitchFamily="34" charset="0"/>
              <a:cs typeface="Neo Sans Intel Light"/>
            </a:endParaRPr>
          </a:p>
          <a:p>
            <a:pPr algn="ctr"/>
            <a:r>
              <a:rPr lang="en-US" sz="1000" b="1" dirty="0">
                <a:solidFill>
                  <a:schemeClr val="tx1"/>
                </a:solidFill>
                <a:latin typeface="Intel Clear" panose="020B0604020203020204" pitchFamily="34" charset="0"/>
                <a:cs typeface="Neo Sans Intel Light"/>
              </a:rPr>
              <a:t>Web </a:t>
            </a:r>
          </a:p>
        </p:txBody>
      </p:sp>
      <p:sp>
        <p:nvSpPr>
          <p:cNvPr id="133" name="Title 2"/>
          <p:cNvSpPr txBox="1">
            <a:spLocks/>
          </p:cNvSpPr>
          <p:nvPr/>
        </p:nvSpPr>
        <p:spPr>
          <a:xfrm>
            <a:off x="4690051" y="2194471"/>
            <a:ext cx="1212248"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a:solidFill>
                  <a:schemeClr val="tx1"/>
                </a:solidFill>
                <a:latin typeface="Intel Clear" panose="020B0604020203020204" pitchFamily="34" charset="0"/>
                <a:cs typeface="Neo Sans Intel Light"/>
              </a:rPr>
              <a:t>XDK</a:t>
            </a:r>
          </a:p>
          <a:p>
            <a:pPr algn="ctr"/>
            <a:r>
              <a:rPr lang="en-US" sz="1000" b="1" dirty="0">
                <a:solidFill>
                  <a:schemeClr val="tx1"/>
                </a:solidFill>
                <a:latin typeface="Intel Clear" panose="020B0604020203020204" pitchFamily="34" charset="0"/>
                <a:cs typeface="Neo Sans Intel Light"/>
              </a:rPr>
              <a:t>Win/ Mac/ Linux</a:t>
            </a:r>
          </a:p>
        </p:txBody>
      </p:sp>
      <p:sp>
        <p:nvSpPr>
          <p:cNvPr id="134" name="Title 2"/>
          <p:cNvSpPr txBox="1">
            <a:spLocks/>
          </p:cNvSpPr>
          <p:nvPr/>
        </p:nvSpPr>
        <p:spPr>
          <a:xfrm>
            <a:off x="6327747" y="2200737"/>
            <a:ext cx="1274800"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a:solidFill>
                  <a:schemeClr val="tx1"/>
                </a:solidFill>
                <a:latin typeface="Intel Clear" panose="020B0604020203020204" pitchFamily="34" charset="0"/>
                <a:cs typeface="Neo Sans Intel Light"/>
              </a:rPr>
              <a:t>Eclipse</a:t>
            </a:r>
          </a:p>
          <a:p>
            <a:pPr algn="ctr"/>
            <a:r>
              <a:rPr lang="en-US" sz="1000" b="1" dirty="0">
                <a:solidFill>
                  <a:schemeClr val="tx1"/>
                </a:solidFill>
                <a:latin typeface="Intel Clear" panose="020B0604020203020204" pitchFamily="34" charset="0"/>
                <a:cs typeface="Neo Sans Intel Light"/>
              </a:rPr>
              <a:t>Win/ Mac / Linux</a:t>
            </a:r>
          </a:p>
        </p:txBody>
      </p:sp>
      <p:sp>
        <p:nvSpPr>
          <p:cNvPr id="137" name="Title 2"/>
          <p:cNvSpPr txBox="1">
            <a:spLocks/>
          </p:cNvSpPr>
          <p:nvPr/>
        </p:nvSpPr>
        <p:spPr>
          <a:xfrm>
            <a:off x="1354019" y="2621522"/>
            <a:ext cx="1254229"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err="1">
                <a:solidFill>
                  <a:schemeClr val="tx1"/>
                </a:solidFill>
                <a:latin typeface="Intel Clear" panose="020B0604020203020204" pitchFamily="34" charset="0"/>
                <a:cs typeface="Neo Sans Intel Light"/>
              </a:rPr>
              <a:t>Arduino</a:t>
            </a:r>
            <a:r>
              <a:rPr lang="en-US" sz="1000" b="1" dirty="0">
                <a:solidFill>
                  <a:schemeClr val="tx1"/>
                </a:solidFill>
                <a:latin typeface="Intel Clear" panose="020B0604020203020204" pitchFamily="34" charset="0"/>
                <a:cs typeface="Neo Sans Intel Light"/>
              </a:rPr>
              <a:t> Sketch </a:t>
            </a:r>
          </a:p>
          <a:p>
            <a:pPr algn="ctr"/>
            <a:r>
              <a:rPr lang="en-US" sz="1000" b="1" dirty="0">
                <a:solidFill>
                  <a:schemeClr val="tx1"/>
                </a:solidFill>
                <a:latin typeface="Intel Clear" panose="020B0604020203020204" pitchFamily="34" charset="0"/>
                <a:cs typeface="Neo Sans Intel Light"/>
              </a:rPr>
              <a:t>C++</a:t>
            </a:r>
          </a:p>
        </p:txBody>
      </p:sp>
      <p:sp>
        <p:nvSpPr>
          <p:cNvPr id="138" name="Title 2"/>
          <p:cNvSpPr txBox="1">
            <a:spLocks/>
          </p:cNvSpPr>
          <p:nvPr/>
        </p:nvSpPr>
        <p:spPr>
          <a:xfrm>
            <a:off x="2968767" y="2620712"/>
            <a:ext cx="1320197"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a:solidFill>
                  <a:schemeClr val="tx1"/>
                </a:solidFill>
                <a:latin typeface="Intel Clear" panose="020B0604020203020204" pitchFamily="34" charset="0"/>
                <a:cs typeface="Neo Sans Intel Light"/>
              </a:rPr>
              <a:t>Visual</a:t>
            </a:r>
          </a:p>
          <a:p>
            <a:pPr algn="ctr"/>
            <a:r>
              <a:rPr lang="en-US" sz="1000" b="1" dirty="0">
                <a:solidFill>
                  <a:schemeClr val="tx1"/>
                </a:solidFill>
                <a:latin typeface="Intel Clear" panose="020B0604020203020204" pitchFamily="34" charset="0"/>
                <a:cs typeface="Neo Sans Intel Light"/>
              </a:rPr>
              <a:t>Python</a:t>
            </a:r>
          </a:p>
        </p:txBody>
      </p:sp>
      <p:sp>
        <p:nvSpPr>
          <p:cNvPr id="139" name="Title 2"/>
          <p:cNvSpPr txBox="1">
            <a:spLocks/>
          </p:cNvSpPr>
          <p:nvPr/>
        </p:nvSpPr>
        <p:spPr>
          <a:xfrm>
            <a:off x="4686210" y="2613184"/>
            <a:ext cx="1212248"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a:solidFill>
                  <a:schemeClr val="tx1"/>
                </a:solidFill>
                <a:latin typeface="Intel Clear" panose="020B0604020203020204" pitchFamily="34" charset="0"/>
                <a:cs typeface="Neo Sans Intel Light"/>
              </a:rPr>
              <a:t>JavaScript </a:t>
            </a:r>
          </a:p>
          <a:p>
            <a:pPr algn="ctr"/>
            <a:r>
              <a:rPr lang="en-US" sz="1000" b="1" dirty="0">
                <a:solidFill>
                  <a:schemeClr val="tx1"/>
                </a:solidFill>
                <a:latin typeface="Intel Clear" panose="020B0604020203020204" pitchFamily="34" charset="0"/>
                <a:cs typeface="Neo Sans Intel Light"/>
              </a:rPr>
              <a:t>(Node JS)</a:t>
            </a:r>
          </a:p>
        </p:txBody>
      </p:sp>
      <p:sp>
        <p:nvSpPr>
          <p:cNvPr id="140" name="Title 2"/>
          <p:cNvSpPr txBox="1">
            <a:spLocks/>
          </p:cNvSpPr>
          <p:nvPr/>
        </p:nvSpPr>
        <p:spPr>
          <a:xfrm>
            <a:off x="6327746" y="2620711"/>
            <a:ext cx="1274800"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a:solidFill>
                  <a:schemeClr val="tx1"/>
                </a:solidFill>
                <a:latin typeface="Intel Clear" panose="020B0604020203020204" pitchFamily="34" charset="0"/>
                <a:cs typeface="Neo Sans Intel Light"/>
              </a:rPr>
              <a:t>C/ C++</a:t>
            </a:r>
          </a:p>
        </p:txBody>
      </p:sp>
      <p:sp>
        <p:nvSpPr>
          <p:cNvPr id="143" name="Title 2"/>
          <p:cNvSpPr txBox="1">
            <a:spLocks/>
          </p:cNvSpPr>
          <p:nvPr/>
        </p:nvSpPr>
        <p:spPr>
          <a:xfrm>
            <a:off x="1357872" y="3053429"/>
            <a:ext cx="1254229"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smtClean="0">
                <a:solidFill>
                  <a:schemeClr val="tx1"/>
                </a:solidFill>
                <a:latin typeface="Intel Clear" panose="020B0604020203020204" pitchFamily="34" charset="0"/>
                <a:cs typeface="Neo Sans Intel Light"/>
              </a:rPr>
              <a:t>Quark (Galileo, Edison)</a:t>
            </a:r>
            <a:endParaRPr lang="en-US" sz="1000" b="1" dirty="0">
              <a:solidFill>
                <a:schemeClr val="tx1"/>
              </a:solidFill>
              <a:latin typeface="Intel Clear" panose="020B0604020203020204" pitchFamily="34" charset="0"/>
              <a:cs typeface="Neo Sans Intel Light"/>
            </a:endParaRPr>
          </a:p>
        </p:txBody>
      </p:sp>
      <p:sp>
        <p:nvSpPr>
          <p:cNvPr id="144" name="Title 2"/>
          <p:cNvSpPr txBox="1">
            <a:spLocks/>
          </p:cNvSpPr>
          <p:nvPr/>
        </p:nvSpPr>
        <p:spPr>
          <a:xfrm>
            <a:off x="2972621" y="3052619"/>
            <a:ext cx="1320197"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smtClean="0">
                <a:solidFill>
                  <a:schemeClr val="tx1"/>
                </a:solidFill>
                <a:latin typeface="Intel Clear" panose="020B0604020203020204" pitchFamily="34" charset="0"/>
                <a:cs typeface="Neo Sans Intel Light"/>
              </a:rPr>
              <a:t>Quark (Galileo, Edison)</a:t>
            </a:r>
            <a:endParaRPr lang="en-US" sz="1000" b="1" dirty="0">
              <a:solidFill>
                <a:schemeClr val="tx1"/>
              </a:solidFill>
              <a:latin typeface="Intel Clear" panose="020B0604020203020204" pitchFamily="34" charset="0"/>
              <a:cs typeface="Neo Sans Intel Light"/>
            </a:endParaRPr>
          </a:p>
        </p:txBody>
      </p:sp>
      <p:sp>
        <p:nvSpPr>
          <p:cNvPr id="145" name="Title 2"/>
          <p:cNvSpPr txBox="1">
            <a:spLocks/>
          </p:cNvSpPr>
          <p:nvPr/>
        </p:nvSpPr>
        <p:spPr>
          <a:xfrm>
            <a:off x="4690064" y="3045091"/>
            <a:ext cx="1212248"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smtClean="0">
                <a:solidFill>
                  <a:schemeClr val="tx1"/>
                </a:solidFill>
                <a:latin typeface="Intel Clear" panose="020B0604020203020204" pitchFamily="34" charset="0"/>
                <a:cs typeface="Neo Sans Intel Light"/>
              </a:rPr>
              <a:t>Quark (Galileo, Edison), Atom</a:t>
            </a:r>
            <a:endParaRPr lang="en-US" sz="1000" b="1" dirty="0">
              <a:solidFill>
                <a:schemeClr val="tx1"/>
              </a:solidFill>
              <a:latin typeface="Intel Clear" panose="020B0604020203020204" pitchFamily="34" charset="0"/>
              <a:cs typeface="Neo Sans Intel Light"/>
            </a:endParaRPr>
          </a:p>
        </p:txBody>
      </p:sp>
      <p:sp>
        <p:nvSpPr>
          <p:cNvPr id="146" name="Title 2"/>
          <p:cNvSpPr txBox="1">
            <a:spLocks/>
          </p:cNvSpPr>
          <p:nvPr/>
        </p:nvSpPr>
        <p:spPr>
          <a:xfrm>
            <a:off x="6331600" y="3052619"/>
            <a:ext cx="1274800" cy="339316"/>
          </a:xfrm>
          <a:prstGeom prst="rect">
            <a:avLst/>
          </a:prstGeom>
          <a:solidFill>
            <a:schemeClr val="accent1">
              <a:lumMod val="20000"/>
              <a:lumOff val="80000"/>
            </a:schemeClr>
          </a:solidFill>
          <a:ln>
            <a:no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smtClean="0">
                <a:solidFill>
                  <a:schemeClr val="tx1"/>
                </a:solidFill>
                <a:latin typeface="Intel Clear" panose="020B0604020203020204" pitchFamily="34" charset="0"/>
                <a:cs typeface="Neo Sans Intel Light"/>
              </a:rPr>
              <a:t>Quark, Atom, Core, Xeon</a:t>
            </a:r>
            <a:endParaRPr lang="en-US" sz="1000" b="1" dirty="0">
              <a:solidFill>
                <a:schemeClr val="tx1"/>
              </a:solidFill>
              <a:latin typeface="Intel Clear" panose="020B0604020203020204" pitchFamily="34" charset="0"/>
              <a:cs typeface="Neo Sans Intel Light"/>
            </a:endParaRPr>
          </a:p>
        </p:txBody>
      </p:sp>
      <p:sp>
        <p:nvSpPr>
          <p:cNvPr id="149" name="Title 2"/>
          <p:cNvSpPr txBox="1">
            <a:spLocks/>
          </p:cNvSpPr>
          <p:nvPr/>
        </p:nvSpPr>
        <p:spPr>
          <a:xfrm>
            <a:off x="1343686" y="3578225"/>
            <a:ext cx="1254229" cy="362069"/>
          </a:xfrm>
          <a:prstGeom prst="rect">
            <a:avLst/>
          </a:prstGeom>
          <a:solidFill>
            <a:schemeClr val="accent6">
              <a:lumMod val="60000"/>
              <a:lumOff val="40000"/>
            </a:schemeClr>
          </a:solidFill>
          <a:ln w="28575">
            <a:solidFill>
              <a:schemeClr val="tx1"/>
            </a:solid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a:solidFill>
                  <a:schemeClr val="tx1"/>
                </a:solidFill>
                <a:latin typeface="Intel Clear" panose="020B0604020203020204" pitchFamily="34" charset="0"/>
                <a:cs typeface="Neo Sans Intel Light"/>
              </a:rPr>
              <a:t>Arduino </a:t>
            </a:r>
            <a:r>
              <a:rPr lang="en-US" sz="1000" b="1" dirty="0" smtClean="0">
                <a:solidFill>
                  <a:schemeClr val="tx1"/>
                </a:solidFill>
                <a:latin typeface="Intel Clear" panose="020B0604020203020204" pitchFamily="34" charset="0"/>
                <a:cs typeface="Neo Sans Intel Light"/>
              </a:rPr>
              <a:t>Libraries</a:t>
            </a:r>
            <a:endParaRPr lang="en-US" sz="1000" b="1" dirty="0">
              <a:solidFill>
                <a:schemeClr val="tx1"/>
              </a:solidFill>
              <a:latin typeface="Intel Clear" panose="020B0604020203020204" pitchFamily="34" charset="0"/>
              <a:cs typeface="Neo Sans Intel Light"/>
            </a:endParaRPr>
          </a:p>
        </p:txBody>
      </p:sp>
      <p:sp>
        <p:nvSpPr>
          <p:cNvPr id="150" name="Title 2"/>
          <p:cNvSpPr txBox="1">
            <a:spLocks/>
          </p:cNvSpPr>
          <p:nvPr/>
        </p:nvSpPr>
        <p:spPr>
          <a:xfrm>
            <a:off x="2968768" y="3581698"/>
            <a:ext cx="1320197" cy="362069"/>
          </a:xfrm>
          <a:prstGeom prst="rect">
            <a:avLst/>
          </a:prstGeom>
          <a:solidFill>
            <a:schemeClr val="accent6">
              <a:lumMod val="60000"/>
              <a:lumOff val="40000"/>
            </a:schemeClr>
          </a:solidFill>
          <a:ln w="28575">
            <a:solidFill>
              <a:schemeClr val="tx1"/>
            </a:solid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err="1">
                <a:solidFill>
                  <a:schemeClr val="tx1"/>
                </a:solidFill>
                <a:latin typeface="Intel Clear" panose="020B0604020203020204" pitchFamily="34" charset="0"/>
                <a:cs typeface="Neo Sans Intel Light"/>
              </a:rPr>
              <a:t>Wyliodrin</a:t>
            </a:r>
            <a:endParaRPr lang="en-US" sz="1000" b="1" dirty="0">
              <a:solidFill>
                <a:schemeClr val="tx1"/>
              </a:solidFill>
              <a:latin typeface="Intel Clear" panose="020B0604020203020204" pitchFamily="34" charset="0"/>
              <a:cs typeface="Neo Sans Intel Light"/>
            </a:endParaRPr>
          </a:p>
        </p:txBody>
      </p:sp>
      <p:sp>
        <p:nvSpPr>
          <p:cNvPr id="151" name="Title 2"/>
          <p:cNvSpPr txBox="1">
            <a:spLocks/>
          </p:cNvSpPr>
          <p:nvPr/>
        </p:nvSpPr>
        <p:spPr>
          <a:xfrm>
            <a:off x="4664785" y="3581697"/>
            <a:ext cx="1212248" cy="362069"/>
          </a:xfrm>
          <a:prstGeom prst="rect">
            <a:avLst/>
          </a:prstGeom>
          <a:solidFill>
            <a:schemeClr val="accent6">
              <a:lumMod val="60000"/>
              <a:lumOff val="40000"/>
            </a:schemeClr>
          </a:solidFill>
          <a:ln w="28575">
            <a:solidFill>
              <a:schemeClr val="tx1"/>
            </a:solid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smtClean="0">
                <a:solidFill>
                  <a:schemeClr val="tx1"/>
                </a:solidFill>
                <a:latin typeface="Intel Clear" panose="020B0604020203020204" pitchFamily="34" charset="0"/>
                <a:cs typeface="Neo Sans Intel Light"/>
              </a:rPr>
              <a:t>Intel® XDK </a:t>
            </a:r>
            <a:r>
              <a:rPr lang="en-US" sz="1000" b="1" dirty="0" err="1" smtClean="0">
                <a:solidFill>
                  <a:schemeClr val="tx1"/>
                </a:solidFill>
                <a:latin typeface="Intel Clear" panose="020B0604020203020204" pitchFamily="34" charset="0"/>
                <a:cs typeface="Neo Sans Intel Light"/>
              </a:rPr>
              <a:t>IoT</a:t>
            </a:r>
            <a:r>
              <a:rPr lang="en-US" sz="1000" b="1" dirty="0" smtClean="0">
                <a:solidFill>
                  <a:schemeClr val="tx1"/>
                </a:solidFill>
                <a:latin typeface="Intel Clear" panose="020B0604020203020204" pitchFamily="34" charset="0"/>
                <a:cs typeface="Neo Sans Intel Light"/>
              </a:rPr>
              <a:t> Edition</a:t>
            </a:r>
            <a:endParaRPr lang="en-US" sz="1000" b="1" dirty="0">
              <a:solidFill>
                <a:schemeClr val="tx1"/>
              </a:solidFill>
              <a:latin typeface="Intel Clear" panose="020B0604020203020204" pitchFamily="34" charset="0"/>
              <a:cs typeface="Neo Sans Intel Light"/>
            </a:endParaRPr>
          </a:p>
        </p:txBody>
      </p:sp>
      <p:sp>
        <p:nvSpPr>
          <p:cNvPr id="152" name="Title 2"/>
          <p:cNvSpPr txBox="1">
            <a:spLocks/>
          </p:cNvSpPr>
          <p:nvPr/>
        </p:nvSpPr>
        <p:spPr>
          <a:xfrm>
            <a:off x="6327748" y="3578223"/>
            <a:ext cx="1274800" cy="362069"/>
          </a:xfrm>
          <a:prstGeom prst="rect">
            <a:avLst/>
          </a:prstGeom>
          <a:solidFill>
            <a:schemeClr val="accent6">
              <a:lumMod val="60000"/>
              <a:lumOff val="40000"/>
            </a:schemeClr>
          </a:solidFill>
          <a:ln w="28575">
            <a:solidFill>
              <a:schemeClr val="tx1"/>
            </a:solidFill>
          </a:ln>
        </p:spPr>
        <p:txBody>
          <a:bodyPr vert="horz" lIns="0" tIns="0" rIns="0" bIns="0" rtlCol="0" anchor="ctr" anchorCtr="0">
            <a:noAutofit/>
          </a:bodyPr>
          <a:lstStyle>
            <a:lvl1pPr algn="l" defTabSz="457200" rtl="0" eaLnBrk="1" latinLnBrk="0" hangingPunct="1">
              <a:spcBef>
                <a:spcPct val="0"/>
              </a:spcBef>
              <a:buNone/>
              <a:defRPr sz="2800" kern="1200">
                <a:solidFill>
                  <a:schemeClr val="accent1"/>
                </a:solidFill>
                <a:latin typeface="Neo Sans Intel Light"/>
                <a:ea typeface="+mj-ea"/>
                <a:cs typeface="+mj-cs"/>
              </a:defRPr>
            </a:lvl1pPr>
          </a:lstStyle>
          <a:p>
            <a:pPr algn="ctr"/>
            <a:r>
              <a:rPr lang="en-US" sz="1000" b="1" dirty="0" smtClean="0">
                <a:solidFill>
                  <a:schemeClr val="tx1"/>
                </a:solidFill>
                <a:latin typeface="Intel Clear" panose="020B0604020203020204" pitchFamily="34" charset="0"/>
                <a:cs typeface="Neo Sans Intel Light"/>
              </a:rPr>
              <a:t>Intel® System Studio</a:t>
            </a:r>
          </a:p>
          <a:p>
            <a:pPr algn="ctr"/>
            <a:r>
              <a:rPr lang="en-US" sz="1000" b="1" dirty="0" smtClean="0">
                <a:solidFill>
                  <a:schemeClr val="tx1"/>
                </a:solidFill>
                <a:latin typeface="Intel Clear" panose="020B0604020203020204" pitchFamily="34" charset="0"/>
                <a:cs typeface="Neo Sans Intel Light"/>
              </a:rPr>
              <a:t>Wind River</a:t>
            </a:r>
            <a:endParaRPr lang="en-US" sz="1000" b="1" dirty="0">
              <a:solidFill>
                <a:schemeClr val="tx1"/>
              </a:solidFill>
              <a:latin typeface="Intel Clear" panose="020B0604020203020204" pitchFamily="34" charset="0"/>
              <a:cs typeface="Neo Sans Intel Light"/>
            </a:endParaRPr>
          </a:p>
        </p:txBody>
      </p:sp>
      <p:sp>
        <p:nvSpPr>
          <p:cNvPr id="153" name="Text Box 9"/>
          <p:cNvSpPr txBox="1">
            <a:spLocks noChangeArrowheads="1"/>
          </p:cNvSpPr>
          <p:nvPr/>
        </p:nvSpPr>
        <p:spPr bwMode="auto">
          <a:xfrm>
            <a:off x="127914" y="2157379"/>
            <a:ext cx="791793" cy="430887"/>
          </a:xfrm>
          <a:prstGeom prst="rect">
            <a:avLst/>
          </a:prstGeom>
          <a:noFill/>
          <a:ln w="9525" algn="ctr">
            <a:noFill/>
            <a:miter lim="800000"/>
            <a:headEnd/>
            <a:tailEnd/>
          </a:ln>
          <a:effectLst/>
        </p:spPr>
        <p:txBody>
          <a:bodyPr wrap="square">
            <a:spAutoFit/>
          </a:bodyPr>
          <a:lstStyle/>
          <a:p>
            <a:pPr algn="ctr"/>
            <a:r>
              <a:rPr lang="en-US" sz="1050" dirty="0" smtClean="0">
                <a:latin typeface="Intel Clear" panose="020B0604020203020204" pitchFamily="34" charset="0"/>
                <a:cs typeface="Neo Sans Intel Light"/>
              </a:rPr>
              <a:t>IDE</a:t>
            </a:r>
          </a:p>
          <a:p>
            <a:pPr algn="ctr"/>
            <a:r>
              <a:rPr lang="en-US" sz="1050" dirty="0" smtClean="0">
                <a:latin typeface="Intel Clear" panose="020B0604020203020204" pitchFamily="34" charset="0"/>
                <a:cs typeface="Neo Sans Intel Light"/>
              </a:rPr>
              <a:t>Dev </a:t>
            </a:r>
            <a:r>
              <a:rPr lang="en-US" sz="1050" dirty="0" err="1" smtClean="0">
                <a:latin typeface="Intel Clear" panose="020B0604020203020204" pitchFamily="34" charset="0"/>
                <a:cs typeface="Neo Sans Intel Light"/>
              </a:rPr>
              <a:t>Env</a:t>
            </a:r>
            <a:endParaRPr lang="en-US" sz="1050" dirty="0">
              <a:latin typeface="Intel Clear" panose="020B0604020203020204" pitchFamily="34" charset="0"/>
              <a:cs typeface="Neo Sans Intel Light"/>
            </a:endParaRPr>
          </a:p>
        </p:txBody>
      </p:sp>
      <p:sp>
        <p:nvSpPr>
          <p:cNvPr id="44" name="Rounded Rectangle 43"/>
          <p:cNvSpPr/>
          <p:nvPr/>
        </p:nvSpPr>
        <p:spPr>
          <a:xfrm>
            <a:off x="6172201" y="808892"/>
            <a:ext cx="1573822" cy="3938954"/>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314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33337"/>
                                        </p:tgtEl>
                                        <p:attrNameLst>
                                          <p:attrName>style.visibility</p:attrName>
                                        </p:attrNameLst>
                                      </p:cBhvr>
                                      <p:to>
                                        <p:strVal val="visible"/>
                                      </p:to>
                                    </p:set>
                                    <p:animEffect transition="in" filter="wipe(left)">
                                      <p:cBhvr>
                                        <p:cTn id="7" dur="500"/>
                                        <p:tgtEl>
                                          <p:spTgt spid="19333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33338"/>
                                        </p:tgtEl>
                                        <p:attrNameLst>
                                          <p:attrName>style.visibility</p:attrName>
                                        </p:attrNameLst>
                                      </p:cBhvr>
                                      <p:to>
                                        <p:strVal val="visible"/>
                                      </p:to>
                                    </p:set>
                                    <p:animEffect transition="in" filter="wipe(down)">
                                      <p:cBhvr>
                                        <p:cTn id="10" dur="500"/>
                                        <p:tgtEl>
                                          <p:spTgt spid="193333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0"/>
                                        </p:tgtEl>
                                        <p:attrNameLst>
                                          <p:attrName>style.visibility</p:attrName>
                                        </p:attrNameLst>
                                      </p:cBhvr>
                                      <p:to>
                                        <p:strVal val="visible"/>
                                      </p:to>
                                    </p:set>
                                    <p:animEffect transition="in" filter="wipe(left)">
                                      <p:cBhvr>
                                        <p:cTn id="13" dur="500"/>
                                        <p:tgtEl>
                                          <p:spTgt spid="16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wipe(left)">
                                      <p:cBhvr>
                                        <p:cTn id="16" dur="500"/>
                                        <p:tgtEl>
                                          <p:spTgt spid="16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wipe(left)">
                                      <p:cBhvr>
                                        <p:cTn id="19" dur="500"/>
                                        <p:tgtEl>
                                          <p:spTgt spid="16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P spid="160" grpId="0" animBg="1"/>
      <p:bldP spid="1933337" grpId="0" animBg="1"/>
      <p:bldP spid="19333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23</a:t>
            </a:fld>
            <a:endParaRPr lang="en-US" dirty="0"/>
          </a:p>
        </p:txBody>
      </p:sp>
      <p:sp>
        <p:nvSpPr>
          <p:cNvPr id="3" name="Title 2"/>
          <p:cNvSpPr>
            <a:spLocks noGrp="1"/>
          </p:cNvSpPr>
          <p:nvPr>
            <p:ph type="title"/>
          </p:nvPr>
        </p:nvSpPr>
        <p:spPr>
          <a:xfrm>
            <a:off x="346971" y="127779"/>
            <a:ext cx="8229600" cy="868680"/>
          </a:xfrm>
        </p:spPr>
        <p:txBody>
          <a:bodyPr/>
          <a:lstStyle/>
          <a:p>
            <a:r>
              <a:rPr lang="en-US" b="1" dirty="0" err="1" smtClean="0"/>
              <a:t>Wyliodrin</a:t>
            </a:r>
            <a:r>
              <a:rPr lang="en-US" b="1" dirty="0" smtClean="0"/>
              <a:t>* Visual Programming </a:t>
            </a:r>
            <a:br>
              <a:rPr lang="en-US" b="1" dirty="0" smtClean="0"/>
            </a:br>
            <a:r>
              <a:rPr lang="en-US" sz="2000" b="1" dirty="0" smtClean="0"/>
              <a:t>(for Edison and Galileo)</a:t>
            </a:r>
            <a:endParaRPr lang="en-US" b="1" dirty="0"/>
          </a:p>
        </p:txBody>
      </p:sp>
      <p:pic>
        <p:nvPicPr>
          <p:cNvPr id="5"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371492" y="706497"/>
            <a:ext cx="6136362" cy="4014966"/>
          </a:xfrm>
          <a:prstGeom prst="rect">
            <a:avLst/>
          </a:prstGeom>
        </p:spPr>
      </p:pic>
      <p:sp>
        <p:nvSpPr>
          <p:cNvPr id="6" name="AutoShape 12"/>
          <p:cNvSpPr>
            <a:spLocks noChangeArrowheads="1"/>
          </p:cNvSpPr>
          <p:nvPr/>
        </p:nvSpPr>
        <p:spPr bwMode="gray">
          <a:xfrm>
            <a:off x="374590" y="1271506"/>
            <a:ext cx="1550920" cy="53428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74725" eaLnBrk="0" fontAlgn="auto" hangingPunct="0">
              <a:lnSpc>
                <a:spcPct val="90000"/>
              </a:lnSpc>
              <a:spcBef>
                <a:spcPts val="0"/>
              </a:spcBef>
              <a:spcAft>
                <a:spcPts val="0"/>
              </a:spcAft>
              <a:defRPr/>
            </a:pPr>
            <a:r>
              <a:rPr lang="en-US" sz="1200" b="1" dirty="0" smtClean="0">
                <a:solidFill>
                  <a:srgbClr val="FFFFFF"/>
                </a:solidFill>
              </a:rPr>
              <a:t>Select your peripheral/sensor</a:t>
            </a:r>
            <a:endParaRPr lang="en-US" sz="1200" b="1" dirty="0">
              <a:solidFill>
                <a:srgbClr val="FFFFFF"/>
              </a:solidFill>
            </a:endParaRPr>
          </a:p>
        </p:txBody>
      </p:sp>
      <p:sp>
        <p:nvSpPr>
          <p:cNvPr id="7" name="AutoShape 12"/>
          <p:cNvSpPr>
            <a:spLocks noChangeArrowheads="1"/>
          </p:cNvSpPr>
          <p:nvPr/>
        </p:nvSpPr>
        <p:spPr bwMode="gray">
          <a:xfrm>
            <a:off x="374590" y="2338306"/>
            <a:ext cx="1550920" cy="53428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74725" eaLnBrk="0" fontAlgn="auto" hangingPunct="0">
              <a:lnSpc>
                <a:spcPct val="90000"/>
              </a:lnSpc>
              <a:spcBef>
                <a:spcPts val="0"/>
              </a:spcBef>
              <a:spcAft>
                <a:spcPts val="0"/>
              </a:spcAft>
              <a:defRPr/>
            </a:pPr>
            <a:r>
              <a:rPr lang="en-US" sz="1200" b="1" dirty="0" smtClean="0">
                <a:solidFill>
                  <a:srgbClr val="FFFFFF"/>
                </a:solidFill>
              </a:rPr>
              <a:t>Simply drag and drop ‘blocks’</a:t>
            </a:r>
            <a:endParaRPr lang="en-US" sz="1200" b="1" dirty="0">
              <a:solidFill>
                <a:srgbClr val="FFFFFF"/>
              </a:solidFill>
            </a:endParaRPr>
          </a:p>
        </p:txBody>
      </p:sp>
      <p:sp>
        <p:nvSpPr>
          <p:cNvPr id="8" name="AutoShape 12"/>
          <p:cNvSpPr>
            <a:spLocks noChangeArrowheads="1"/>
          </p:cNvSpPr>
          <p:nvPr/>
        </p:nvSpPr>
        <p:spPr bwMode="gray">
          <a:xfrm>
            <a:off x="374590" y="3431483"/>
            <a:ext cx="1550920" cy="797611"/>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74725" eaLnBrk="0" fontAlgn="auto" hangingPunct="0">
              <a:lnSpc>
                <a:spcPct val="90000"/>
              </a:lnSpc>
              <a:spcBef>
                <a:spcPts val="0"/>
              </a:spcBef>
              <a:spcAft>
                <a:spcPts val="0"/>
              </a:spcAft>
              <a:defRPr/>
            </a:pPr>
            <a:r>
              <a:rPr lang="en-US" sz="1200" b="1" dirty="0" smtClean="0">
                <a:solidFill>
                  <a:srgbClr val="FFFFFF"/>
                </a:solidFill>
              </a:rPr>
              <a:t>Tool automatically creates </a:t>
            </a:r>
            <a:r>
              <a:rPr lang="en-US" sz="1200" b="1" dirty="0" err="1" smtClean="0">
                <a:solidFill>
                  <a:srgbClr val="FFFFFF"/>
                </a:solidFill>
              </a:rPr>
              <a:t>Javascript</a:t>
            </a:r>
            <a:r>
              <a:rPr lang="en-US" sz="1200" b="1" dirty="0" smtClean="0">
                <a:solidFill>
                  <a:srgbClr val="FFFFFF"/>
                </a:solidFill>
              </a:rPr>
              <a:t> code</a:t>
            </a:r>
            <a:endParaRPr lang="en-US" sz="1200" b="1" dirty="0">
              <a:solidFill>
                <a:srgbClr val="FFFFFF"/>
              </a:solidFill>
            </a:endParaRPr>
          </a:p>
        </p:txBody>
      </p:sp>
      <p:cxnSp>
        <p:nvCxnSpPr>
          <p:cNvPr id="10" name="Straight Arrow Connector 9"/>
          <p:cNvCxnSpPr/>
          <p:nvPr/>
        </p:nvCxnSpPr>
        <p:spPr>
          <a:xfrm>
            <a:off x="1995847" y="1538647"/>
            <a:ext cx="1608992"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995847" y="2567789"/>
            <a:ext cx="2391507"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95846" y="3745518"/>
            <a:ext cx="4290647" cy="0"/>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800343" y="4596129"/>
            <a:ext cx="2996333" cy="369332"/>
          </a:xfrm>
          <a:prstGeom prst="rect">
            <a:avLst/>
          </a:prstGeom>
        </p:spPr>
        <p:txBody>
          <a:bodyPr wrap="none">
            <a:spAutoFit/>
          </a:bodyPr>
          <a:lstStyle/>
          <a:p>
            <a:r>
              <a:rPr lang="en-US" u="sng" dirty="0">
                <a:hlinkClick r:id="rId4"/>
              </a:rPr>
              <a:t>www.wyliodrin.com/galileo</a:t>
            </a:r>
            <a:endParaRPr lang="en-US" dirty="0"/>
          </a:p>
        </p:txBody>
      </p:sp>
    </p:spTree>
    <p:extLst>
      <p:ext uri="{BB962C8B-B14F-4D97-AF65-F5344CB8AC3E}">
        <p14:creationId xmlns:p14="http://schemas.microsoft.com/office/powerpoint/2010/main" val="1186459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Intel® XDK</a:t>
            </a:r>
            <a:endParaRPr lang="en-US" b="1" dirty="0"/>
          </a:p>
        </p:txBody>
      </p:sp>
      <p:sp>
        <p:nvSpPr>
          <p:cNvPr id="3" name="Slide Number Placeholder 2"/>
          <p:cNvSpPr>
            <a:spLocks noGrp="1"/>
          </p:cNvSpPr>
          <p:nvPr>
            <p:ph type="sldNum" sz="quarter" idx="12"/>
          </p:nvPr>
        </p:nvSpPr>
        <p:spPr/>
        <p:txBody>
          <a:bodyPr/>
          <a:lstStyle/>
          <a:p>
            <a:fld id="{EE2556C5-CE8C-6547-B838-EA80C61A4AF7}" type="slidenum">
              <a:rPr lang="en-US" smtClean="0"/>
              <a:pPr/>
              <a:t>24</a:t>
            </a:fld>
            <a:endParaRPr lang="en-US"/>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5863" y="747237"/>
            <a:ext cx="6497909" cy="279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267116" y="359168"/>
            <a:ext cx="1178262" cy="905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267116" y="1422734"/>
            <a:ext cx="467390" cy="991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56247" y="1392917"/>
            <a:ext cx="600219" cy="104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Zonzo Fo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621" y="2439828"/>
            <a:ext cx="2842757" cy="23341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5863" y="3614401"/>
            <a:ext cx="5112960" cy="954107"/>
          </a:xfrm>
          <a:prstGeom prst="rect">
            <a:avLst/>
          </a:prstGeom>
          <a:noFill/>
        </p:spPr>
        <p:txBody>
          <a:bodyPr wrap="square" rtlCol="0">
            <a:spAutoFit/>
          </a:bodyPr>
          <a:lstStyle/>
          <a:p>
            <a:r>
              <a:rPr lang="en-US" sz="1400" b="1" dirty="0" smtClean="0"/>
              <a:t>Intel® XDK:</a:t>
            </a:r>
          </a:p>
          <a:p>
            <a:pPr marL="285750" indent="-285750">
              <a:buFont typeface="Arial" panose="020B0604020202020204" pitchFamily="34" charset="0"/>
              <a:buChar char="•"/>
            </a:pPr>
            <a:r>
              <a:rPr lang="en-US" sz="1400" b="1" dirty="0" smtClean="0"/>
              <a:t>160k: registered developers, growing rapidly</a:t>
            </a:r>
          </a:p>
          <a:p>
            <a:pPr marL="285750" indent="-285750">
              <a:buFont typeface="Arial" panose="020B0604020202020204" pitchFamily="34" charset="0"/>
              <a:buChar char="•"/>
            </a:pPr>
            <a:r>
              <a:rPr lang="en-US" sz="1400" b="1" dirty="0" smtClean="0"/>
              <a:t>Every 33 sec: a developer builds an app using XDK</a:t>
            </a:r>
          </a:p>
          <a:p>
            <a:pPr marL="285750" indent="-285750">
              <a:buFont typeface="Arial" panose="020B0604020202020204" pitchFamily="34" charset="0"/>
              <a:buChar char="•"/>
            </a:pPr>
            <a:r>
              <a:rPr lang="en-US" sz="1400" b="1" dirty="0" smtClean="0"/>
              <a:t>&gt;10M: app downloads, built using XDK</a:t>
            </a:r>
          </a:p>
        </p:txBody>
      </p:sp>
    </p:spTree>
    <p:extLst>
      <p:ext uri="{BB962C8B-B14F-4D97-AF65-F5344CB8AC3E}">
        <p14:creationId xmlns:p14="http://schemas.microsoft.com/office/powerpoint/2010/main" val="549858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8" name="Picture 7" descr="IoT_screen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5412" y="592823"/>
            <a:ext cx="4735404" cy="3133052"/>
          </a:xfrm>
          <a:prstGeom prst="rect">
            <a:avLst/>
          </a:prstGeom>
        </p:spPr>
      </p:pic>
      <p:sp>
        <p:nvSpPr>
          <p:cNvPr id="3" name="Rectangle 2"/>
          <p:cNvSpPr/>
          <p:nvPr/>
        </p:nvSpPr>
        <p:spPr>
          <a:xfrm>
            <a:off x="4553338" y="-2881"/>
            <a:ext cx="4572000" cy="253916"/>
          </a:xfrm>
          <a:prstGeom prst="rect">
            <a:avLst/>
          </a:prstGeom>
        </p:spPr>
        <p:txBody>
          <a:bodyPr>
            <a:spAutoFit/>
          </a:bodyPr>
          <a:lstStyle/>
          <a:p>
            <a:pPr marL="231775" indent="-119063">
              <a:spcBef>
                <a:spcPts val="300"/>
              </a:spcBef>
            </a:pPr>
            <a:r>
              <a:rPr lang="en-US" sz="1050" dirty="0">
                <a:solidFill>
                  <a:srgbClr val="002060"/>
                </a:solidFill>
                <a:cs typeface="Neo Sans Intel"/>
              </a:rPr>
              <a:t>Intel® XDK </a:t>
            </a:r>
            <a:r>
              <a:rPr lang="en-US" sz="1050" dirty="0" err="1">
                <a:solidFill>
                  <a:srgbClr val="002060"/>
                </a:solidFill>
                <a:cs typeface="Neo Sans Intel"/>
              </a:rPr>
              <a:t>IoT</a:t>
            </a:r>
            <a:r>
              <a:rPr lang="en-US" sz="1050" dirty="0">
                <a:solidFill>
                  <a:srgbClr val="002060"/>
                </a:solidFill>
                <a:cs typeface="Neo Sans Intel"/>
              </a:rPr>
              <a:t> Edition at: </a:t>
            </a:r>
            <a:r>
              <a:rPr lang="en-US" sz="1000" u="sng" dirty="0">
                <a:solidFill>
                  <a:srgbClr val="002060"/>
                </a:solidFill>
                <a:hlinkClick r:id="rId4"/>
              </a:rPr>
              <a:t>https://software.intel.com/en-us/html5/xdk-iot</a:t>
            </a:r>
            <a:endParaRPr lang="en-US" sz="1000" dirty="0">
              <a:solidFill>
                <a:srgbClr val="002060"/>
              </a:solidFill>
              <a:cs typeface="Neo Sans Intel"/>
            </a:endParaRPr>
          </a:p>
        </p:txBody>
      </p:sp>
      <p:sp>
        <p:nvSpPr>
          <p:cNvPr id="10" name="Title 1"/>
          <p:cNvSpPr txBox="1">
            <a:spLocks/>
          </p:cNvSpPr>
          <p:nvPr/>
        </p:nvSpPr>
        <p:spPr>
          <a:xfrm>
            <a:off x="285996" y="145083"/>
            <a:ext cx="6967115" cy="622590"/>
          </a:xfrm>
          <a:prstGeom prst="rect">
            <a:avLst/>
          </a:prstGeom>
        </p:spPr>
        <p:txBody>
          <a:bodyPr vert="horz" lIns="0" tIns="0" rIns="0" bIns="0" rtlCol="0" anchor="t" anchorCtr="0">
            <a:noAutofit/>
          </a:bodyPr>
          <a:lstStyle>
            <a:lvl1pPr algn="l" defTabSz="457200" rtl="0" eaLnBrk="1" latinLnBrk="0" hangingPunct="1">
              <a:spcBef>
                <a:spcPct val="0"/>
              </a:spcBef>
              <a:buNone/>
              <a:defRPr sz="2800" kern="1200" baseline="0">
                <a:solidFill>
                  <a:schemeClr val="accent1"/>
                </a:solidFill>
                <a:latin typeface="+mj-lt"/>
                <a:ea typeface="+mj-ea"/>
                <a:cs typeface="+mj-cs"/>
              </a:defRPr>
            </a:lvl1pPr>
          </a:lstStyle>
          <a:p>
            <a:pPr>
              <a:defRPr/>
            </a:pPr>
            <a:r>
              <a:rPr lang="en-US" sz="3200" b="1" dirty="0" smtClean="0">
                <a:solidFill>
                  <a:srgbClr val="0070C0"/>
                </a:solidFill>
              </a:rPr>
              <a:t>Intel® XDK </a:t>
            </a:r>
            <a:r>
              <a:rPr lang="en-US" sz="3200" b="1" dirty="0" err="1" smtClean="0">
                <a:solidFill>
                  <a:srgbClr val="0070C0"/>
                </a:solidFill>
              </a:rPr>
              <a:t>IoT</a:t>
            </a:r>
            <a:r>
              <a:rPr lang="en-US" sz="3200" b="1" dirty="0" smtClean="0">
                <a:solidFill>
                  <a:srgbClr val="0070C0"/>
                </a:solidFill>
              </a:rPr>
              <a:t> Edition </a:t>
            </a:r>
            <a:endParaRPr lang="en-US" sz="2000" b="1" strike="sngStrike" dirty="0" smtClean="0"/>
          </a:p>
        </p:txBody>
      </p:sp>
      <p:pic>
        <p:nvPicPr>
          <p:cNvPr id="12"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335640" y="2847735"/>
            <a:ext cx="2516313" cy="193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84163" y="1328352"/>
            <a:ext cx="2017162" cy="738664"/>
          </a:xfrm>
          <a:prstGeom prst="rect">
            <a:avLst/>
          </a:prstGeom>
        </p:spPr>
        <p:txBody>
          <a:bodyPr wrap="square">
            <a:spAutoFit/>
          </a:bodyPr>
          <a:lstStyle/>
          <a:p>
            <a:pPr lvl="0" fontAlgn="ctr">
              <a:spcBef>
                <a:spcPts val="600"/>
              </a:spcBef>
              <a:defRPr/>
            </a:pPr>
            <a:r>
              <a:rPr lang="en-US" sz="1400" b="1" dirty="0">
                <a:solidFill>
                  <a:srgbClr val="002060"/>
                </a:solidFill>
              </a:rPr>
              <a:t>Program the device (Edison or Galileo) using Node.JS</a:t>
            </a:r>
          </a:p>
        </p:txBody>
      </p:sp>
      <p:sp>
        <p:nvSpPr>
          <p:cNvPr id="5" name="Rectangle 4"/>
          <p:cNvSpPr/>
          <p:nvPr/>
        </p:nvSpPr>
        <p:spPr>
          <a:xfrm>
            <a:off x="-15096" y="976852"/>
            <a:ext cx="2039473" cy="1169551"/>
          </a:xfrm>
          <a:prstGeom prst="rect">
            <a:avLst/>
          </a:prstGeom>
        </p:spPr>
        <p:txBody>
          <a:bodyPr wrap="square">
            <a:spAutoFit/>
          </a:bodyPr>
          <a:lstStyle/>
          <a:p>
            <a:pPr lvl="0" fontAlgn="ctr">
              <a:spcBef>
                <a:spcPts val="600"/>
              </a:spcBef>
              <a:defRPr/>
            </a:pPr>
            <a:r>
              <a:rPr lang="en-US" sz="1400" b="1" dirty="0">
                <a:solidFill>
                  <a:srgbClr val="002060"/>
                </a:solidFill>
              </a:rPr>
              <a:t>Design companion app UI </a:t>
            </a:r>
            <a:r>
              <a:rPr lang="en-US" sz="1400" b="1" dirty="0" smtClean="0">
                <a:solidFill>
                  <a:srgbClr val="002060"/>
                </a:solidFill>
              </a:rPr>
              <a:t>in HTML5 for </a:t>
            </a:r>
            <a:r>
              <a:rPr lang="en-US" sz="1400" b="1" dirty="0">
                <a:solidFill>
                  <a:srgbClr val="002060"/>
                </a:solidFill>
              </a:rPr>
              <a:t>the </a:t>
            </a:r>
            <a:r>
              <a:rPr lang="en-US" sz="1400" b="1" dirty="0" err="1" smtClean="0">
                <a:solidFill>
                  <a:srgbClr val="002060"/>
                </a:solidFill>
              </a:rPr>
              <a:t>IoT</a:t>
            </a:r>
            <a:r>
              <a:rPr lang="en-US" sz="1400" b="1" dirty="0" smtClean="0">
                <a:solidFill>
                  <a:srgbClr val="002060"/>
                </a:solidFill>
              </a:rPr>
              <a:t> device.  Control via  </a:t>
            </a:r>
            <a:r>
              <a:rPr lang="en-US" sz="1400" b="1" dirty="0">
                <a:solidFill>
                  <a:srgbClr val="002060"/>
                </a:solidFill>
              </a:rPr>
              <a:t>phone/tablet/browser</a:t>
            </a:r>
          </a:p>
        </p:txBody>
      </p:sp>
      <p:sp>
        <p:nvSpPr>
          <p:cNvPr id="6" name="Rectangle 5"/>
          <p:cNvSpPr/>
          <p:nvPr/>
        </p:nvSpPr>
        <p:spPr>
          <a:xfrm>
            <a:off x="3729778" y="3833311"/>
            <a:ext cx="2213834" cy="738664"/>
          </a:xfrm>
          <a:prstGeom prst="rect">
            <a:avLst/>
          </a:prstGeom>
        </p:spPr>
        <p:txBody>
          <a:bodyPr wrap="square">
            <a:spAutoFit/>
          </a:bodyPr>
          <a:lstStyle/>
          <a:p>
            <a:pPr lvl="0" fontAlgn="ctr">
              <a:spcBef>
                <a:spcPts val="600"/>
              </a:spcBef>
              <a:defRPr/>
            </a:pPr>
            <a:r>
              <a:rPr lang="en-US" sz="1400" b="1" dirty="0">
                <a:solidFill>
                  <a:srgbClr val="002060"/>
                </a:solidFill>
              </a:rPr>
              <a:t>Visualize &amp; analyze data generated from a system of </a:t>
            </a:r>
            <a:r>
              <a:rPr lang="en-US" sz="1400" b="1" dirty="0" err="1">
                <a:solidFill>
                  <a:srgbClr val="002060"/>
                </a:solidFill>
              </a:rPr>
              <a:t>IoT</a:t>
            </a:r>
            <a:r>
              <a:rPr lang="en-US" sz="1400" b="1" dirty="0">
                <a:solidFill>
                  <a:srgbClr val="002060"/>
                </a:solidFill>
              </a:rPr>
              <a:t> devices</a:t>
            </a:r>
          </a:p>
        </p:txBody>
      </p:sp>
      <p:cxnSp>
        <p:nvCxnSpPr>
          <p:cNvPr id="13" name="Straight Arrow Connector 12"/>
          <p:cNvCxnSpPr/>
          <p:nvPr/>
        </p:nvCxnSpPr>
        <p:spPr>
          <a:xfrm flipH="1">
            <a:off x="6335640" y="1623527"/>
            <a:ext cx="578347" cy="902056"/>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5" idx="2"/>
          </p:cNvCxnSpPr>
          <p:nvPr/>
        </p:nvCxnSpPr>
        <p:spPr>
          <a:xfrm>
            <a:off x="1004641" y="2146403"/>
            <a:ext cx="1161889" cy="710297"/>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374433" y="3984172"/>
            <a:ext cx="961207" cy="23774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989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19050"/>
            <a:ext cx="9153525" cy="5162550"/>
          </a:xfrm>
          <a:prstGeom prst="rect">
            <a:avLst/>
          </a:prstGeom>
        </p:spPr>
      </p:pic>
      <p:sp>
        <p:nvSpPr>
          <p:cNvPr id="4" name="Text Placeholder 3"/>
          <p:cNvSpPr>
            <a:spLocks noGrp="1"/>
          </p:cNvSpPr>
          <p:nvPr>
            <p:ph type="body" sz="half" idx="2"/>
          </p:nvPr>
        </p:nvSpPr>
        <p:spPr>
          <a:xfrm>
            <a:off x="986185" y="1307007"/>
            <a:ext cx="3797104" cy="2621079"/>
          </a:xfrm>
        </p:spPr>
        <p:txBody>
          <a:bodyPr anchor="ctr">
            <a:normAutofit lnSpcReduction="10000"/>
          </a:bodyPr>
          <a:lstStyle/>
          <a:p>
            <a:pPr marL="227013" indent="-227013" algn="ctr">
              <a:spcBef>
                <a:spcPts val="0"/>
              </a:spcBef>
            </a:pPr>
            <a:r>
              <a:rPr lang="en-US" sz="2000" b="1" dirty="0" smtClean="0">
                <a:solidFill>
                  <a:schemeClr val="bg1"/>
                </a:solidFill>
                <a:latin typeface="+mj-lt"/>
              </a:rPr>
              <a:t>Deliver next-gen </a:t>
            </a:r>
            <a:r>
              <a:rPr lang="en-US" sz="2000" b="1" dirty="0" err="1" smtClean="0">
                <a:solidFill>
                  <a:schemeClr val="bg1"/>
                </a:solidFill>
                <a:latin typeface="+mj-lt"/>
              </a:rPr>
              <a:t>IoT</a:t>
            </a:r>
            <a:r>
              <a:rPr lang="en-US" sz="2000" b="1" dirty="0" smtClean="0">
                <a:solidFill>
                  <a:schemeClr val="bg1"/>
                </a:solidFill>
                <a:latin typeface="+mj-lt"/>
              </a:rPr>
              <a:t> systems and applications</a:t>
            </a:r>
          </a:p>
          <a:p>
            <a:pPr marL="227013" lvl="0" indent="-227013" fontAlgn="ctr">
              <a:spcBef>
                <a:spcPts val="600"/>
              </a:spcBef>
              <a:buFont typeface="Wingdings" charset="2"/>
              <a:buChar char="§"/>
              <a:defRPr/>
            </a:pPr>
            <a:endParaRPr lang="en-US" sz="1500" dirty="0" smtClean="0">
              <a:solidFill>
                <a:schemeClr val="bg1"/>
              </a:solidFill>
              <a:latin typeface="+mj-lt"/>
            </a:endParaRPr>
          </a:p>
          <a:p>
            <a:pPr marL="227013" lvl="0" indent="-227013" fontAlgn="ctr">
              <a:spcBef>
                <a:spcPts val="600"/>
              </a:spcBef>
              <a:buFont typeface="Wingdings" charset="2"/>
              <a:buChar char="§"/>
              <a:defRPr/>
            </a:pPr>
            <a:r>
              <a:rPr lang="en-US" sz="1500" dirty="0" smtClean="0">
                <a:solidFill>
                  <a:schemeClr val="bg1"/>
                </a:solidFill>
                <a:latin typeface="+mj-lt"/>
              </a:rPr>
              <a:t>Accelerate time to market</a:t>
            </a:r>
          </a:p>
          <a:p>
            <a:pPr marL="227013" lvl="0" indent="-227013" fontAlgn="ctr">
              <a:spcBef>
                <a:spcPts val="600"/>
              </a:spcBef>
              <a:buFont typeface="Wingdings" charset="2"/>
              <a:buChar char="§"/>
              <a:defRPr/>
            </a:pPr>
            <a:r>
              <a:rPr lang="en-US" sz="1500" dirty="0" smtClean="0">
                <a:solidFill>
                  <a:schemeClr val="bg1"/>
                </a:solidFill>
                <a:latin typeface="+mj-lt"/>
              </a:rPr>
              <a:t>Strengthen System Reliability</a:t>
            </a:r>
          </a:p>
          <a:p>
            <a:pPr marL="227013" lvl="0" indent="-227013" fontAlgn="ctr">
              <a:spcBef>
                <a:spcPts val="600"/>
              </a:spcBef>
              <a:buFont typeface="Wingdings" charset="2"/>
              <a:buChar char="§"/>
              <a:defRPr/>
            </a:pPr>
            <a:r>
              <a:rPr lang="en-US" sz="1500" dirty="0" smtClean="0">
                <a:solidFill>
                  <a:schemeClr val="bg1"/>
                </a:solidFill>
                <a:latin typeface="+mj-lt"/>
              </a:rPr>
              <a:t>Boost power efficiency and performance</a:t>
            </a:r>
          </a:p>
          <a:p>
            <a:pPr marL="227013" lvl="0" indent="-227013" fontAlgn="ctr">
              <a:spcBef>
                <a:spcPts val="600"/>
              </a:spcBef>
              <a:buFont typeface="Wingdings" charset="2"/>
              <a:buChar char="§"/>
              <a:defRPr/>
            </a:pPr>
            <a:endParaRPr lang="en-US" sz="1500" dirty="0" smtClean="0">
              <a:solidFill>
                <a:schemeClr val="bg1"/>
              </a:solidFill>
              <a:latin typeface="+mj-lt"/>
            </a:endParaRPr>
          </a:p>
          <a:p>
            <a:pPr marL="227013" lvl="0" indent="-227013" fontAlgn="ctr">
              <a:spcBef>
                <a:spcPts val="600"/>
              </a:spcBef>
              <a:buFont typeface="Wingdings" charset="2"/>
              <a:buChar char="§"/>
              <a:defRPr/>
            </a:pPr>
            <a:r>
              <a:rPr lang="en-US" sz="1500" dirty="0" smtClean="0">
                <a:solidFill>
                  <a:schemeClr val="bg1"/>
                </a:solidFill>
                <a:latin typeface="+mj-lt"/>
              </a:rPr>
              <a:t>Software tools to Build, Debug and Tune </a:t>
            </a:r>
            <a:r>
              <a:rPr lang="en-US" sz="1500" dirty="0" err="1" smtClean="0">
                <a:solidFill>
                  <a:schemeClr val="bg1"/>
                </a:solidFill>
                <a:latin typeface="+mj-lt"/>
              </a:rPr>
              <a:t>IoT</a:t>
            </a:r>
            <a:r>
              <a:rPr lang="en-US" sz="1500" dirty="0" smtClean="0">
                <a:solidFill>
                  <a:schemeClr val="bg1"/>
                </a:solidFill>
                <a:latin typeface="+mj-lt"/>
              </a:rPr>
              <a:t> systems</a:t>
            </a:r>
            <a:endParaRPr lang="en-US" sz="1500" strike="sngStrike" dirty="0" smtClean="0">
              <a:solidFill>
                <a:schemeClr val="bg1"/>
              </a:solidFill>
              <a:latin typeface="+mj-lt"/>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26</a:t>
            </a:fld>
            <a:endParaRPr lang="en-US" dirty="0"/>
          </a:p>
        </p:txBody>
      </p:sp>
      <p:sp>
        <p:nvSpPr>
          <p:cNvPr id="78" name="Rectangle 77"/>
          <p:cNvSpPr/>
          <p:nvPr/>
        </p:nvSpPr>
        <p:spPr>
          <a:xfrm>
            <a:off x="7942161" y="3539662"/>
            <a:ext cx="473123" cy="3860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983249" y="32340"/>
            <a:ext cx="4171384" cy="586699"/>
          </a:xfrm>
          <a:prstGeom prst="rect">
            <a:avLst/>
          </a:prstGeom>
          <a:noFill/>
        </p:spPr>
        <p:txBody>
          <a:bodyPr wrap="none" lIns="57150" tIns="28575" rIns="57150" bIns="28575" rtlCol="0">
            <a:spAutoFit/>
          </a:bodyPr>
          <a:lstStyle/>
          <a:p>
            <a:r>
              <a:rPr lang="en-US" sz="3400" dirty="0">
                <a:solidFill>
                  <a:srgbClr val="93E2FF"/>
                </a:solidFill>
                <a:cs typeface="Intel Clear"/>
              </a:rPr>
              <a:t>Intel® System Studio</a:t>
            </a:r>
          </a:p>
        </p:txBody>
      </p:sp>
      <p:grpSp>
        <p:nvGrpSpPr>
          <p:cNvPr id="82" name="Group 81"/>
          <p:cNvGrpSpPr/>
          <p:nvPr/>
        </p:nvGrpSpPr>
        <p:grpSpPr>
          <a:xfrm>
            <a:off x="7876444" y="3561788"/>
            <a:ext cx="510199" cy="329095"/>
            <a:chOff x="527650" y="2219751"/>
            <a:chExt cx="510199" cy="329095"/>
          </a:xfrm>
          <a:noFill/>
        </p:grpSpPr>
        <p:pic>
          <p:nvPicPr>
            <p:cNvPr id="83"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059" y="2317445"/>
              <a:ext cx="220192" cy="159509"/>
            </a:xfrm>
            <a:prstGeom prst="rect">
              <a:avLst/>
            </a:prstGeom>
            <a:grpFill/>
          </p:spPr>
        </p:pic>
        <p:sp>
          <p:nvSpPr>
            <p:cNvPr id="84" name="Rounded Rectangle 83"/>
            <p:cNvSpPr/>
            <p:nvPr/>
          </p:nvSpPr>
          <p:spPr>
            <a:xfrm>
              <a:off x="810705" y="2219751"/>
              <a:ext cx="227144" cy="329095"/>
            </a:xfrm>
            <a:prstGeom prst="roundRect">
              <a:avLst>
                <a:gd name="adj" fmla="val 7721"/>
              </a:avLst>
            </a:prstGeom>
            <a:grpFill/>
            <a:ln w="1905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a:off x="527650" y="2258643"/>
              <a:ext cx="254342" cy="271041"/>
              <a:chOff x="527650" y="2258643"/>
              <a:chExt cx="254342" cy="271041"/>
            </a:xfrm>
            <a:grpFill/>
          </p:grpSpPr>
          <p:sp>
            <p:nvSpPr>
              <p:cNvPr id="87" name="Oval 86"/>
              <p:cNvSpPr/>
              <p:nvPr/>
            </p:nvSpPr>
            <p:spPr>
              <a:xfrm>
                <a:off x="674016" y="2421708"/>
                <a:ext cx="107976" cy="10797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87"/>
              <p:cNvGrpSpPr/>
              <p:nvPr/>
            </p:nvGrpSpPr>
            <p:grpSpPr>
              <a:xfrm>
                <a:off x="700297" y="2258643"/>
                <a:ext cx="50141" cy="216216"/>
                <a:chOff x="400043" y="2059543"/>
                <a:chExt cx="144562" cy="388024"/>
              </a:xfrm>
              <a:grpFill/>
            </p:grpSpPr>
            <p:sp>
              <p:nvSpPr>
                <p:cNvPr id="90" name="Rectangle 89"/>
                <p:cNvSpPr/>
                <p:nvPr/>
              </p:nvSpPr>
              <p:spPr>
                <a:xfrm>
                  <a:off x="400043" y="2253555"/>
                  <a:ext cx="144561" cy="1940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400043" y="2059543"/>
                  <a:ext cx="144562" cy="388024"/>
                </a:xfrm>
                <a:prstGeom prst="rect">
                  <a:avLst/>
                </a:prstGeom>
                <a:grp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 name="TextBox 88"/>
              <p:cNvSpPr txBox="1"/>
              <p:nvPr/>
            </p:nvSpPr>
            <p:spPr>
              <a:xfrm>
                <a:off x="527650" y="2259029"/>
                <a:ext cx="239168" cy="215444"/>
              </a:xfrm>
              <a:prstGeom prst="rect">
                <a:avLst/>
              </a:prstGeom>
              <a:grpFill/>
            </p:spPr>
            <p:txBody>
              <a:bodyPr wrap="none" rtlCol="0">
                <a:spAutoFit/>
              </a:bodyPr>
              <a:lstStyle/>
              <a:p>
                <a:r>
                  <a:rPr lang="en-US" sz="800" b="1" dirty="0" smtClean="0">
                    <a:solidFill>
                      <a:schemeClr val="accent1">
                        <a:lumMod val="75000"/>
                      </a:schemeClr>
                    </a:solidFill>
                    <a:latin typeface="Intel Clear Light" panose="020B0404020203020204" pitchFamily="34" charset="0"/>
                    <a:cs typeface="Neo Sans Intel"/>
                  </a:rPr>
                  <a:t>F</a:t>
                </a:r>
              </a:p>
            </p:txBody>
          </p:sp>
        </p:grpSp>
        <p:sp>
          <p:nvSpPr>
            <p:cNvPr id="86" name="Oval 85"/>
            <p:cNvSpPr/>
            <p:nvPr/>
          </p:nvSpPr>
          <p:spPr>
            <a:xfrm>
              <a:off x="989419" y="2247114"/>
              <a:ext cx="20305" cy="2030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5629" y="-1"/>
            <a:ext cx="847507" cy="1067783"/>
          </a:xfrm>
          <a:prstGeom prst="rect">
            <a:avLst/>
          </a:prstGeom>
        </p:spPr>
      </p:pic>
    </p:spTree>
    <p:extLst>
      <p:ext uri="{BB962C8B-B14F-4D97-AF65-F5344CB8AC3E}">
        <p14:creationId xmlns:p14="http://schemas.microsoft.com/office/powerpoint/2010/main" val="1552619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70" y="136080"/>
            <a:ext cx="8470312" cy="741560"/>
          </a:xfrm>
        </p:spPr>
        <p:txBody>
          <a:bodyPr>
            <a:normAutofit/>
          </a:bodyPr>
          <a:lstStyle/>
          <a:p>
            <a:r>
              <a:rPr lang="en-US" sz="1800" dirty="0">
                <a:latin typeface="Intel Clear Light" panose="020B0404020203020204" pitchFamily="34" charset="0"/>
              </a:rPr>
              <a:t>Intel® System Studio </a:t>
            </a:r>
            <a:r>
              <a:rPr lang="en-US" sz="1800" dirty="0" smtClean="0">
                <a:latin typeface="Intel Clear Light" panose="020B0404020203020204" pitchFamily="34" charset="0"/>
              </a:rPr>
              <a:t>2015 Components</a:t>
            </a:r>
            <a:endParaRPr lang="en-US" sz="1800" dirty="0">
              <a:latin typeface="Intel Clear Light" panose="020B0404020203020204" pitchFamily="34" charset="0"/>
            </a:endParaRPr>
          </a:p>
        </p:txBody>
      </p:sp>
      <p:sp>
        <p:nvSpPr>
          <p:cNvPr id="3" name="Slide Number Placeholder 2"/>
          <p:cNvSpPr>
            <a:spLocks noGrp="1"/>
          </p:cNvSpPr>
          <p:nvPr>
            <p:ph type="sldNum" sz="quarter" idx="12"/>
          </p:nvPr>
        </p:nvSpPr>
        <p:spPr/>
        <p:txBody>
          <a:bodyPr/>
          <a:lstStyle/>
          <a:p>
            <a:fld id="{EE2556C5-CE8C-6547-B838-EA80C61A4AF7}" type="slidenum">
              <a:rPr lang="en-US" smtClean="0"/>
              <a:pPr/>
              <a:t>27</a:t>
            </a:fld>
            <a:endParaRPr lang="en-US"/>
          </a:p>
        </p:txBody>
      </p:sp>
      <p:graphicFrame>
        <p:nvGraphicFramePr>
          <p:cNvPr id="4" name="Table 3"/>
          <p:cNvGraphicFramePr>
            <a:graphicFrameLocks noGrp="1"/>
          </p:cNvGraphicFramePr>
          <p:nvPr>
            <p:extLst/>
          </p:nvPr>
        </p:nvGraphicFramePr>
        <p:xfrm>
          <a:off x="12414" y="99732"/>
          <a:ext cx="9131586" cy="4086125"/>
        </p:xfrm>
        <a:graphic>
          <a:graphicData uri="http://schemas.openxmlformats.org/drawingml/2006/table">
            <a:tbl>
              <a:tblPr firstRow="1" bandRow="1">
                <a:tableStyleId>{5C22544A-7EE6-4342-B048-85BDC9FD1C3A}</a:tableStyleId>
              </a:tblPr>
              <a:tblGrid>
                <a:gridCol w="1075529"/>
                <a:gridCol w="3429133"/>
                <a:gridCol w="456956"/>
                <a:gridCol w="456956"/>
                <a:gridCol w="456956"/>
                <a:gridCol w="456956"/>
                <a:gridCol w="456956"/>
                <a:gridCol w="456956"/>
                <a:gridCol w="545750"/>
                <a:gridCol w="448973"/>
                <a:gridCol w="890465"/>
              </a:tblGrid>
              <a:tr h="174108">
                <a:tc>
                  <a:txBody>
                    <a:bodyPr/>
                    <a:lstStyle/>
                    <a:p>
                      <a:pPr marL="0" marR="0" algn="ctr">
                        <a:spcBef>
                          <a:spcPts val="0"/>
                        </a:spcBef>
                        <a:spcAft>
                          <a:spcPts val="1800"/>
                        </a:spcAft>
                      </a:pPr>
                      <a:endParaRPr lang="en-US" sz="1100" b="0" kern="1200" dirty="0">
                        <a:solidFill>
                          <a:schemeClr val="lt1"/>
                        </a:solidFill>
                        <a:effectLst/>
                        <a:latin typeface="Intel Clear Light" panose="020B0404020203020204" pitchFamily="34" charset="0"/>
                        <a:ea typeface="+mn-ea"/>
                        <a:cs typeface="+mn-cs"/>
                      </a:endParaRPr>
                    </a:p>
                  </a:txBody>
                  <a:tcPr marL="68580" marR="6858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1800"/>
                        </a:spcAft>
                      </a:pPr>
                      <a:endParaRPr lang="en-US" sz="1100" b="0" kern="1200" dirty="0">
                        <a:solidFill>
                          <a:schemeClr val="lt1"/>
                        </a:solidFill>
                        <a:effectLst/>
                        <a:latin typeface="Intel Clear Light" panose="020B0404020203020204" pitchFamily="34" charset="0"/>
                        <a:ea typeface="+mn-ea"/>
                        <a:cs typeface="+mn-cs"/>
                      </a:endParaRPr>
                    </a:p>
                  </a:txBody>
                  <a:tcPr marL="68580" marR="6858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dirty="0" smtClean="0">
                          <a:solidFill>
                            <a:schemeClr val="tx1"/>
                          </a:solidFill>
                          <a:latin typeface="Intel Clear Light" panose="020B0404020203020204" pitchFamily="34" charset="0"/>
                          <a:cs typeface="Neo Sans Intel"/>
                        </a:rPr>
                        <a:t>Target OS Support</a:t>
                      </a:r>
                    </a:p>
                  </a:txBody>
                  <a:tcPr marL="68580" marR="6858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ctr" defTabSz="457200" rtl="0" eaLnBrk="1" fontAlgn="auto" latinLnBrk="0" hangingPunct="1">
                        <a:lnSpc>
                          <a:spcPct val="100000"/>
                        </a:lnSpc>
                        <a:spcBef>
                          <a:spcPts val="0"/>
                        </a:spcBef>
                        <a:spcAft>
                          <a:spcPts val="1800"/>
                        </a:spcAft>
                        <a:buClrTx/>
                        <a:buSzTx/>
                        <a:buFontTx/>
                        <a:buNone/>
                        <a:tabLst/>
                        <a:defRPr/>
                      </a:pPr>
                      <a:endParaRPr lang="en-US" sz="1100" dirty="0" smtClean="0">
                        <a:solidFill>
                          <a:schemeClr val="bg1"/>
                        </a:solidFill>
                        <a:latin typeface="Intel Clear Light" panose="020B0404020203020204" pitchFamily="34" charset="0"/>
                        <a:cs typeface="Neo Sans Intel"/>
                      </a:endParaRPr>
                    </a:p>
                  </a:txBody>
                  <a:tcPr marL="68580" marR="6858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tc hMerge="1">
                  <a:txBody>
                    <a:bodyPr/>
                    <a:lstStyle/>
                    <a:p>
                      <a:pPr marL="0" marR="0" indent="0" algn="ctr" defTabSz="457200" rtl="0" eaLnBrk="1" fontAlgn="auto" latinLnBrk="0" hangingPunct="1">
                        <a:lnSpc>
                          <a:spcPct val="100000"/>
                        </a:lnSpc>
                        <a:spcBef>
                          <a:spcPts val="0"/>
                        </a:spcBef>
                        <a:spcAft>
                          <a:spcPts val="1800"/>
                        </a:spcAft>
                        <a:buClrTx/>
                        <a:buSzTx/>
                        <a:buFontTx/>
                        <a:buNone/>
                        <a:tabLst/>
                        <a:defRPr/>
                      </a:pPr>
                      <a:endParaRPr lang="en-US" sz="1100" dirty="0" smtClean="0">
                        <a:solidFill>
                          <a:schemeClr val="bg1"/>
                        </a:solidFill>
                        <a:latin typeface="Intel Clear Light" panose="020B0404020203020204" pitchFamily="34" charset="0"/>
                        <a:cs typeface="Neo Sans Intel"/>
                      </a:endParaRPr>
                    </a:p>
                  </a:txBody>
                  <a:tcPr marL="68580" marR="68580" marT="0" marB="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283210">
                <a:tc>
                  <a:txBody>
                    <a:bodyPr/>
                    <a:lstStyle/>
                    <a:p>
                      <a:pPr marL="0" marR="0" algn="ctr">
                        <a:spcBef>
                          <a:spcPts val="0"/>
                        </a:spcBef>
                        <a:spcAft>
                          <a:spcPts val="1800"/>
                        </a:spcAft>
                      </a:pPr>
                      <a:endParaRPr lang="en-US" sz="1100" b="0" kern="1200" dirty="0">
                        <a:solidFill>
                          <a:schemeClr val="lt1"/>
                        </a:solidFill>
                        <a:effectLst/>
                        <a:latin typeface="Intel Clear Light" panose="020B0404020203020204" pitchFamily="34" charset="0"/>
                        <a:ea typeface="+mn-ea"/>
                        <a:cs typeface="+mn-cs"/>
                      </a:endParaRPr>
                    </a:p>
                  </a:txBody>
                  <a:tcPr marL="68580" marR="6858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1800"/>
                        </a:spcAft>
                      </a:pPr>
                      <a:endParaRPr lang="en-US" sz="1100" b="0" kern="1200" dirty="0">
                        <a:solidFill>
                          <a:schemeClr val="lt1"/>
                        </a:solidFill>
                        <a:effectLst/>
                        <a:latin typeface="Intel Clear Light" panose="020B0404020203020204" pitchFamily="34" charset="0"/>
                        <a:ea typeface="+mn-ea"/>
                        <a:cs typeface="+mn-cs"/>
                      </a:endParaRPr>
                    </a:p>
                  </a:txBody>
                  <a:tcPr marL="68580" marR="68580" marT="0" marB="0" anchor="ctr">
                    <a:lnL w="3175" cap="flat" cmpd="sng" algn="ctr">
                      <a:solidFill>
                        <a:schemeClr val="bg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Intel Clear Light" panose="020B0404020203020204" pitchFamily="34" charset="0"/>
                          <a:cs typeface="Neo Sans Intel"/>
                        </a:rPr>
                        <a:t>Linux* </a:t>
                      </a:r>
                      <a:r>
                        <a:rPr lang="en-US" sz="1400" b="1" baseline="30000" dirty="0" smtClean="0">
                          <a:solidFill>
                            <a:schemeClr val="bg1"/>
                          </a:solidFill>
                          <a:latin typeface="Intel Clear Light" panose="020B0404020203020204" pitchFamily="34" charset="0"/>
                          <a:ea typeface="Verdana" panose="020B0604030504040204" pitchFamily="34" charset="0"/>
                          <a:cs typeface="Verdana" panose="020B0604030504040204" pitchFamily="34" charset="0"/>
                        </a:rPr>
                        <a:t>1, 5 </a:t>
                      </a:r>
                      <a:endParaRPr lang="en-US" sz="900" b="0" i="1" kern="1200" dirty="0" smtClean="0">
                        <a:solidFill>
                          <a:schemeClr val="tx1"/>
                        </a:solidFill>
                        <a:effectLst/>
                        <a:latin typeface="Intel Clear Light" panose="020B0404020203020204" pitchFamily="34" charset="0"/>
                        <a:ea typeface="+mn-ea"/>
                        <a:cs typeface="+mn-cs"/>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050" b="1" dirty="0" smtClean="0">
                        <a:solidFill>
                          <a:schemeClr val="bg1"/>
                        </a:solidFill>
                        <a:latin typeface="Intel Clear Light" panose="020B0404020203020204" pitchFamily="34" charset="0"/>
                        <a:cs typeface="Neo Sans Intel"/>
                      </a:endParaRPr>
                    </a:p>
                  </a:txBody>
                  <a:tcPr marL="68580" marR="685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050" b="1" dirty="0" smtClean="0">
                        <a:solidFill>
                          <a:schemeClr val="bg1"/>
                        </a:solidFill>
                        <a:latin typeface="Intel Clear Light" panose="020B0404020203020204" pitchFamily="34" charset="0"/>
                        <a:cs typeface="Neo Sans Intel"/>
                      </a:endParaRPr>
                    </a:p>
                  </a:txBody>
                  <a:tcPr marL="68580" marR="685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a:r>
                        <a:rPr lang="en-US" sz="1200" b="1" dirty="0" smtClean="0">
                          <a:solidFill>
                            <a:schemeClr val="bg1"/>
                          </a:solidFill>
                          <a:latin typeface="Intel Clear Light" panose="020B0404020203020204" pitchFamily="34" charset="0"/>
                          <a:cs typeface="Neo Sans Intel"/>
                        </a:rPr>
                        <a:t>Android* </a:t>
                      </a:r>
                      <a:r>
                        <a:rPr lang="en-US" sz="1200" b="1" baseline="30000" dirty="0" smtClean="0">
                          <a:solidFill>
                            <a:schemeClr val="bg1"/>
                          </a:solidFill>
                          <a:latin typeface="Intel Clear Light" panose="020B0404020203020204" pitchFamily="34" charset="0"/>
                          <a:ea typeface="Verdana" panose="020B0604030504040204" pitchFamily="34" charset="0"/>
                          <a:cs typeface="Verdana" panose="020B0604030504040204" pitchFamily="34" charset="0"/>
                        </a:rPr>
                        <a:t>5</a:t>
                      </a:r>
                      <a:endParaRPr lang="en-US" sz="1200" b="1" dirty="0" smtClean="0">
                        <a:solidFill>
                          <a:schemeClr val="bg1"/>
                        </a:solidFill>
                        <a:latin typeface="Intel Clear Light" panose="020B0404020203020204" pitchFamily="34" charset="0"/>
                        <a:cs typeface="Neo Sans Intel"/>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050" b="1" dirty="0" smtClean="0">
                        <a:solidFill>
                          <a:schemeClr val="bg1"/>
                        </a:solidFill>
                        <a:latin typeface="Intel Clear Light" panose="020B0404020203020204" pitchFamily="34" charset="0"/>
                        <a:cs typeface="Neo Sans Intel"/>
                      </a:endParaRPr>
                    </a:p>
                  </a:txBody>
                  <a:tcPr marL="68580" marR="685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050" b="1" dirty="0" smtClean="0">
                        <a:solidFill>
                          <a:schemeClr val="bg1"/>
                        </a:solidFill>
                        <a:latin typeface="Intel Clear Light" panose="020B0404020203020204" pitchFamily="34" charset="0"/>
                        <a:cs typeface="Neo Sans Intel"/>
                      </a:endParaRPr>
                    </a:p>
                  </a:txBody>
                  <a:tcPr marL="68580" marR="685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indent="0" algn="ctr" defTabSz="457200" rtl="0" eaLnBrk="1" fontAlgn="auto" latinLnBrk="0" hangingPunct="1">
                        <a:lnSpc>
                          <a:spcPct val="100000"/>
                        </a:lnSpc>
                        <a:spcBef>
                          <a:spcPts val="0"/>
                        </a:spcBef>
                        <a:spcAft>
                          <a:spcPts val="1800"/>
                        </a:spcAft>
                        <a:buClrTx/>
                        <a:buSzTx/>
                        <a:buFontTx/>
                        <a:buNone/>
                        <a:tabLst/>
                        <a:defRPr/>
                      </a:pPr>
                      <a:r>
                        <a:rPr lang="en-US" sz="1200" b="1" dirty="0" smtClean="0">
                          <a:solidFill>
                            <a:schemeClr val="bg1"/>
                          </a:solidFill>
                          <a:latin typeface="Intel Clear Light" panose="020B0404020203020204" pitchFamily="34" charset="0"/>
                          <a:cs typeface="Neo Sans Intel"/>
                        </a:rPr>
                        <a:t>Windows*</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hMerge="1">
                  <a:txBody>
                    <a:bodyPr/>
                    <a:lstStyle/>
                    <a:p>
                      <a:pPr marL="0" marR="0" algn="ctr">
                        <a:spcBef>
                          <a:spcPts val="0"/>
                        </a:spcBef>
                        <a:spcAft>
                          <a:spcPts val="1800"/>
                        </a:spcAft>
                      </a:pPr>
                      <a:endParaRPr lang="en-US" sz="1200" b="0" kern="1200" dirty="0">
                        <a:solidFill>
                          <a:schemeClr val="lt1"/>
                        </a:solidFill>
                        <a:effectLst/>
                        <a:latin typeface="Intel Clear Light" panose="020B0404020203020204" pitchFamily="34" charset="0"/>
                        <a:ea typeface="+mn-ea"/>
                        <a:cs typeface="+mn-cs"/>
                      </a:endParaRPr>
                    </a:p>
                  </a:txBody>
                  <a:tcPr marL="68580" marR="6858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457200" rtl="0" eaLnBrk="1" fontAlgn="auto" latinLnBrk="0" hangingPunct="1">
                        <a:lnSpc>
                          <a:spcPct val="100000"/>
                        </a:lnSpc>
                        <a:spcBef>
                          <a:spcPts val="0"/>
                        </a:spcBef>
                        <a:spcAft>
                          <a:spcPts val="1800"/>
                        </a:spcAft>
                        <a:buClrTx/>
                        <a:buSzTx/>
                        <a:buFontTx/>
                        <a:buNone/>
                        <a:tabLst/>
                        <a:defRPr/>
                      </a:pPr>
                      <a:r>
                        <a:rPr lang="en-US" sz="1200" b="1" dirty="0" err="1" smtClean="0">
                          <a:solidFill>
                            <a:schemeClr val="bg1"/>
                          </a:solidFill>
                          <a:latin typeface="Intel Clear Light" panose="020B0404020203020204" pitchFamily="34" charset="0"/>
                          <a:cs typeface="Neo Sans Intel"/>
                        </a:rPr>
                        <a:t>VxWorks</a:t>
                      </a:r>
                      <a:r>
                        <a:rPr lang="en-US" sz="1200" b="1" dirty="0" smtClean="0">
                          <a:solidFill>
                            <a:schemeClr val="bg1"/>
                          </a:solidFill>
                          <a:latin typeface="Intel Clear Light" panose="020B0404020203020204" pitchFamily="34" charset="0"/>
                          <a:cs typeface="Neo Sans Intel"/>
                        </a:rPr>
                        <a:t>*</a:t>
                      </a:r>
                    </a:p>
                  </a:txBody>
                  <a:tcPr marL="68580" marR="68580" marT="0" marB="0" anchor="ctr">
                    <a:lnL w="1905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676654">
                <a:tc>
                  <a:txBody>
                    <a:bodyPr/>
                    <a:lstStyle/>
                    <a:p>
                      <a:pPr marL="0" marR="0" algn="ctr">
                        <a:spcBef>
                          <a:spcPts val="0"/>
                        </a:spcBef>
                        <a:spcAft>
                          <a:spcPts val="1800"/>
                        </a:spcAft>
                      </a:pPr>
                      <a:r>
                        <a:rPr lang="en-US" sz="1050" b="1" kern="1200" dirty="0" smtClean="0">
                          <a:solidFill>
                            <a:schemeClr val="lt1"/>
                          </a:solidFill>
                          <a:effectLst/>
                          <a:latin typeface="Intel Clear Light" panose="020B0404020203020204" pitchFamily="34" charset="0"/>
                          <a:ea typeface="+mn-ea"/>
                          <a:cs typeface="+mn-cs"/>
                        </a:rPr>
                        <a:t>Category</a:t>
                      </a:r>
                      <a:endParaRPr lang="en-US" sz="1050" b="1" kern="1200" dirty="0">
                        <a:solidFill>
                          <a:schemeClr val="lt1"/>
                        </a:solidFill>
                        <a:effectLst/>
                        <a:latin typeface="Intel Clear Light" panose="020B0404020203020204" pitchFamily="34" charset="0"/>
                        <a:ea typeface="+mn-ea"/>
                        <a:cs typeface="+mn-cs"/>
                      </a:endParaRPr>
                    </a:p>
                  </a:txBody>
                  <a:tcPr marL="68580" marR="68580" marT="0" marB="0" anchor="ctr">
                    <a:lnL w="3175" cap="flat" cmpd="sng" algn="ctr">
                      <a:solidFill>
                        <a:schemeClr val="bg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marL="0" marR="0" algn="ctr">
                        <a:spcBef>
                          <a:spcPts val="0"/>
                        </a:spcBef>
                        <a:spcAft>
                          <a:spcPts val="1800"/>
                        </a:spcAft>
                      </a:pPr>
                      <a:r>
                        <a:rPr lang="en-US" sz="1050" b="1" kern="1200" dirty="0" smtClean="0">
                          <a:solidFill>
                            <a:schemeClr val="lt1"/>
                          </a:solidFill>
                          <a:effectLst/>
                          <a:latin typeface="Intel Clear Light" panose="020B0404020203020204" pitchFamily="34" charset="0"/>
                          <a:ea typeface="+mn-ea"/>
                          <a:cs typeface="+mn-cs"/>
                        </a:rPr>
                        <a:t>Component</a:t>
                      </a:r>
                      <a:endParaRPr lang="en-US" sz="1050" b="1" kern="1200" dirty="0">
                        <a:solidFill>
                          <a:schemeClr val="lt1"/>
                        </a:solidFill>
                        <a:effectLst/>
                        <a:latin typeface="Intel Clear Light" panose="020B0404020203020204" pitchFamily="34" charset="0"/>
                        <a:ea typeface="+mn-ea"/>
                        <a:cs typeface="+mn-cs"/>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Composer Edition</a:t>
                      </a:r>
                      <a:endParaRPr lang="en-US" sz="1200" b="1" kern="1200" baseline="30000" dirty="0">
                        <a:solidFill>
                          <a:schemeClr val="lt1"/>
                        </a:solidFill>
                        <a:effectLst/>
                        <a:latin typeface="Intel Clear Light" panose="020B0404020203020204" pitchFamily="34" charset="0"/>
                        <a:ea typeface="+mn-ea"/>
                        <a:cs typeface="+mn-cs"/>
                      </a:endParaRPr>
                    </a:p>
                  </a:txBody>
                  <a:tcPr marR="0" marT="0" marB="0" vert="vert27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Professional Edition</a:t>
                      </a:r>
                      <a:endParaRPr lang="en-US" sz="1200" b="1" kern="1200" baseline="30000" dirty="0">
                        <a:solidFill>
                          <a:schemeClr val="lt1"/>
                        </a:solidFill>
                        <a:effectLst/>
                        <a:latin typeface="Intel Clear Light" panose="020B0404020203020204" pitchFamily="34" charset="0"/>
                        <a:ea typeface="+mn-ea"/>
                        <a:cs typeface="+mn-cs"/>
                      </a:endParaRPr>
                    </a:p>
                  </a:txBody>
                  <a:tcPr marR="0" marT="0" marB="0" vert="vert27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Ultimate Edition</a:t>
                      </a:r>
                      <a:endParaRPr lang="en-US" sz="1200" b="1" kern="1200" baseline="30000" dirty="0">
                        <a:solidFill>
                          <a:schemeClr val="lt1"/>
                        </a:solidFill>
                        <a:effectLst/>
                        <a:latin typeface="Intel Clear Light" panose="020B0404020203020204" pitchFamily="34" charset="0"/>
                        <a:ea typeface="+mn-ea"/>
                        <a:cs typeface="+mn-cs"/>
                      </a:endParaRPr>
                    </a:p>
                  </a:txBody>
                  <a:tcPr marR="0" marT="0" marB="0" vert="vert27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Composer Edition</a:t>
                      </a:r>
                      <a:endParaRPr lang="en-US" sz="1200" b="1" kern="1200" baseline="30000" dirty="0">
                        <a:solidFill>
                          <a:schemeClr val="lt1"/>
                        </a:solidFill>
                        <a:effectLst/>
                        <a:latin typeface="Intel Clear Light" panose="020B0404020203020204" pitchFamily="34" charset="0"/>
                        <a:ea typeface="+mn-ea"/>
                        <a:cs typeface="+mn-cs"/>
                      </a:endParaRPr>
                    </a:p>
                  </a:txBody>
                  <a:tcPr marR="0" marT="0" marB="0" vert="vert27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Professional Edition</a:t>
                      </a:r>
                      <a:endParaRPr lang="en-US" sz="1200" b="1" kern="1200" baseline="30000" dirty="0">
                        <a:solidFill>
                          <a:schemeClr val="lt1"/>
                        </a:solidFill>
                        <a:effectLst/>
                        <a:latin typeface="Intel Clear Light" panose="020B0404020203020204" pitchFamily="34" charset="0"/>
                        <a:ea typeface="+mn-ea"/>
                        <a:cs typeface="+mn-cs"/>
                      </a:endParaRPr>
                    </a:p>
                  </a:txBody>
                  <a:tcPr marR="0" marT="0" marB="0" vert="vert27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Ultimate Edition</a:t>
                      </a:r>
                      <a:endParaRPr lang="en-US" sz="1200" b="1" kern="1200" baseline="30000" dirty="0">
                        <a:solidFill>
                          <a:schemeClr val="lt1"/>
                        </a:solidFill>
                        <a:effectLst/>
                        <a:latin typeface="Intel Clear Light" panose="020B0404020203020204" pitchFamily="34" charset="0"/>
                        <a:ea typeface="+mn-ea"/>
                        <a:cs typeface="+mn-cs"/>
                      </a:endParaRPr>
                    </a:p>
                  </a:txBody>
                  <a:tcPr marR="0" marT="0" marB="0" vert="vert27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Composer Edition</a:t>
                      </a:r>
                      <a:endParaRPr lang="en-US" sz="1200" b="1" kern="1200" baseline="30000" dirty="0">
                        <a:solidFill>
                          <a:schemeClr val="lt1"/>
                        </a:solidFill>
                        <a:effectLst/>
                        <a:latin typeface="Intel Clear Light" panose="020B0404020203020204" pitchFamily="34" charset="0"/>
                        <a:ea typeface="+mn-ea"/>
                        <a:cs typeface="+mn-cs"/>
                      </a:endParaRPr>
                    </a:p>
                  </a:txBody>
                  <a:tcPr marR="0" marT="0" marB="0" vert="vert27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algn="ctr">
                        <a:spcBef>
                          <a:spcPts val="0"/>
                        </a:spcBef>
                        <a:spcAft>
                          <a:spcPts val="1800"/>
                        </a:spcAft>
                      </a:pPr>
                      <a:r>
                        <a:rPr lang="en-US" sz="1200" b="1" kern="1200" baseline="30000" dirty="0" smtClean="0">
                          <a:solidFill>
                            <a:schemeClr val="lt1"/>
                          </a:solidFill>
                          <a:effectLst/>
                          <a:latin typeface="Intel Clear Light" panose="020B0404020203020204" pitchFamily="34" charset="0"/>
                          <a:ea typeface="+mn-ea"/>
                          <a:cs typeface="+mn-cs"/>
                        </a:rPr>
                        <a:t>Professional Edition</a:t>
                      </a:r>
                      <a:endParaRPr lang="en-US" sz="1200" b="1" kern="1200" baseline="30000" dirty="0">
                        <a:solidFill>
                          <a:schemeClr val="lt1"/>
                        </a:solidFill>
                        <a:effectLst/>
                        <a:latin typeface="Intel Clear Light" panose="020B0404020203020204" pitchFamily="34" charset="0"/>
                        <a:ea typeface="+mn-ea"/>
                        <a:cs typeface="+mn-cs"/>
                      </a:endParaRPr>
                    </a:p>
                  </a:txBody>
                  <a:tcPr marL="68580" marR="0" marT="0" marB="0" vert="vert27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1800"/>
                        </a:spcAft>
                        <a:buClrTx/>
                        <a:buSzTx/>
                        <a:buFontTx/>
                        <a:buNone/>
                        <a:tabLst/>
                        <a:defRPr/>
                      </a:pPr>
                      <a:r>
                        <a:rPr lang="en-US" sz="1200" b="1" kern="1200" baseline="30000" dirty="0" smtClean="0">
                          <a:solidFill>
                            <a:schemeClr val="lt1"/>
                          </a:solidFill>
                          <a:effectLst/>
                          <a:latin typeface="Intel Clear Light" panose="020B0404020203020204" pitchFamily="34" charset="0"/>
                          <a:ea typeface="+mn-ea"/>
                          <a:cs typeface="+mn-cs"/>
                        </a:rPr>
                        <a:t>Composer Edition</a:t>
                      </a:r>
                    </a:p>
                  </a:txBody>
                  <a:tcPr marL="68580" marR="68580" marT="0" marB="0" vert="vert270" anchor="ctr">
                    <a:lnL w="1905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253248">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effectLst/>
                          <a:latin typeface="Intel Clear Light" panose="020B0404020203020204" pitchFamily="34" charset="0"/>
                          <a:ea typeface="Verdana" pitchFamily="34" charset="0"/>
                          <a:cs typeface="Verdana" pitchFamily="34" charset="0"/>
                        </a:rPr>
                        <a:t>Host Operating</a:t>
                      </a:r>
                      <a:r>
                        <a:rPr lang="en-US" sz="1050" baseline="0" dirty="0" smtClean="0">
                          <a:effectLst/>
                          <a:latin typeface="Intel Clear Light" panose="020B0404020203020204" pitchFamily="34" charset="0"/>
                          <a:ea typeface="Verdana" pitchFamily="34" charset="0"/>
                          <a:cs typeface="Verdana" pitchFamily="34" charset="0"/>
                        </a:rPr>
                        <a:t> Systems</a:t>
                      </a:r>
                      <a:endParaRPr lang="en-US" sz="1050" dirty="0" smtClean="0">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l">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Linux*,</a:t>
                      </a:r>
                      <a:r>
                        <a:rPr lang="en-US" sz="800" kern="1200" baseline="0" dirty="0" smtClean="0">
                          <a:solidFill>
                            <a:schemeClr val="dk1"/>
                          </a:solidFill>
                          <a:effectLst/>
                          <a:latin typeface="Intel Clear Light" panose="020B0404020203020204" pitchFamily="34" charset="0"/>
                          <a:ea typeface="Verdana" pitchFamily="34" charset="0"/>
                          <a:cs typeface="Verdana" pitchFamily="34" charset="0"/>
                        </a:rPr>
                        <a:t> Windows*</a:t>
                      </a: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Linux*, Windows*</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Windows*</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Linux*,</a:t>
                      </a:r>
                      <a:r>
                        <a:rPr lang="en-US" sz="800" kern="1200" baseline="0" dirty="0" smtClean="0">
                          <a:solidFill>
                            <a:schemeClr val="dk1"/>
                          </a:solidFill>
                          <a:effectLst/>
                          <a:latin typeface="Intel Clear Light" panose="020B0404020203020204" pitchFamily="34" charset="0"/>
                          <a:ea typeface="Verdana" pitchFamily="34" charset="0"/>
                          <a:cs typeface="Verdana" pitchFamily="34" charset="0"/>
                        </a:rPr>
                        <a:t> </a:t>
                      </a:r>
                      <a:r>
                        <a:rPr lang="en-US" sz="800" kern="1200" dirty="0" smtClean="0">
                          <a:solidFill>
                            <a:schemeClr val="dk1"/>
                          </a:solidFill>
                          <a:effectLst/>
                          <a:latin typeface="Intel Clear Light" panose="020B0404020203020204" pitchFamily="34" charset="0"/>
                          <a:ea typeface="Verdana" pitchFamily="34" charset="0"/>
                          <a:cs typeface="Verdana" pitchFamily="34" charset="0"/>
                        </a:rPr>
                        <a:t>Windows*</a:t>
                      </a: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3248">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effectLst/>
                          <a:latin typeface="Intel Clear Light" panose="020B0404020203020204" pitchFamily="34" charset="0"/>
                          <a:ea typeface="Verdana" pitchFamily="34" charset="0"/>
                          <a:cs typeface="Verdana" pitchFamily="34" charset="0"/>
                        </a:rPr>
                        <a:t>Integrated</a:t>
                      </a:r>
                      <a:r>
                        <a:rPr lang="en-US" sz="1050" baseline="0" dirty="0" smtClean="0">
                          <a:effectLst/>
                          <a:latin typeface="Intel Clear Light" panose="020B0404020203020204" pitchFamily="34" charset="0"/>
                          <a:ea typeface="Verdana" pitchFamily="34" charset="0"/>
                          <a:cs typeface="Verdana" pitchFamily="34" charset="0"/>
                        </a:rPr>
                        <a:t> Development Environment</a:t>
                      </a:r>
                      <a:endParaRPr lang="en-US" sz="1050" dirty="0" smtClean="0">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l">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Eclipse*, Wind</a:t>
                      </a:r>
                      <a:r>
                        <a:rPr lang="en-US" sz="800" kern="1200" baseline="0" dirty="0" smtClean="0">
                          <a:solidFill>
                            <a:schemeClr val="dk1"/>
                          </a:solidFill>
                          <a:effectLst/>
                          <a:latin typeface="Intel Clear Light" panose="020B0404020203020204" pitchFamily="34" charset="0"/>
                          <a:ea typeface="Verdana" pitchFamily="34" charset="0"/>
                          <a:cs typeface="Verdana" pitchFamily="34" charset="0"/>
                        </a:rPr>
                        <a:t> River* Workbench*</a:t>
                      </a: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Eclipse*</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Visual Studio*</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algn="ctr">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Intel Clear Light" panose="020B0404020203020204" pitchFamily="34" charset="0"/>
                          <a:ea typeface="Verdana" pitchFamily="34" charset="0"/>
                          <a:cs typeface="Verdana" pitchFamily="34" charset="0"/>
                        </a:rPr>
                        <a:t>Wind River* Workbench*</a:t>
                      </a: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66194">
                <a:tc rowSpan="4">
                  <a:txBody>
                    <a:bodyPr/>
                    <a:lstStyle/>
                    <a:p>
                      <a:pPr marL="0" marR="0" algn="ctr">
                        <a:spcBef>
                          <a:spcPts val="0"/>
                        </a:spcBef>
                        <a:spcAft>
                          <a:spcPts val="0"/>
                        </a:spcAft>
                      </a:pPr>
                      <a:r>
                        <a:rPr lang="en-US" sz="1050" b="1" dirty="0" smtClean="0">
                          <a:effectLst/>
                          <a:latin typeface="Intel Clear Light" panose="020B0404020203020204" pitchFamily="34" charset="0"/>
                          <a:ea typeface="Verdana" pitchFamily="34" charset="0"/>
                          <a:cs typeface="Verdana" pitchFamily="34" charset="0"/>
                        </a:rPr>
                        <a:t>Compiler &amp; Libraries</a:t>
                      </a:r>
                      <a:endParaRPr lang="en-US" sz="1050" b="1" dirty="0">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050" dirty="0" smtClean="0">
                          <a:effectLst/>
                          <a:latin typeface="Intel Clear Light" panose="020B0404020203020204" pitchFamily="34" charset="0"/>
                        </a:rPr>
                        <a:t>Intel</a:t>
                      </a:r>
                      <a:r>
                        <a:rPr lang="en-US" sz="1050" baseline="30000" dirty="0" smtClean="0">
                          <a:effectLst/>
                          <a:latin typeface="Intel Clear Light" panose="020B0404020203020204" pitchFamily="34" charset="0"/>
                        </a:rPr>
                        <a:t>®</a:t>
                      </a:r>
                      <a:r>
                        <a:rPr lang="en-US" sz="1050" baseline="0" dirty="0" smtClean="0">
                          <a:effectLst/>
                          <a:latin typeface="Intel Clear Light" panose="020B0404020203020204" pitchFamily="34" charset="0"/>
                        </a:rPr>
                        <a:t> C++ </a:t>
                      </a:r>
                      <a:r>
                        <a:rPr lang="en-US" sz="1050" dirty="0" smtClean="0">
                          <a:effectLst/>
                          <a:latin typeface="Intel Clear Light" panose="020B0404020203020204" pitchFamily="34" charset="0"/>
                        </a:rPr>
                        <a:t>Compiler</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 </a:t>
                      </a:r>
                      <a:r>
                        <a:rPr lang="en-US" sz="1200" b="0" baseline="30000" dirty="0" smtClean="0">
                          <a:solidFill>
                            <a:schemeClr val="tx1"/>
                          </a:solidFill>
                          <a:effectLst/>
                          <a:latin typeface="Intel Clear Light" panose="020B0404020203020204" pitchFamily="34" charset="0"/>
                          <a:ea typeface="Verdana" panose="020B0604030504040204" pitchFamily="34" charset="0"/>
                          <a:cs typeface="Verdana" panose="020B0604030504040204" pitchFamily="34" charset="0"/>
                        </a:rPr>
                        <a:t>2</a:t>
                      </a:r>
                      <a:endParaRPr lang="en-US" sz="1200" dirty="0" smtClean="0">
                        <a:solidFill>
                          <a:schemeClr val="tx1"/>
                        </a:solidFill>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6194">
                <a:tc vMerge="1">
                  <a:txBody>
                    <a:bodyPr/>
                    <a:lstStyle/>
                    <a:p>
                      <a:pPr marL="0" marR="0" indent="0" algn="l" defTabSz="914078" rtl="0" eaLnBrk="1" fontAlgn="auto" latinLnBrk="0" hangingPunct="1">
                        <a:lnSpc>
                          <a:spcPct val="100000"/>
                        </a:lnSpc>
                        <a:spcBef>
                          <a:spcPts val="0"/>
                        </a:spcBef>
                        <a:spcAft>
                          <a:spcPts val="0"/>
                        </a:spcAft>
                        <a:buClrTx/>
                        <a:buSzTx/>
                        <a:buFontTx/>
                        <a:buNone/>
                        <a:tabLst/>
                        <a:defRPr/>
                      </a:pPr>
                      <a:endParaRPr lang="en-US" sz="1200" baseline="30000" dirty="0" smtClean="0">
                        <a:effectLst/>
                        <a:latin typeface="Calibri"/>
                        <a:ea typeface="Times New Roman"/>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078" rtl="0" eaLnBrk="1" fontAlgn="auto" latinLnBrk="0" hangingPunct="1">
                        <a:lnSpc>
                          <a:spcPct val="100000"/>
                        </a:lnSpc>
                        <a:spcBef>
                          <a:spcPts val="0"/>
                        </a:spcBef>
                        <a:spcAft>
                          <a:spcPts val="0"/>
                        </a:spcAft>
                        <a:buClrTx/>
                        <a:buSzTx/>
                        <a:buFontTx/>
                        <a:buNone/>
                        <a:tabLst/>
                        <a:defRPr/>
                      </a:pPr>
                      <a:r>
                        <a:rPr lang="en-US" sz="1050" dirty="0" smtClean="0">
                          <a:effectLst/>
                          <a:latin typeface="Intel Clear Light" panose="020B0404020203020204" pitchFamily="34" charset="0"/>
                        </a:rPr>
                        <a:t>Intel</a:t>
                      </a:r>
                      <a:r>
                        <a:rPr lang="en-US" sz="1050" baseline="30000" dirty="0" smtClean="0">
                          <a:effectLst/>
                          <a:latin typeface="Intel Clear Light" panose="020B0404020203020204" pitchFamily="34" charset="0"/>
                        </a:rPr>
                        <a:t>®</a:t>
                      </a:r>
                      <a:r>
                        <a:rPr lang="en-US" sz="1050" dirty="0" smtClean="0">
                          <a:effectLst/>
                          <a:latin typeface="Intel Clear Light" panose="020B0404020203020204" pitchFamily="34" charset="0"/>
                        </a:rPr>
                        <a:t> Integrated Performance Primitives</a:t>
                      </a:r>
                      <a:endParaRPr lang="en-US" sz="1050" baseline="300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 </a:t>
                      </a:r>
                      <a:r>
                        <a:rPr lang="en-US" sz="1200" b="0" baseline="30000" dirty="0" smtClean="0">
                          <a:solidFill>
                            <a:schemeClr val="tx1"/>
                          </a:solidFill>
                          <a:effectLst/>
                          <a:latin typeface="Intel Clear Light" panose="020B0404020203020204" pitchFamily="34" charset="0"/>
                          <a:ea typeface="Verdana" panose="020B0604030504040204" pitchFamily="34" charset="0"/>
                          <a:cs typeface="Verdana" panose="020B0604030504040204" pitchFamily="34" charset="0"/>
                        </a:rPr>
                        <a:t>2</a:t>
                      </a:r>
                      <a:endParaRPr lang="en-US" sz="1200" dirty="0" smtClean="0">
                        <a:solidFill>
                          <a:schemeClr val="tx1"/>
                        </a:solidFill>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6194">
                <a:tc vMerge="1">
                  <a:txBody>
                    <a:bodyPr/>
                    <a:lstStyle/>
                    <a:p>
                      <a:pPr marL="0" marR="0" algn="l">
                        <a:spcBef>
                          <a:spcPts val="0"/>
                        </a:spcBef>
                        <a:spcAft>
                          <a:spcPts val="0"/>
                        </a:spcAft>
                      </a:pPr>
                      <a:endParaRPr lang="en-US" sz="1200" baseline="30000" dirty="0">
                        <a:effectLst/>
                        <a:latin typeface="Calibri"/>
                        <a:ea typeface="Times New Roman"/>
                        <a:cs typeface="Times New Roman"/>
                      </a:endParaRPr>
                    </a:p>
                  </a:txBody>
                  <a:tcPr marL="68580" marR="685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050" dirty="0" smtClean="0">
                          <a:effectLst/>
                          <a:latin typeface="Intel Clear Light" panose="020B0404020203020204" pitchFamily="34" charset="0"/>
                        </a:rPr>
                        <a:t>Intel</a:t>
                      </a:r>
                      <a:r>
                        <a:rPr lang="en-US" sz="1050" baseline="30000" dirty="0" smtClean="0">
                          <a:effectLst/>
                          <a:latin typeface="Intel Clear Light" panose="020B0404020203020204" pitchFamily="34" charset="0"/>
                        </a:rPr>
                        <a:t>®</a:t>
                      </a:r>
                      <a:r>
                        <a:rPr lang="en-US" sz="1050" dirty="0" smtClean="0">
                          <a:effectLst/>
                          <a:latin typeface="Intel Clear Light" panose="020B0404020203020204" pitchFamily="34" charset="0"/>
                        </a:rPr>
                        <a:t> Math Kernel Library</a:t>
                      </a:r>
                      <a:endParaRPr lang="en-US" sz="1050" baseline="3000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6194">
                <a:tc vMerge="1">
                  <a:txBody>
                    <a:bodyPr/>
                    <a:lstStyle/>
                    <a:p>
                      <a:pPr marL="0" marR="0" algn="ctr">
                        <a:spcBef>
                          <a:spcPts val="0"/>
                        </a:spcBef>
                        <a:spcAft>
                          <a:spcPts val="0"/>
                        </a:spcAft>
                      </a:pPr>
                      <a:endParaRPr lang="en-US" sz="1050" b="1" dirty="0">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050" kern="1200" dirty="0" smtClean="0">
                          <a:solidFill>
                            <a:schemeClr val="dk1"/>
                          </a:solidFill>
                          <a:effectLst/>
                          <a:latin typeface="Intel Clear Light" panose="020B0404020203020204" pitchFamily="34" charset="0"/>
                          <a:ea typeface="+mn-ea"/>
                          <a:cs typeface="+mn-cs"/>
                        </a:rPr>
                        <a:t>Intel® Threading Building Blocks</a:t>
                      </a:r>
                      <a:endParaRPr lang="en-US" sz="1050" kern="1200" dirty="0">
                        <a:solidFill>
                          <a:schemeClr val="dk1"/>
                        </a:solidFill>
                        <a:effectLst/>
                        <a:latin typeface="Intel Clear Light" panose="020B0404020203020204" pitchFamily="34" charset="0"/>
                        <a:ea typeface="+mn-ea"/>
                        <a:cs typeface="+mn-cs"/>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050" b="1" dirty="0" smtClean="0">
                          <a:solidFill>
                            <a:srgbClr val="00B050"/>
                          </a:solidFill>
                          <a:effectLst/>
                          <a:latin typeface="Intel Clear Light" panose="020B0404020203020204" pitchFamily="34" charset="0"/>
                        </a:rPr>
                        <a:t>√</a:t>
                      </a: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332388">
                <a:tc>
                  <a:txBody>
                    <a:bodyPr/>
                    <a:lstStyle/>
                    <a:p>
                      <a:pPr marL="0" marR="0" algn="ctr">
                        <a:spcBef>
                          <a:spcPts val="0"/>
                        </a:spcBef>
                        <a:spcAft>
                          <a:spcPts val="0"/>
                        </a:spcAft>
                      </a:pPr>
                      <a:r>
                        <a:rPr lang="en-US" sz="1050" b="1" dirty="0" smtClean="0">
                          <a:effectLst/>
                          <a:latin typeface="Intel Clear Light" panose="020B0404020203020204" pitchFamily="34" charset="0"/>
                          <a:ea typeface="Verdana" pitchFamily="34" charset="0"/>
                          <a:cs typeface="Verdana" pitchFamily="34" charset="0"/>
                        </a:rPr>
                        <a:t>Application Debugger</a:t>
                      </a:r>
                      <a:endParaRPr lang="en-US" sz="1050" b="1" dirty="0">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effectLst/>
                          <a:latin typeface="Intel Clear Light" panose="020B0404020203020204" pitchFamily="34" charset="0"/>
                        </a:rPr>
                        <a:t>Intel-enhanced GDB* Application Debugger</a:t>
                      </a: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6194">
                <a:tc rowSpan="6">
                  <a:txBody>
                    <a:bodyPr/>
                    <a:lstStyle/>
                    <a:p>
                      <a:pPr marL="0" marR="0" algn="ctr">
                        <a:spcBef>
                          <a:spcPts val="0"/>
                        </a:spcBef>
                        <a:spcAft>
                          <a:spcPts val="0"/>
                        </a:spcAft>
                      </a:pPr>
                      <a:r>
                        <a:rPr lang="en-US" sz="1050" b="1" dirty="0" smtClean="0">
                          <a:effectLst/>
                          <a:latin typeface="Intel Clear Light" panose="020B0404020203020204" pitchFamily="34" charset="0"/>
                          <a:ea typeface="Verdana" pitchFamily="34" charset="0"/>
                          <a:cs typeface="Verdana" pitchFamily="34" charset="0"/>
                        </a:rPr>
                        <a:t>Analyzers</a:t>
                      </a:r>
                      <a:endParaRPr lang="en-US" sz="1050" b="1" dirty="0">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050" dirty="0" smtClean="0">
                          <a:effectLst/>
                          <a:latin typeface="Intel Clear Light" panose="020B0404020203020204" pitchFamily="34" charset="0"/>
                        </a:rPr>
                        <a:t>Intel</a:t>
                      </a:r>
                      <a:r>
                        <a:rPr lang="en-US" sz="1050" baseline="30000" dirty="0" smtClean="0">
                          <a:effectLst/>
                          <a:latin typeface="Intel Clear Light" panose="020B0404020203020204" pitchFamily="34" charset="0"/>
                        </a:rPr>
                        <a:t>®</a:t>
                      </a:r>
                      <a:r>
                        <a:rPr lang="en-US" sz="1050" dirty="0" smtClean="0">
                          <a:effectLst/>
                          <a:latin typeface="Intel Clear Light" panose="020B0404020203020204" pitchFamily="34" charset="0"/>
                        </a:rPr>
                        <a:t> VTune™ Amplifier for Systems </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85019">
                <a:tc vMerge="1">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effectLst/>
                          <a:latin typeface="Intel Clear Light" panose="020B0404020203020204" pitchFamily="34" charset="0"/>
                        </a:rPr>
                        <a:t>Intel® Energy Profiler</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05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3285">
                <a:tc vMerge="1">
                  <a:txBody>
                    <a:bodyPr/>
                    <a:lstStyle/>
                    <a:p>
                      <a:endParaRPr lang="en-US"/>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Intel Clear Light" panose="020B0404020203020204" pitchFamily="34" charset="0"/>
                          <a:ea typeface="+mn-ea"/>
                          <a:cs typeface="+mn-cs"/>
                        </a:rPr>
                        <a:t>System </a:t>
                      </a:r>
                      <a:r>
                        <a:rPr lang="en-US" sz="1050" kern="1200" dirty="0" smtClean="0">
                          <a:solidFill>
                            <a:schemeClr val="tx1"/>
                          </a:solidFill>
                          <a:effectLst/>
                          <a:latin typeface="Intel Clear Light" panose="020B0404020203020204" pitchFamily="34" charset="0"/>
                          <a:ea typeface="+mn-ea"/>
                          <a:cs typeface="+mn-cs"/>
                        </a:rPr>
                        <a:t>Analyzer</a:t>
                      </a:r>
                      <a:endParaRPr lang="en-US" sz="800" b="0" i="1" kern="1200" dirty="0" smtClean="0">
                        <a:solidFill>
                          <a:schemeClr val="tx1"/>
                        </a:solidFill>
                        <a:effectLst/>
                        <a:latin typeface="Intel Clear Light" panose="020B0404020203020204" pitchFamily="34" charset="0"/>
                        <a:ea typeface="+mn-ea"/>
                        <a:cs typeface="+mn-cs"/>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3285">
                <a:tc v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Intel Clear Light" panose="020B0404020203020204" pitchFamily="34" charset="0"/>
                          <a:ea typeface="+mn-ea"/>
                          <a:cs typeface="+mn-cs"/>
                        </a:rPr>
                        <a:t>Frame Analyzer</a:t>
                      </a:r>
                      <a:r>
                        <a:rPr lang="en-US" sz="1200" b="0" kern="1200" baseline="30000" dirty="0" smtClean="0">
                          <a:solidFill>
                            <a:schemeClr val="tx1"/>
                          </a:solidFill>
                          <a:latin typeface="Intel Clear Light" panose="020B0404020203020204" pitchFamily="34" charset="0"/>
                          <a:ea typeface="Verdana" panose="020B0604030504040204" pitchFamily="34" charset="0"/>
                          <a:cs typeface="Verdana" panose="020B0604030504040204" pitchFamily="34" charset="0"/>
                        </a:rPr>
                        <a:t> 4</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3285">
                <a:tc v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Intel Clear Light" panose="020B0404020203020204" pitchFamily="34" charset="0"/>
                          <a:ea typeface="+mn-ea"/>
                          <a:cs typeface="+mn-cs"/>
                        </a:rPr>
                        <a:t>Platform Analyzer</a:t>
                      </a:r>
                      <a:r>
                        <a:rPr lang="en-US" sz="1050" kern="1200" baseline="0" dirty="0" smtClean="0">
                          <a:solidFill>
                            <a:schemeClr val="dk1"/>
                          </a:solidFill>
                          <a:effectLst/>
                          <a:latin typeface="Intel Clear Light" panose="020B0404020203020204" pitchFamily="34" charset="0"/>
                          <a:ea typeface="+mn-ea"/>
                          <a:cs typeface="+mn-cs"/>
                        </a:rPr>
                        <a:t> </a:t>
                      </a:r>
                      <a:r>
                        <a:rPr lang="en-US" sz="1200" b="0" kern="1200" baseline="30000" dirty="0" smtClean="0">
                          <a:solidFill>
                            <a:schemeClr val="tx1"/>
                          </a:solidFill>
                          <a:latin typeface="Intel Clear Light" panose="020B0404020203020204" pitchFamily="34" charset="0"/>
                          <a:ea typeface="Verdana" panose="020B0604030504040204" pitchFamily="34" charset="0"/>
                          <a:cs typeface="Verdana" panose="020B0604030504040204" pitchFamily="34" charset="0"/>
                        </a:rPr>
                        <a:t>4</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163285">
                <a:tc v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Intel Clear Light" panose="020B0404020203020204" pitchFamily="34" charset="0"/>
                          <a:ea typeface="+mn-ea"/>
                          <a:cs typeface="+mn-cs"/>
                        </a:rPr>
                        <a:t>Intel® Inspector for Systems</a:t>
                      </a: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332388">
                <a:tc>
                  <a:txBody>
                    <a:bodyPr/>
                    <a:lstStyle/>
                    <a:p>
                      <a:pPr marL="0" marR="0" algn="ctr">
                        <a:spcBef>
                          <a:spcPts val="0"/>
                        </a:spcBef>
                        <a:spcAft>
                          <a:spcPts val="0"/>
                        </a:spcAft>
                      </a:pPr>
                      <a:r>
                        <a:rPr lang="en-US" sz="1050" b="1" dirty="0" smtClean="0">
                          <a:effectLst/>
                          <a:latin typeface="Intel Clear Light" panose="020B0404020203020204" pitchFamily="34" charset="0"/>
                          <a:ea typeface="Verdana" pitchFamily="34" charset="0"/>
                          <a:cs typeface="Verdana" pitchFamily="34" charset="0"/>
                        </a:rPr>
                        <a:t>System Debugger</a:t>
                      </a:r>
                      <a:endParaRPr lang="en-US" sz="1050" b="1" dirty="0">
                        <a:effectLst/>
                        <a:latin typeface="Intel Clear Light" panose="020B0404020203020204" pitchFamily="34" charset="0"/>
                        <a:ea typeface="Verdana" pitchFamily="34" charset="0"/>
                        <a:cs typeface="Verdana"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050" dirty="0" smtClean="0">
                          <a:effectLst/>
                          <a:latin typeface="Intel Clear Light" panose="020B0404020203020204" pitchFamily="34" charset="0"/>
                        </a:rPr>
                        <a:t>Intel</a:t>
                      </a:r>
                      <a:r>
                        <a:rPr lang="en-US" sz="1050" baseline="30000" dirty="0" smtClean="0">
                          <a:effectLst/>
                          <a:latin typeface="Intel Clear Light" panose="020B0404020203020204" pitchFamily="34" charset="0"/>
                        </a:rPr>
                        <a:t>®</a:t>
                      </a:r>
                      <a:r>
                        <a:rPr lang="en-US" sz="1050" dirty="0" smtClean="0">
                          <a:effectLst/>
                          <a:latin typeface="Intel Clear Light" panose="020B0404020203020204" pitchFamily="34" charset="0"/>
                        </a:rPr>
                        <a:t> System Debugger (JTAG) </a:t>
                      </a:r>
                      <a:r>
                        <a:rPr lang="en-US" sz="1200" b="0" baseline="30000" dirty="0" smtClean="0">
                          <a:solidFill>
                            <a:schemeClr val="tx1"/>
                          </a:solidFill>
                          <a:latin typeface="Intel Clear Light" panose="020B0404020203020204" pitchFamily="34" charset="0"/>
                          <a:ea typeface="Verdana" panose="020B0604030504040204" pitchFamily="34" charset="0"/>
                          <a:cs typeface="Verdana" panose="020B0604030504040204" pitchFamily="34" charset="0"/>
                        </a:rPr>
                        <a:t>3</a:t>
                      </a:r>
                      <a:endParaRPr lang="en-US" sz="1200" baseline="30000" dirty="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b="1" dirty="0" smtClean="0">
                          <a:solidFill>
                            <a:srgbClr val="00B050"/>
                          </a:solidFill>
                          <a:effectLst/>
                          <a:latin typeface="Intel Clear Light" panose="020B0404020203020204" pitchFamily="34" charset="0"/>
                        </a:rPr>
                        <a:t>√</a:t>
                      </a:r>
                      <a:endParaRPr lang="en-US" sz="1050" dirty="0" smtClean="0">
                        <a:effectLst/>
                        <a:latin typeface="Intel Clear Light" panose="020B0404020203020204" pitchFamily="34" charset="0"/>
                        <a:ea typeface="Times New Roman"/>
                        <a:cs typeface="Times New Roman"/>
                      </a:endParaRP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50" dirty="0" smtClean="0">
                          <a:effectLst/>
                          <a:latin typeface="Intel Clear Light" panose="020B0404020203020204" pitchFamily="34" charset="0"/>
                          <a:ea typeface="Times New Roman"/>
                          <a:cs typeface="Times New Roman"/>
                        </a:rPr>
                        <a:t> </a:t>
                      </a:r>
                    </a:p>
                  </a:txBody>
                  <a:tcPr marL="68580" marR="68580" marT="0" marB="0" anchor="ctr">
                    <a:lnL w="31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50" dirty="0" smtClean="0">
                        <a:effectLst/>
                        <a:latin typeface="Intel Clear Light" panose="020B0404020203020204" pitchFamily="34" charset="0"/>
                        <a:ea typeface="Times New Roman"/>
                        <a:cs typeface="Times New Roman"/>
                      </a:endParaRPr>
                    </a:p>
                  </a:txBody>
                  <a:tcPr marL="68580" marR="68580" marT="0" marB="0" anchor="ctr">
                    <a:lnL w="1905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TextBox 13"/>
          <p:cNvSpPr txBox="1"/>
          <p:nvPr/>
        </p:nvSpPr>
        <p:spPr>
          <a:xfrm>
            <a:off x="4404758" y="4185857"/>
            <a:ext cx="5063853" cy="707886"/>
          </a:xfrm>
          <a:prstGeom prst="rect">
            <a:avLst/>
          </a:prstGeom>
          <a:noFill/>
        </p:spPr>
        <p:txBody>
          <a:bodyPr wrap="square" rtlCol="0">
            <a:spAutoFit/>
          </a:bodyPr>
          <a:lstStyle/>
          <a:p>
            <a:r>
              <a:rPr lang="en-US" sz="800" baseline="300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1</a:t>
            </a:r>
            <a:r>
              <a:rPr lang="en-US" sz="8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a:t>
            </a:r>
            <a:r>
              <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Linux*, Embedded Linux, Wind River* Linux*, </a:t>
            </a:r>
            <a:r>
              <a:rPr lang="en-US" sz="800" dirty="0" err="1"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Yocto</a:t>
            </a:r>
            <a:r>
              <a:rPr lang="en-US" sz="8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Project*, </a:t>
            </a:r>
            <a:r>
              <a:rPr lang="en-US" sz="800" dirty="0" err="1"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Tizen</a:t>
            </a:r>
            <a:r>
              <a:rPr lang="en-US" sz="8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a:t>
            </a:r>
          </a:p>
          <a:p>
            <a:r>
              <a:rPr lang="en-US" sz="800" baseline="300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2</a:t>
            </a:r>
            <a:r>
              <a:rPr lang="en-US" sz="8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a:t>
            </a:r>
            <a:r>
              <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Delivered with Wind River*  </a:t>
            </a:r>
            <a:r>
              <a:rPr lang="en-US" sz="800" dirty="0" err="1">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VxWorks</a:t>
            </a:r>
            <a:r>
              <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a:t>
            </a:r>
            <a:r>
              <a:rPr lang="en-US" sz="8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platform*</a:t>
            </a:r>
            <a:r>
              <a:rPr lang="en-US" sz="800" baseline="300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a:r>
            <a:br>
              <a:rPr lang="en-US" sz="800" baseline="300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br>
            <a:r>
              <a:rPr lang="en-US" sz="800" baseline="300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3 </a:t>
            </a:r>
            <a:r>
              <a:rPr lang="en-US" sz="8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Via </a:t>
            </a:r>
            <a:r>
              <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Intel® ITP-XDP3 probe, </a:t>
            </a:r>
            <a:r>
              <a:rPr lang="en-US" sz="800" dirty="0" err="1">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OpenOCD</a:t>
            </a:r>
            <a:r>
              <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a:t>
            </a:r>
            <a:r>
              <a:rPr lang="en-US" sz="800" dirty="0" err="1">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Macraigor</a:t>
            </a:r>
            <a:r>
              <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usb2demon* and EDKII* for UEFI</a:t>
            </a:r>
            <a:r>
              <a:rPr lang="en-US" sz="800" dirty="0" smtClean="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a:t>
            </a:r>
          </a:p>
          <a:p>
            <a:r>
              <a:rPr lang="en-US" sz="800" baseline="300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4</a:t>
            </a:r>
            <a:r>
              <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 Available on Windows* host only</a:t>
            </a:r>
          </a:p>
          <a:p>
            <a:r>
              <a:rPr lang="en-US" sz="800" baseline="300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5  </a:t>
            </a:r>
            <a:r>
              <a:rPr lang="de-DE"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rPr>
              <a:t>Linux* and Android* target support available in a single product </a:t>
            </a:r>
            <a:endParaRPr lang="en-US" sz="800" dirty="0">
              <a:solidFill>
                <a:schemeClr val="bg2">
                  <a:lumMod val="75000"/>
                </a:schemeClr>
              </a:solidFill>
              <a:latin typeface="Intel Clear Light" panose="020B0404020203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2904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28</a:t>
            </a:fld>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52" t="10842" r="1386" b="874"/>
          <a:stretch/>
        </p:blipFill>
        <p:spPr bwMode="auto">
          <a:xfrm>
            <a:off x="0" y="-190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47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29</a:t>
            </a:fld>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 t="10404" r="1269" b="1634"/>
          <a:stretch/>
        </p:blipFill>
        <p:spPr bwMode="auto">
          <a:xfrm>
            <a:off x="-76200" y="57150"/>
            <a:ext cx="919629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788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3</a:t>
            </a:fld>
            <a:endParaRPr lang="en-US" dirty="0"/>
          </a:p>
        </p:txBody>
      </p:sp>
      <p:sp>
        <p:nvSpPr>
          <p:cNvPr id="4" name="Title 2"/>
          <p:cNvSpPr txBox="1">
            <a:spLocks/>
          </p:cNvSpPr>
          <p:nvPr/>
        </p:nvSpPr>
        <p:spPr>
          <a:xfrm>
            <a:off x="457200" y="157222"/>
            <a:ext cx="8229600" cy="741560"/>
          </a:xfrm>
          <a:prstGeom prst="rect">
            <a:avLst/>
          </a:prstGeom>
        </p:spPr>
        <p:txBody>
          <a:bodyPr/>
          <a:lstStyle>
            <a:lvl1pPr algn="l" defTabSz="457178" rtl="0" eaLnBrk="1" latinLnBrk="0" hangingPunct="1">
              <a:spcBef>
                <a:spcPct val="0"/>
              </a:spcBef>
              <a:buNone/>
              <a:defRPr sz="2800" kern="1200">
                <a:solidFill>
                  <a:schemeClr val="accent1"/>
                </a:solidFill>
                <a:latin typeface="Neo Sans Intel Light"/>
                <a:ea typeface="+mj-ea"/>
                <a:cs typeface="+mj-cs"/>
              </a:defRPr>
            </a:lvl1pPr>
          </a:lstStyle>
          <a:p>
            <a:r>
              <a:rPr lang="en-US" dirty="0" smtClean="0">
                <a:latin typeface="Neo Sans Intel Medium" panose="020B0604020202020204" pitchFamily="34" charset="0"/>
              </a:rPr>
              <a:t>Definition</a:t>
            </a:r>
            <a:endParaRPr lang="en-US" dirty="0">
              <a:latin typeface="Neo Sans Intel Medium" panose="020B0604020202020204" pitchFamily="34" charset="0"/>
            </a:endParaRPr>
          </a:p>
        </p:txBody>
      </p:sp>
      <p:pic>
        <p:nvPicPr>
          <p:cNvPr id="5" name="Picture 4"/>
          <p:cNvPicPr>
            <a:picLocks noChangeAspect="1"/>
          </p:cNvPicPr>
          <p:nvPr/>
        </p:nvPicPr>
        <p:blipFill rotWithShape="1">
          <a:blip r:embed="rId2"/>
          <a:srcRect t="9197"/>
          <a:stretch/>
        </p:blipFill>
        <p:spPr>
          <a:xfrm>
            <a:off x="685800" y="1057379"/>
            <a:ext cx="2980952" cy="752371"/>
          </a:xfrm>
          <a:prstGeom prst="rect">
            <a:avLst/>
          </a:prstGeom>
        </p:spPr>
      </p:pic>
      <p:pic>
        <p:nvPicPr>
          <p:cNvPr id="9" name="Picture 8"/>
          <p:cNvPicPr>
            <a:picLocks noChangeAspect="1"/>
          </p:cNvPicPr>
          <p:nvPr/>
        </p:nvPicPr>
        <p:blipFill>
          <a:blip r:embed="rId3"/>
          <a:stretch>
            <a:fillRect/>
          </a:stretch>
        </p:blipFill>
        <p:spPr>
          <a:xfrm flipH="1">
            <a:off x="7516743" y="1057379"/>
            <a:ext cx="210371" cy="3495571"/>
          </a:xfrm>
          <a:prstGeom prst="rect">
            <a:avLst/>
          </a:prstGeom>
        </p:spPr>
      </p:pic>
      <p:pic>
        <p:nvPicPr>
          <p:cNvPr id="10" name="Picture 9"/>
          <p:cNvPicPr>
            <a:picLocks noChangeAspect="1"/>
          </p:cNvPicPr>
          <p:nvPr/>
        </p:nvPicPr>
        <p:blipFill>
          <a:blip r:embed="rId4"/>
          <a:stretch>
            <a:fillRect/>
          </a:stretch>
        </p:blipFill>
        <p:spPr>
          <a:xfrm>
            <a:off x="578039" y="1924083"/>
            <a:ext cx="3384361" cy="266667"/>
          </a:xfrm>
          <a:prstGeom prst="rect">
            <a:avLst/>
          </a:prstGeom>
        </p:spPr>
      </p:pic>
      <p:pic>
        <p:nvPicPr>
          <p:cNvPr id="13" name="Picture 12"/>
          <p:cNvPicPr>
            <a:picLocks noChangeAspect="1"/>
          </p:cNvPicPr>
          <p:nvPr/>
        </p:nvPicPr>
        <p:blipFill>
          <a:blip r:embed="rId5"/>
          <a:stretch>
            <a:fillRect/>
          </a:stretch>
        </p:blipFill>
        <p:spPr>
          <a:xfrm>
            <a:off x="3810000" y="1010954"/>
            <a:ext cx="152381" cy="1043339"/>
          </a:xfrm>
          <a:prstGeom prst="rect">
            <a:avLst/>
          </a:prstGeom>
        </p:spPr>
      </p:pic>
      <p:pic>
        <p:nvPicPr>
          <p:cNvPr id="11" name="Picture 10"/>
          <p:cNvPicPr>
            <a:picLocks noChangeAspect="1"/>
          </p:cNvPicPr>
          <p:nvPr/>
        </p:nvPicPr>
        <p:blipFill>
          <a:blip r:embed="rId6"/>
          <a:stretch>
            <a:fillRect/>
          </a:stretch>
        </p:blipFill>
        <p:spPr>
          <a:xfrm>
            <a:off x="578039" y="2410084"/>
            <a:ext cx="6828571" cy="1990476"/>
          </a:xfrm>
          <a:prstGeom prst="rect">
            <a:avLst/>
          </a:prstGeom>
        </p:spPr>
      </p:pic>
      <p:pic>
        <p:nvPicPr>
          <p:cNvPr id="12" name="Picture 2" descr="http://hi-news.ru/wp-content/uploads/2014/01/Wikipedi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708"/>
          <a:stretch/>
        </p:blipFill>
        <p:spPr bwMode="auto">
          <a:xfrm>
            <a:off x="4070810" y="303657"/>
            <a:ext cx="1924762" cy="21964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hi-news.ru/wp-content/uploads/2014/01/Wikipedi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8728"/>
          <a:stretch/>
        </p:blipFill>
        <p:spPr bwMode="auto">
          <a:xfrm>
            <a:off x="6071772" y="898782"/>
            <a:ext cx="990600" cy="108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260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30</a:t>
            </a:fld>
            <a:endParaRPr lang="en-U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88"/>
          <a:stretch/>
        </p:blipFill>
        <p:spPr bwMode="auto">
          <a:xfrm>
            <a:off x="-1" y="-574627"/>
            <a:ext cx="9269135" cy="581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92094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Neo Sans Intel Medium" panose="020B0604020202020204" pitchFamily="34" charset="0"/>
              </a:rPr>
              <a:t>Thank You</a:t>
            </a:r>
          </a:p>
        </p:txBody>
      </p:sp>
      <p:sp>
        <p:nvSpPr>
          <p:cNvPr id="4" name="Slide Number Placeholder 3"/>
          <p:cNvSpPr>
            <a:spLocks noGrp="1"/>
          </p:cNvSpPr>
          <p:nvPr>
            <p:ph type="sldNum" sz="quarter" idx="12"/>
          </p:nvPr>
        </p:nvSpPr>
        <p:spPr/>
        <p:txBody>
          <a:bodyPr/>
          <a:lstStyle/>
          <a:p>
            <a:fld id="{EE2556C5-CE8C-6547-B838-EA80C61A4AF7}" type="slidenum">
              <a:rPr lang="en-US" smtClean="0">
                <a:solidFill>
                  <a:srgbClr val="0071C5"/>
                </a:solidFill>
              </a:rPr>
              <a:pPr/>
              <a:t>31</a:t>
            </a:fld>
            <a:endParaRPr lang="en-US" dirty="0">
              <a:solidFill>
                <a:srgbClr val="0071C5"/>
              </a:solidFill>
            </a:endParaRPr>
          </a:p>
        </p:txBody>
      </p:sp>
    </p:spTree>
    <p:extLst>
      <p:ext uri="{BB962C8B-B14F-4D97-AF65-F5344CB8AC3E}">
        <p14:creationId xmlns:p14="http://schemas.microsoft.com/office/powerpoint/2010/main" val="386239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338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5</a:t>
            </a:fld>
            <a:endParaRPr lang="en-US" dirty="0"/>
          </a:p>
        </p:txBody>
      </p:sp>
      <p:pic>
        <p:nvPicPr>
          <p:cNvPr id="4" name="Picture 3"/>
          <p:cNvPicPr>
            <a:picLocks noChangeAspect="1"/>
          </p:cNvPicPr>
          <p:nvPr/>
        </p:nvPicPr>
        <p:blipFill>
          <a:blip r:embed="rId2"/>
          <a:stretch>
            <a:fillRect/>
          </a:stretch>
        </p:blipFill>
        <p:spPr>
          <a:xfrm>
            <a:off x="6172200" y="1962150"/>
            <a:ext cx="3124200" cy="676190"/>
          </a:xfrm>
          <a:prstGeom prst="rect">
            <a:avLst/>
          </a:prstGeom>
        </p:spPr>
      </p:pic>
      <p:pic>
        <p:nvPicPr>
          <p:cNvPr id="6" name="Picture 5"/>
          <p:cNvPicPr>
            <a:picLocks noChangeAspect="1"/>
          </p:cNvPicPr>
          <p:nvPr/>
        </p:nvPicPr>
        <p:blipFill>
          <a:blip r:embed="rId3"/>
          <a:stretch>
            <a:fillRect/>
          </a:stretch>
        </p:blipFill>
        <p:spPr>
          <a:xfrm>
            <a:off x="29143" y="543178"/>
            <a:ext cx="9085714" cy="4057143"/>
          </a:xfrm>
          <a:prstGeom prst="rect">
            <a:avLst/>
          </a:prstGeom>
        </p:spPr>
      </p:pic>
    </p:spTree>
    <p:extLst>
      <p:ext uri="{BB962C8B-B14F-4D97-AF65-F5344CB8AC3E}">
        <p14:creationId xmlns:p14="http://schemas.microsoft.com/office/powerpoint/2010/main" val="2131306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6</a:t>
            </a:fld>
            <a:endParaRPr lang="en-US" dirty="0"/>
          </a:p>
        </p:txBody>
      </p:sp>
      <p:pic>
        <p:nvPicPr>
          <p:cNvPr id="5122" name="Picture 2" descr="http://blogs.strategyanalytics.com/CHD/image.axd?picture=2014%2F10%2FIoT+Global+1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6014"/>
            <a:ext cx="7467600" cy="472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4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7</a:t>
            </a:fld>
            <a:endParaRPr lang="en-US" dirty="0"/>
          </a:p>
        </p:txBody>
      </p:sp>
      <p:pic>
        <p:nvPicPr>
          <p:cNvPr id="3" name="Picture 2"/>
          <p:cNvPicPr>
            <a:picLocks noChangeAspect="1"/>
          </p:cNvPicPr>
          <p:nvPr/>
        </p:nvPicPr>
        <p:blipFill rotWithShape="1">
          <a:blip r:embed="rId3"/>
          <a:srcRect r="54947" b="88490"/>
          <a:stretch/>
        </p:blipFill>
        <p:spPr>
          <a:xfrm>
            <a:off x="2581970" y="57150"/>
            <a:ext cx="4123630" cy="533400"/>
          </a:xfrm>
          <a:prstGeom prst="rect">
            <a:avLst/>
          </a:prstGeom>
        </p:spPr>
      </p:pic>
      <p:pic>
        <p:nvPicPr>
          <p:cNvPr id="5" name="Picture 4"/>
          <p:cNvPicPr>
            <a:picLocks noChangeAspect="1"/>
          </p:cNvPicPr>
          <p:nvPr/>
        </p:nvPicPr>
        <p:blipFill rotWithShape="1">
          <a:blip r:embed="rId3"/>
          <a:srcRect t="18089" r="54947" b="10416"/>
          <a:stretch/>
        </p:blipFill>
        <p:spPr>
          <a:xfrm>
            <a:off x="1935923" y="424002"/>
            <a:ext cx="5500752" cy="4419600"/>
          </a:xfrm>
          <a:prstGeom prst="rect">
            <a:avLst/>
          </a:prstGeom>
        </p:spPr>
      </p:pic>
      <p:sp>
        <p:nvSpPr>
          <p:cNvPr id="4" name="Down Arrow 3"/>
          <p:cNvSpPr/>
          <p:nvPr/>
        </p:nvSpPr>
        <p:spPr>
          <a:xfrm rot="10800000">
            <a:off x="685801" y="596536"/>
            <a:ext cx="1128648" cy="4247065"/>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127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447261" y="1182215"/>
            <a:ext cx="6639339" cy="491488"/>
          </a:xfrm>
          <a:prstGeom prst="round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defTabSz="685783"/>
            <a:r>
              <a:rPr lang="en-US" dirty="0" smtClean="0">
                <a:solidFill>
                  <a:prstClr val="white"/>
                </a:solidFill>
                <a:effectLst>
                  <a:outerShdw blurRad="38100" dist="38100" dir="2700000" algn="tl">
                    <a:srgbClr val="000000">
                      <a:alpha val="43137"/>
                    </a:srgbClr>
                  </a:outerShdw>
                </a:effectLst>
              </a:rPr>
              <a:t>Long, complex </a:t>
            </a:r>
            <a:r>
              <a:rPr lang="en-US" dirty="0">
                <a:solidFill>
                  <a:prstClr val="white"/>
                </a:solidFill>
                <a:effectLst>
                  <a:outerShdw blurRad="38100" dist="38100" dir="2700000" algn="tl">
                    <a:srgbClr val="000000">
                      <a:alpha val="43137"/>
                    </a:srgbClr>
                  </a:outerShdw>
                </a:effectLst>
              </a:rPr>
              <a:t>life </a:t>
            </a:r>
            <a:r>
              <a:rPr lang="en-US" dirty="0" smtClean="0">
                <a:solidFill>
                  <a:prstClr val="white"/>
                </a:solidFill>
                <a:effectLst>
                  <a:outerShdw blurRad="38100" dist="38100" dir="2700000" algn="tl">
                    <a:srgbClr val="000000">
                      <a:alpha val="43137"/>
                    </a:srgbClr>
                  </a:outerShdw>
                </a:effectLst>
              </a:rPr>
              <a:t>cycle</a:t>
            </a:r>
            <a:endParaRPr lang="en-US" dirty="0">
              <a:solidFill>
                <a:prstClr val="white"/>
              </a:solidFill>
              <a:effectLst>
                <a:outerShdw blurRad="38100" dist="38100" dir="2700000" algn="tl">
                  <a:srgbClr val="000000">
                    <a:alpha val="43137"/>
                  </a:srgbClr>
                </a:outerShdw>
              </a:effectLst>
            </a:endParaRPr>
          </a:p>
        </p:txBody>
      </p:sp>
      <p:sp>
        <p:nvSpPr>
          <p:cNvPr id="24" name="Rounded Rectangle 23"/>
          <p:cNvSpPr/>
          <p:nvPr/>
        </p:nvSpPr>
        <p:spPr>
          <a:xfrm>
            <a:off x="447261" y="1728899"/>
            <a:ext cx="6639339" cy="305175"/>
          </a:xfrm>
          <a:prstGeom prst="round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defTabSz="685783"/>
            <a:r>
              <a:rPr lang="en-US" dirty="0">
                <a:solidFill>
                  <a:prstClr val="white"/>
                </a:solidFill>
                <a:effectLst>
                  <a:outerShdw blurRad="38100" dist="38100" dir="2700000" algn="tl">
                    <a:srgbClr val="000000">
                      <a:alpha val="43137"/>
                    </a:srgbClr>
                  </a:outerShdw>
                </a:effectLst>
              </a:rPr>
              <a:t>Massed produced in same </a:t>
            </a:r>
            <a:r>
              <a:rPr lang="en-US" dirty="0" smtClean="0">
                <a:solidFill>
                  <a:prstClr val="white"/>
                </a:solidFill>
                <a:effectLst>
                  <a:outerShdw blurRad="38100" dist="38100" dir="2700000" algn="tl">
                    <a:srgbClr val="000000">
                      <a:alpha val="43137"/>
                    </a:srgbClr>
                  </a:outerShdw>
                </a:effectLst>
              </a:rPr>
              <a:t>configuration</a:t>
            </a:r>
            <a:endParaRPr lang="en-US" dirty="0">
              <a:solidFill>
                <a:prstClr val="white"/>
              </a:solidFill>
              <a:effectLst>
                <a:outerShdw blurRad="38100" dist="38100" dir="2700000" algn="tl">
                  <a:srgbClr val="000000">
                    <a:alpha val="43137"/>
                  </a:srgbClr>
                </a:outerShdw>
              </a:effectLst>
            </a:endParaRPr>
          </a:p>
        </p:txBody>
      </p:sp>
      <p:sp>
        <p:nvSpPr>
          <p:cNvPr id="25" name="Rounded Rectangle 24"/>
          <p:cNvSpPr/>
          <p:nvPr/>
        </p:nvSpPr>
        <p:spPr>
          <a:xfrm>
            <a:off x="447261" y="2127370"/>
            <a:ext cx="6639339" cy="583204"/>
          </a:xfrm>
          <a:prstGeom prst="round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defTabSz="685783"/>
            <a:r>
              <a:rPr lang="en-US" dirty="0">
                <a:solidFill>
                  <a:prstClr val="white"/>
                </a:solidFill>
                <a:effectLst>
                  <a:outerShdw blurRad="38100" dist="38100" dir="2700000" algn="tl">
                    <a:srgbClr val="000000">
                      <a:alpha val="43137"/>
                    </a:srgbClr>
                  </a:outerShdw>
                </a:effectLst>
              </a:rPr>
              <a:t>Equipment never intended to be </a:t>
            </a:r>
            <a:r>
              <a:rPr lang="en-US" dirty="0" smtClean="0">
                <a:solidFill>
                  <a:prstClr val="white"/>
                </a:solidFill>
                <a:effectLst>
                  <a:outerShdw blurRad="38100" dist="38100" dir="2700000" algn="tl">
                    <a:srgbClr val="000000">
                      <a:alpha val="43137"/>
                    </a:srgbClr>
                  </a:outerShdw>
                </a:effectLst>
              </a:rPr>
              <a:t>connected</a:t>
            </a:r>
            <a:endParaRPr lang="en-US" dirty="0">
              <a:solidFill>
                <a:prstClr val="white"/>
              </a:solidFill>
              <a:effectLst>
                <a:outerShdw blurRad="38100" dist="38100" dir="2700000" algn="tl">
                  <a:srgbClr val="000000">
                    <a:alpha val="43137"/>
                  </a:srgbClr>
                </a:outerShdw>
              </a:effectLst>
            </a:endParaRPr>
          </a:p>
        </p:txBody>
      </p:sp>
      <p:sp>
        <p:nvSpPr>
          <p:cNvPr id="46" name="Rounded Rectangle 45"/>
          <p:cNvSpPr/>
          <p:nvPr/>
        </p:nvSpPr>
        <p:spPr>
          <a:xfrm>
            <a:off x="447261" y="2786774"/>
            <a:ext cx="6639339" cy="573755"/>
          </a:xfrm>
          <a:prstGeom prst="round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defTabSz="685783"/>
            <a:r>
              <a:rPr lang="en-US" dirty="0" smtClean="0">
                <a:solidFill>
                  <a:prstClr val="white"/>
                </a:solidFill>
                <a:effectLst>
                  <a:outerShdw blurRad="38100" dist="38100" dir="2700000" algn="tl">
                    <a:srgbClr val="000000">
                      <a:alpha val="43137"/>
                    </a:srgbClr>
                  </a:outerShdw>
                </a:effectLst>
              </a:rPr>
              <a:t>Machine-to-machine</a:t>
            </a:r>
            <a:endParaRPr lang="en-US" dirty="0">
              <a:solidFill>
                <a:prstClr val="white"/>
              </a:solidFill>
              <a:effectLst>
                <a:outerShdw blurRad="38100" dist="38100" dir="2700000" algn="tl">
                  <a:srgbClr val="000000">
                    <a:alpha val="43137"/>
                  </a:srgbClr>
                </a:outerShdw>
              </a:effectLst>
            </a:endParaRPr>
          </a:p>
        </p:txBody>
      </p:sp>
      <p:sp>
        <p:nvSpPr>
          <p:cNvPr id="48" name="Rounded Rectangle 47"/>
          <p:cNvSpPr/>
          <p:nvPr/>
        </p:nvSpPr>
        <p:spPr>
          <a:xfrm>
            <a:off x="447261" y="3431576"/>
            <a:ext cx="6639339" cy="531354"/>
          </a:xfrm>
          <a:prstGeom prst="round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defTabSz="685783"/>
            <a:r>
              <a:rPr lang="en-US" dirty="0" smtClean="0">
                <a:solidFill>
                  <a:prstClr val="white"/>
                </a:solidFill>
                <a:effectLst>
                  <a:outerShdw blurRad="38100" dist="38100" dir="2700000" algn="tl">
                    <a:srgbClr val="000000">
                      <a:alpha val="43137"/>
                    </a:srgbClr>
                  </a:outerShdw>
                </a:effectLst>
              </a:rPr>
              <a:t>Normal C-I-A often </a:t>
            </a:r>
            <a:r>
              <a:rPr lang="en-US" dirty="0">
                <a:solidFill>
                  <a:prstClr val="white"/>
                </a:solidFill>
                <a:effectLst>
                  <a:outerShdw blurRad="38100" dist="38100" dir="2700000" algn="tl">
                    <a:srgbClr val="000000">
                      <a:alpha val="43137"/>
                    </a:srgbClr>
                  </a:outerShdw>
                </a:effectLst>
              </a:rPr>
              <a:t>reversed </a:t>
            </a:r>
          </a:p>
        </p:txBody>
      </p:sp>
      <p:sp>
        <p:nvSpPr>
          <p:cNvPr id="49" name="Rounded Rectangle 48"/>
          <p:cNvSpPr/>
          <p:nvPr/>
        </p:nvSpPr>
        <p:spPr>
          <a:xfrm>
            <a:off x="447261" y="4005427"/>
            <a:ext cx="6639339" cy="586738"/>
          </a:xfrm>
          <a:prstGeom prst="round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defTabSz="685783"/>
            <a:r>
              <a:rPr lang="en-US" dirty="0">
                <a:solidFill>
                  <a:prstClr val="white"/>
                </a:solidFill>
                <a:effectLst>
                  <a:outerShdw blurRad="38100" dist="38100" dir="2700000" algn="tl">
                    <a:srgbClr val="000000">
                      <a:alpha val="43137"/>
                    </a:srgbClr>
                  </a:outerShdw>
                </a:effectLst>
              </a:rPr>
              <a:t>Requires holistic view of device to gateway to cloud </a:t>
            </a:r>
            <a:r>
              <a:rPr lang="en-US" dirty="0" smtClean="0">
                <a:solidFill>
                  <a:prstClr val="white"/>
                </a:solidFill>
                <a:effectLst>
                  <a:outerShdw blurRad="38100" dist="38100" dir="2700000" algn="tl">
                    <a:srgbClr val="000000">
                      <a:alpha val="43137"/>
                    </a:srgbClr>
                  </a:outerShdw>
                </a:effectLst>
              </a:rPr>
              <a:t/>
            </a:r>
            <a:br>
              <a:rPr lang="en-US" dirty="0" smtClean="0">
                <a:solidFill>
                  <a:prstClr val="white"/>
                </a:solidFill>
                <a:effectLst>
                  <a:outerShdw blurRad="38100" dist="38100" dir="2700000" algn="tl">
                    <a:srgbClr val="000000">
                      <a:alpha val="43137"/>
                    </a:srgbClr>
                  </a:outerShdw>
                </a:effectLst>
              </a:rPr>
            </a:br>
            <a:r>
              <a:rPr lang="en-US" dirty="0" smtClean="0">
                <a:solidFill>
                  <a:prstClr val="white"/>
                </a:solidFill>
                <a:effectLst>
                  <a:outerShdw blurRad="38100" dist="38100" dir="2700000" algn="tl">
                    <a:srgbClr val="000000">
                      <a:alpha val="43137"/>
                    </a:srgbClr>
                  </a:outerShdw>
                </a:effectLst>
              </a:rPr>
              <a:t>and </a:t>
            </a:r>
            <a:r>
              <a:rPr lang="en-US" dirty="0">
                <a:solidFill>
                  <a:prstClr val="white"/>
                </a:solidFill>
                <a:effectLst>
                  <a:outerShdw blurRad="38100" dist="38100" dir="2700000" algn="tl">
                    <a:srgbClr val="000000">
                      <a:alpha val="43137"/>
                    </a:srgbClr>
                  </a:outerShdw>
                </a:effectLst>
              </a:rPr>
              <a:t>the communications between them</a:t>
            </a:r>
          </a:p>
        </p:txBody>
      </p:sp>
      <p:sp>
        <p:nvSpPr>
          <p:cNvPr id="2" name="Title 1"/>
          <p:cNvSpPr>
            <a:spLocks noGrp="1"/>
          </p:cNvSpPr>
          <p:nvPr>
            <p:ph type="title"/>
          </p:nvPr>
        </p:nvSpPr>
        <p:spPr/>
        <p:txBody>
          <a:bodyPr/>
          <a:lstStyle/>
          <a:p>
            <a:r>
              <a:rPr lang="en-US" dirty="0" smtClean="0"/>
              <a:t>Unique to IoT</a:t>
            </a:r>
            <a:endParaRPr lang="en-US" dirty="0"/>
          </a:p>
        </p:txBody>
      </p:sp>
      <p:sp>
        <p:nvSpPr>
          <p:cNvPr id="50" name="Slide Number Placeholder 1"/>
          <p:cNvSpPr>
            <a:spLocks noGrp="1"/>
          </p:cNvSpPr>
          <p:nvPr>
            <p:ph type="sldNum" sz="quarter" idx="12"/>
          </p:nvPr>
        </p:nvSpPr>
        <p:spPr/>
        <p:txBody>
          <a:bodyPr/>
          <a:lstStyle/>
          <a:p>
            <a:fld id="{EE2556C5-CE8C-6547-B838-EA80C61A4AF7}" type="slidenum">
              <a:rPr lang="en-US" smtClean="0">
                <a:solidFill>
                  <a:prstClr val="white"/>
                </a:solidFill>
              </a:rPr>
              <a:pPr/>
              <a:t>8</a:t>
            </a:fld>
            <a:endParaRPr lang="en-US" dirty="0">
              <a:solidFill>
                <a:prstClr val="white"/>
              </a:solidFill>
            </a:endParaRPr>
          </a:p>
        </p:txBody>
      </p:sp>
      <p:grpSp>
        <p:nvGrpSpPr>
          <p:cNvPr id="27" name="Group 26"/>
          <p:cNvGrpSpPr/>
          <p:nvPr/>
        </p:nvGrpSpPr>
        <p:grpSpPr>
          <a:xfrm>
            <a:off x="4587911" y="1089111"/>
            <a:ext cx="4444088" cy="3217304"/>
            <a:chOff x="4041422" y="636451"/>
            <a:chExt cx="5461537" cy="3953888"/>
          </a:xfrm>
        </p:grpSpPr>
        <p:pic>
          <p:nvPicPr>
            <p:cNvPr id="28" name="Picture 8" descr="G:\2012_02_Global Foundries_Nikkei\assets\ds.png"/>
            <p:cNvPicPr>
              <a:picLocks noChangeAspect="1" noChangeArrowheads="1"/>
            </p:cNvPicPr>
            <p:nvPr/>
          </p:nvPicPr>
          <p:blipFill>
            <a:blip r:embed="rId3" cstate="email"/>
            <a:srcRect/>
            <a:stretch>
              <a:fillRect/>
            </a:stretch>
          </p:blipFill>
          <p:spPr bwMode="auto">
            <a:xfrm>
              <a:off x="4041422" y="3573222"/>
              <a:ext cx="5461537" cy="1017117"/>
            </a:xfrm>
            <a:prstGeom prst="rect">
              <a:avLst/>
            </a:prstGeom>
            <a:noFill/>
            <a:ln w="9525">
              <a:noFill/>
              <a:miter lim="800000"/>
              <a:headEnd/>
              <a:tailEnd/>
            </a:ln>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061" y="636451"/>
              <a:ext cx="5335898" cy="3521422"/>
            </a:xfrm>
            <a:prstGeom prst="rect">
              <a:avLst/>
            </a:prstGeom>
          </p:spPr>
        </p:pic>
        <p:grpSp>
          <p:nvGrpSpPr>
            <p:cNvPr id="30" name="Group 29"/>
            <p:cNvGrpSpPr/>
            <p:nvPr/>
          </p:nvGrpSpPr>
          <p:grpSpPr>
            <a:xfrm>
              <a:off x="4620262" y="1773263"/>
              <a:ext cx="4350791" cy="2418477"/>
              <a:chOff x="4793209" y="1276350"/>
              <a:chExt cx="4350791" cy="2418477"/>
            </a:xfrm>
          </p:grpSpPr>
          <p:pic>
            <p:nvPicPr>
              <p:cNvPr id="31" name="Picture 13" descr="http://www.monarchdigitalcreative.com/media/servers.png"/>
              <p:cNvPicPr>
                <a:picLocks noChangeAspect="1" noChangeArrowheads="1"/>
              </p:cNvPicPr>
              <p:nvPr/>
            </p:nvPicPr>
            <p:blipFill>
              <a:blip r:embed="rId5" cstate="print"/>
              <a:srcRect/>
              <a:stretch>
                <a:fillRect/>
              </a:stretch>
            </p:blipFill>
            <p:spPr bwMode="auto">
              <a:xfrm>
                <a:off x="5070482" y="1276350"/>
                <a:ext cx="3379774" cy="2170887"/>
              </a:xfrm>
              <a:prstGeom prst="rect">
                <a:avLst/>
              </a:prstGeom>
              <a:noFill/>
              <a:effectLst>
                <a:softEdge rad="127000"/>
              </a:effectLst>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7477" y="2085404"/>
                <a:ext cx="627659" cy="1114796"/>
              </a:xfrm>
              <a:prstGeom prst="rect">
                <a:avLst/>
              </a:prstGeom>
            </p:spPr>
          </p:pic>
          <p:pic>
            <p:nvPicPr>
              <p:cNvPr id="33" name="Picture 32" descr="http://www.samsung.com/us/2013-front-load-washers-and-dryers/img/home/roundabout-washer.png"/>
              <p:cNvPicPr>
                <a:picLocks noChangeAspect="1" noChangeArrowheads="1"/>
              </p:cNvPicPr>
              <p:nvPr/>
            </p:nvPicPr>
            <p:blipFill>
              <a:blip r:embed="rId7" cstate="print"/>
              <a:srcRect/>
              <a:stretch>
                <a:fillRect/>
              </a:stretch>
            </p:blipFill>
            <p:spPr bwMode="auto">
              <a:xfrm>
                <a:off x="4793209" y="2361793"/>
                <a:ext cx="1689887" cy="936363"/>
              </a:xfrm>
              <a:prstGeom prst="rect">
                <a:avLst/>
              </a:prstGeom>
              <a:noFill/>
            </p:spPr>
          </p:pic>
          <p:pic>
            <p:nvPicPr>
              <p:cNvPr id="34" name="Picture 4" descr="http://bagilltcarspares.com/images/CARS/smartCar.png"/>
              <p:cNvPicPr>
                <a:picLocks noChangeAspect="1" noChangeArrowheads="1"/>
              </p:cNvPicPr>
              <p:nvPr/>
            </p:nvPicPr>
            <p:blipFill>
              <a:blip r:embed="rId8" cstate="print"/>
              <a:srcRect/>
              <a:stretch>
                <a:fillRect/>
              </a:stretch>
            </p:blipFill>
            <p:spPr bwMode="auto">
              <a:xfrm>
                <a:off x="6904347" y="2298963"/>
                <a:ext cx="1981577" cy="1188946"/>
              </a:xfrm>
              <a:prstGeom prst="rect">
                <a:avLst/>
              </a:prstGeom>
              <a:noFill/>
            </p:spPr>
          </p:pic>
          <p:pic>
            <p:nvPicPr>
              <p:cNvPr id="35" name="Picture 34" descr="Router.png"/>
              <p:cNvPicPr>
                <a:picLocks noChangeAspect="1"/>
              </p:cNvPicPr>
              <p:nvPr/>
            </p:nvPicPr>
            <p:blipFill>
              <a:blip r:embed="rId9" cstate="print"/>
              <a:stretch>
                <a:fillRect/>
              </a:stretch>
            </p:blipFill>
            <p:spPr>
              <a:xfrm>
                <a:off x="6253261" y="2462571"/>
                <a:ext cx="1014216" cy="734805"/>
              </a:xfrm>
              <a:prstGeom prst="rect">
                <a:avLst/>
              </a:prstGeom>
            </p:spPr>
          </p:pic>
          <p:grpSp>
            <p:nvGrpSpPr>
              <p:cNvPr id="36" name="Group 35"/>
              <p:cNvGrpSpPr/>
              <p:nvPr/>
            </p:nvGrpSpPr>
            <p:grpSpPr>
              <a:xfrm>
                <a:off x="6543491" y="2361793"/>
                <a:ext cx="464466" cy="468181"/>
                <a:chOff x="2573421" y="1559438"/>
                <a:chExt cx="3791732" cy="3822067"/>
              </a:xfrm>
            </p:grpSpPr>
            <p:pic>
              <p:nvPicPr>
                <p:cNvPr id="44" name="Picture 4" descr="http://support-assets.nest.com/images/000001197/energy-bubble-cooling_original.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3421" y="1559438"/>
                  <a:ext cx="3791732" cy="3822067"/>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bwMode="auto">
                <a:xfrm>
                  <a:off x="4198620" y="2011680"/>
                  <a:ext cx="541020" cy="236220"/>
                </a:xfrm>
                <a:prstGeom prst="rect">
                  <a:avLst/>
                </a:prstGeom>
                <a:solidFill>
                  <a:srgbClr val="212121"/>
                </a:solidFill>
                <a:ln w="9525" cap="flat" cmpd="sng" algn="ctr">
                  <a:noFill/>
                  <a:prstDash val="solid"/>
                  <a:round/>
                  <a:headEnd type="none" w="med" len="med"/>
                  <a:tailEnd type="none" w="med" len="med"/>
                </a:ln>
                <a:effectLst/>
              </p:spPr>
              <p:txBody>
                <a:bodyPr vert="horz" wrap="square" lIns="34265" tIns="17133" rIns="34265" bIns="17133" numCol="1" rtlCol="0" anchor="t" anchorCtr="1" compatLnSpc="1">
                  <a:prstTxWarp prst="textNoShape">
                    <a:avLst/>
                  </a:prstTxWarp>
                  <a:noAutofit/>
                </a:bodyPr>
                <a:lstStyle/>
                <a:p>
                  <a:pPr algn="ctr" defTabSz="411391" fontAlgn="base">
                    <a:lnSpc>
                      <a:spcPct val="95000"/>
                    </a:lnSpc>
                    <a:spcBef>
                      <a:spcPct val="30000"/>
                    </a:spcBef>
                    <a:spcAft>
                      <a:spcPct val="0"/>
                    </a:spcAft>
                    <a:buClr>
                      <a:prstClr val="white"/>
                    </a:buClr>
                  </a:pPr>
                  <a:endParaRPr lang="en-US" sz="90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pic>
            <p:nvPicPr>
              <p:cNvPr id="37" name="Picture 5" descr="T:\`  GROUP PHOTO ARCHIVE\COMPUTERS\NewBrandDevices\Blue Screens\300164BE03rL100 copy.png"/>
              <p:cNvPicPr>
                <a:picLocks noChangeAspect="1" noChangeArrowheads="1"/>
              </p:cNvPicPr>
              <p:nvPr/>
            </p:nvPicPr>
            <p:blipFill>
              <a:blip r:embed="rId11" cstate="print"/>
              <a:srcRect l="13474" t="7342"/>
              <a:stretch>
                <a:fillRect/>
              </a:stretch>
            </p:blipFill>
            <p:spPr bwMode="auto">
              <a:xfrm>
                <a:off x="8116611" y="2609884"/>
                <a:ext cx="1027389" cy="999193"/>
              </a:xfrm>
              <a:prstGeom prst="rect">
                <a:avLst/>
              </a:prstGeom>
              <a:noFill/>
            </p:spPr>
          </p:pic>
          <p:pic>
            <p:nvPicPr>
              <p:cNvPr id="38" name="Picture 8" descr="T:\`  GROUP PHOTO ARCHIVE\COMPUTERS\NewBrandDevices\Blue Screens\300164AA05Lr100 copy.png"/>
              <p:cNvPicPr>
                <a:picLocks noChangeAspect="1" noChangeArrowheads="1"/>
              </p:cNvPicPr>
              <p:nvPr/>
            </p:nvPicPr>
            <p:blipFill>
              <a:blip r:embed="rId12" cstate="print"/>
              <a:srcRect/>
              <a:stretch>
                <a:fillRect/>
              </a:stretch>
            </p:blipFill>
            <p:spPr bwMode="auto">
              <a:xfrm rot="21400210">
                <a:off x="5683258" y="2478454"/>
                <a:ext cx="617936" cy="822503"/>
              </a:xfrm>
              <a:prstGeom prst="rect">
                <a:avLst/>
              </a:prstGeom>
              <a:noFill/>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03641" y="2941590"/>
                <a:ext cx="1004316" cy="753237"/>
              </a:xfrm>
              <a:prstGeom prst="rect">
                <a:avLst/>
              </a:prstGeom>
            </p:spPr>
          </p:pic>
          <p:pic>
            <p:nvPicPr>
              <p:cNvPr id="40" name="Picture 11" descr="http://appvoices.org/images/uploads/2012/04/compact-flourescent-light-bulb.png"/>
              <p:cNvPicPr>
                <a:picLocks noChangeAspect="1" noChangeArrowheads="1"/>
              </p:cNvPicPr>
              <p:nvPr/>
            </p:nvPicPr>
            <p:blipFill>
              <a:blip r:embed="rId14" cstate="print"/>
              <a:srcRect/>
              <a:stretch>
                <a:fillRect/>
              </a:stretch>
            </p:blipFill>
            <p:spPr bwMode="auto">
              <a:xfrm rot="20968540">
                <a:off x="7030087" y="2566517"/>
                <a:ext cx="474781" cy="996043"/>
              </a:xfrm>
              <a:prstGeom prst="rect">
                <a:avLst/>
              </a:prstGeom>
              <a:noFill/>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9892" y="2803460"/>
                <a:ext cx="359565" cy="837853"/>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81306" y="2790517"/>
                <a:ext cx="702571" cy="850796"/>
              </a:xfrm>
              <a:prstGeom prst="rect">
                <a:avLst/>
              </a:prstGeom>
            </p:spPr>
          </p:pic>
          <p:pic>
            <p:nvPicPr>
              <p:cNvPr id="43" name="Picture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89970" y="2987235"/>
                <a:ext cx="680219" cy="621842"/>
              </a:xfrm>
              <a:prstGeom prst="rect">
                <a:avLst/>
              </a:prstGeom>
            </p:spPr>
          </p:pic>
        </p:grpSp>
      </p:grpSp>
    </p:spTree>
    <p:extLst>
      <p:ext uri="{BB962C8B-B14F-4D97-AF65-F5344CB8AC3E}">
        <p14:creationId xmlns:p14="http://schemas.microsoft.com/office/powerpoint/2010/main" val="19779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6963" y="968351"/>
            <a:ext cx="4337980" cy="3791666"/>
          </a:xfrm>
        </p:spPr>
        <p:txBody>
          <a:bodyPr vert="horz" lIns="0" tIns="0" rIns="0" bIns="0" rtlCol="0" anchor="t" anchorCtr="0">
            <a:normAutofit/>
          </a:bodyPr>
          <a:lstStyle/>
          <a:p>
            <a:r>
              <a:rPr lang="en-US" sz="2000" dirty="0" smtClean="0">
                <a:latin typeface="Intel Clear" panose="020B0604020203020204" pitchFamily="34" charset="0"/>
              </a:rPr>
              <a:t/>
            </a:r>
            <a:br>
              <a:rPr lang="en-US" sz="2000" dirty="0" smtClean="0">
                <a:latin typeface="Intel Clear" panose="020B0604020203020204" pitchFamily="34" charset="0"/>
              </a:rPr>
            </a:br>
            <a:r>
              <a:rPr lang="en-US" sz="2000" dirty="0" smtClean="0">
                <a:latin typeface="Intel Clear" panose="020B0604020203020204" pitchFamily="34" charset="0"/>
              </a:rPr>
              <a:t>“</a:t>
            </a:r>
            <a:r>
              <a:rPr lang="en-US" sz="2000" dirty="0">
                <a:latin typeface="Intel Clear" panose="020B0604020203020204" pitchFamily="34" charset="0"/>
              </a:rPr>
              <a:t>There is a small—and rapidly closing—window to ensure that IoT is adopted in a way that maximizes security and minimizes risk.” </a:t>
            </a:r>
            <a:br>
              <a:rPr lang="en-US" sz="2000" dirty="0">
                <a:latin typeface="Intel Clear" panose="020B0604020203020204" pitchFamily="34" charset="0"/>
              </a:rPr>
            </a:br>
            <a:r>
              <a:rPr lang="en-US" sz="2000" dirty="0">
                <a:latin typeface="Intel Clear" panose="020B0604020203020204" pitchFamily="34" charset="0"/>
              </a:rPr>
              <a:t/>
            </a:r>
            <a:br>
              <a:rPr lang="en-US" sz="2000" dirty="0">
                <a:latin typeface="Intel Clear" panose="020B0604020203020204" pitchFamily="34" charset="0"/>
              </a:rPr>
            </a:br>
            <a:r>
              <a:rPr lang="en-US" sz="2000" dirty="0" smtClean="0">
                <a:latin typeface="Intel Clear" panose="020B0604020203020204" pitchFamily="34" charset="0"/>
              </a:rPr>
              <a:t/>
            </a:r>
            <a:br>
              <a:rPr lang="en-US" sz="2000" dirty="0" smtClean="0">
                <a:latin typeface="Intel Clear" panose="020B0604020203020204" pitchFamily="34" charset="0"/>
              </a:rPr>
            </a:br>
            <a:r>
              <a:rPr lang="en-US" sz="2000" dirty="0">
                <a:latin typeface="Intel Clear" panose="020B0604020203020204" pitchFamily="34" charset="0"/>
              </a:rPr>
              <a:t/>
            </a:r>
            <a:br>
              <a:rPr lang="en-US" sz="2000" dirty="0">
                <a:latin typeface="Intel Clear" panose="020B0604020203020204" pitchFamily="34" charset="0"/>
              </a:rPr>
            </a:br>
            <a:r>
              <a:rPr lang="en-US" sz="1600" i="1" dirty="0">
                <a:latin typeface="Intel Clear" panose="020B0604020203020204" pitchFamily="34" charset="0"/>
              </a:rPr>
              <a:t>National Security Telecommunications Advisory Committee (NSTAC) Report to the President on the Cybersecurity Implications of the Internet of Things </a:t>
            </a:r>
          </a:p>
        </p:txBody>
      </p:sp>
      <p:sp>
        <p:nvSpPr>
          <p:cNvPr id="50" name="Slide Number Placeholder 1"/>
          <p:cNvSpPr>
            <a:spLocks noGrp="1"/>
          </p:cNvSpPr>
          <p:nvPr>
            <p:ph type="sldNum" sz="quarter" idx="12"/>
          </p:nvPr>
        </p:nvSpPr>
        <p:spPr>
          <a:xfrm>
            <a:off x="6872352" y="4842147"/>
            <a:ext cx="2133600" cy="273844"/>
          </a:xfrm>
        </p:spPr>
        <p:txBody>
          <a:bodyPr/>
          <a:lstStyle/>
          <a:p>
            <a:fld id="{EE2556C5-CE8C-6547-B838-EA80C61A4AF7}" type="slidenum">
              <a:rPr lang="en-US" smtClean="0">
                <a:solidFill>
                  <a:prstClr val="white"/>
                </a:solidFill>
              </a:rPr>
              <a:pPr/>
              <a:t>9</a:t>
            </a:fld>
            <a:endParaRPr lang="en-US" dirty="0">
              <a:solidFill>
                <a:prstClr val="white"/>
              </a:solidFill>
            </a:endParaRPr>
          </a:p>
        </p:txBody>
      </p:sp>
      <p:grpSp>
        <p:nvGrpSpPr>
          <p:cNvPr id="23" name="Group 22"/>
          <p:cNvGrpSpPr/>
          <p:nvPr/>
        </p:nvGrpSpPr>
        <p:grpSpPr>
          <a:xfrm>
            <a:off x="4587911" y="1107046"/>
            <a:ext cx="4444088" cy="3217304"/>
            <a:chOff x="4041422" y="636451"/>
            <a:chExt cx="5461537" cy="3953888"/>
          </a:xfrm>
        </p:grpSpPr>
        <p:pic>
          <p:nvPicPr>
            <p:cNvPr id="24" name="Picture 8" descr="G:\2012_02_Global Foundries_Nikkei\assets\ds.png"/>
            <p:cNvPicPr>
              <a:picLocks noChangeAspect="1" noChangeArrowheads="1"/>
            </p:cNvPicPr>
            <p:nvPr/>
          </p:nvPicPr>
          <p:blipFill>
            <a:blip r:embed="rId3" cstate="email"/>
            <a:srcRect/>
            <a:stretch>
              <a:fillRect/>
            </a:stretch>
          </p:blipFill>
          <p:spPr bwMode="auto">
            <a:xfrm>
              <a:off x="4041422" y="3573222"/>
              <a:ext cx="5461537" cy="1017117"/>
            </a:xfrm>
            <a:prstGeom prst="rect">
              <a:avLst/>
            </a:prstGeom>
            <a:noFill/>
            <a:ln w="9525">
              <a:noFill/>
              <a:miter lim="800000"/>
              <a:headEnd/>
              <a:tailEnd/>
            </a:ln>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061" y="636451"/>
              <a:ext cx="5335898" cy="3521422"/>
            </a:xfrm>
            <a:prstGeom prst="rect">
              <a:avLst/>
            </a:prstGeom>
          </p:spPr>
        </p:pic>
        <p:grpSp>
          <p:nvGrpSpPr>
            <p:cNvPr id="26" name="Group 25"/>
            <p:cNvGrpSpPr/>
            <p:nvPr/>
          </p:nvGrpSpPr>
          <p:grpSpPr>
            <a:xfrm>
              <a:off x="4620262" y="1773263"/>
              <a:ext cx="4350791" cy="2418477"/>
              <a:chOff x="4793209" y="1276350"/>
              <a:chExt cx="4350791" cy="2418477"/>
            </a:xfrm>
          </p:grpSpPr>
          <p:pic>
            <p:nvPicPr>
              <p:cNvPr id="27" name="Picture 13" descr="http://www.monarchdigitalcreative.com/media/servers.png"/>
              <p:cNvPicPr>
                <a:picLocks noChangeAspect="1" noChangeArrowheads="1"/>
              </p:cNvPicPr>
              <p:nvPr/>
            </p:nvPicPr>
            <p:blipFill>
              <a:blip r:embed="rId5" cstate="print"/>
              <a:srcRect/>
              <a:stretch>
                <a:fillRect/>
              </a:stretch>
            </p:blipFill>
            <p:spPr bwMode="auto">
              <a:xfrm>
                <a:off x="5070482" y="1276350"/>
                <a:ext cx="3379774" cy="2170887"/>
              </a:xfrm>
              <a:prstGeom prst="rect">
                <a:avLst/>
              </a:prstGeom>
              <a:noFill/>
              <a:effectLst>
                <a:softEdge rad="127000"/>
              </a:effectLst>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7477" y="2085404"/>
                <a:ext cx="627659" cy="1114796"/>
              </a:xfrm>
              <a:prstGeom prst="rect">
                <a:avLst/>
              </a:prstGeom>
            </p:spPr>
          </p:pic>
          <p:pic>
            <p:nvPicPr>
              <p:cNvPr id="29" name="Picture 28" descr="http://www.samsung.com/us/2013-front-load-washers-and-dryers/img/home/roundabout-washer.png"/>
              <p:cNvPicPr>
                <a:picLocks noChangeAspect="1" noChangeArrowheads="1"/>
              </p:cNvPicPr>
              <p:nvPr/>
            </p:nvPicPr>
            <p:blipFill>
              <a:blip r:embed="rId7" cstate="print"/>
              <a:srcRect/>
              <a:stretch>
                <a:fillRect/>
              </a:stretch>
            </p:blipFill>
            <p:spPr bwMode="auto">
              <a:xfrm>
                <a:off x="4793209" y="2361793"/>
                <a:ext cx="1689887" cy="936363"/>
              </a:xfrm>
              <a:prstGeom prst="rect">
                <a:avLst/>
              </a:prstGeom>
              <a:noFill/>
            </p:spPr>
          </p:pic>
          <p:pic>
            <p:nvPicPr>
              <p:cNvPr id="30" name="Picture 4" descr="http://bagilltcarspares.com/images/CARS/smartCar.png"/>
              <p:cNvPicPr>
                <a:picLocks noChangeAspect="1" noChangeArrowheads="1"/>
              </p:cNvPicPr>
              <p:nvPr/>
            </p:nvPicPr>
            <p:blipFill>
              <a:blip r:embed="rId8" cstate="print"/>
              <a:srcRect/>
              <a:stretch>
                <a:fillRect/>
              </a:stretch>
            </p:blipFill>
            <p:spPr bwMode="auto">
              <a:xfrm>
                <a:off x="6904347" y="2298963"/>
                <a:ext cx="1981577" cy="1188946"/>
              </a:xfrm>
              <a:prstGeom prst="rect">
                <a:avLst/>
              </a:prstGeom>
              <a:noFill/>
            </p:spPr>
          </p:pic>
          <p:pic>
            <p:nvPicPr>
              <p:cNvPr id="31" name="Picture 30" descr="Router.png"/>
              <p:cNvPicPr>
                <a:picLocks noChangeAspect="1"/>
              </p:cNvPicPr>
              <p:nvPr/>
            </p:nvPicPr>
            <p:blipFill>
              <a:blip r:embed="rId9" cstate="print"/>
              <a:stretch>
                <a:fillRect/>
              </a:stretch>
            </p:blipFill>
            <p:spPr>
              <a:xfrm>
                <a:off x="6253261" y="2462571"/>
                <a:ext cx="1014216" cy="734805"/>
              </a:xfrm>
              <a:prstGeom prst="rect">
                <a:avLst/>
              </a:prstGeom>
            </p:spPr>
          </p:pic>
          <p:grpSp>
            <p:nvGrpSpPr>
              <p:cNvPr id="32" name="Group 31"/>
              <p:cNvGrpSpPr/>
              <p:nvPr/>
            </p:nvGrpSpPr>
            <p:grpSpPr>
              <a:xfrm>
                <a:off x="6543491" y="2361793"/>
                <a:ext cx="464466" cy="468181"/>
                <a:chOff x="2573421" y="1559438"/>
                <a:chExt cx="3791732" cy="3822067"/>
              </a:xfrm>
            </p:grpSpPr>
            <p:pic>
              <p:nvPicPr>
                <p:cNvPr id="40" name="Picture 4" descr="http://support-assets.nest.com/images/000001197/energy-bubble-cooling_original.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3421" y="1559438"/>
                  <a:ext cx="3791732" cy="382206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bwMode="auto">
                <a:xfrm>
                  <a:off x="4198620" y="2011680"/>
                  <a:ext cx="541020" cy="236220"/>
                </a:xfrm>
                <a:prstGeom prst="rect">
                  <a:avLst/>
                </a:prstGeom>
                <a:solidFill>
                  <a:srgbClr val="212121"/>
                </a:solidFill>
                <a:ln w="9525" cap="flat" cmpd="sng" algn="ctr">
                  <a:noFill/>
                  <a:prstDash val="solid"/>
                  <a:round/>
                  <a:headEnd type="none" w="med" len="med"/>
                  <a:tailEnd type="none" w="med" len="med"/>
                </a:ln>
                <a:effectLst/>
              </p:spPr>
              <p:txBody>
                <a:bodyPr vert="horz" wrap="square" lIns="34265" tIns="17133" rIns="34265" bIns="17133" numCol="1" rtlCol="0" anchor="t" anchorCtr="1" compatLnSpc="1">
                  <a:prstTxWarp prst="textNoShape">
                    <a:avLst/>
                  </a:prstTxWarp>
                  <a:noAutofit/>
                </a:bodyPr>
                <a:lstStyle/>
                <a:p>
                  <a:pPr algn="ctr" defTabSz="411391" fontAlgn="base">
                    <a:lnSpc>
                      <a:spcPct val="95000"/>
                    </a:lnSpc>
                    <a:spcBef>
                      <a:spcPct val="30000"/>
                    </a:spcBef>
                    <a:spcAft>
                      <a:spcPct val="0"/>
                    </a:spcAft>
                    <a:buClr>
                      <a:prstClr val="white"/>
                    </a:buClr>
                  </a:pPr>
                  <a:endParaRPr lang="en-US" sz="90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pic>
            <p:nvPicPr>
              <p:cNvPr id="33" name="Picture 5" descr="T:\`  GROUP PHOTO ARCHIVE\COMPUTERS\NewBrandDevices\Blue Screens\300164BE03rL100 copy.png"/>
              <p:cNvPicPr>
                <a:picLocks noChangeAspect="1" noChangeArrowheads="1"/>
              </p:cNvPicPr>
              <p:nvPr/>
            </p:nvPicPr>
            <p:blipFill>
              <a:blip r:embed="rId11" cstate="print"/>
              <a:srcRect l="13474" t="7342"/>
              <a:stretch>
                <a:fillRect/>
              </a:stretch>
            </p:blipFill>
            <p:spPr bwMode="auto">
              <a:xfrm>
                <a:off x="8116611" y="2609884"/>
                <a:ext cx="1027389" cy="999193"/>
              </a:xfrm>
              <a:prstGeom prst="rect">
                <a:avLst/>
              </a:prstGeom>
              <a:noFill/>
            </p:spPr>
          </p:pic>
          <p:pic>
            <p:nvPicPr>
              <p:cNvPr id="34" name="Picture 8" descr="T:\`  GROUP PHOTO ARCHIVE\COMPUTERS\NewBrandDevices\Blue Screens\300164AA05Lr100 copy.png"/>
              <p:cNvPicPr>
                <a:picLocks noChangeAspect="1" noChangeArrowheads="1"/>
              </p:cNvPicPr>
              <p:nvPr/>
            </p:nvPicPr>
            <p:blipFill>
              <a:blip r:embed="rId12" cstate="print"/>
              <a:srcRect/>
              <a:stretch>
                <a:fillRect/>
              </a:stretch>
            </p:blipFill>
            <p:spPr bwMode="auto">
              <a:xfrm rot="21400210">
                <a:off x="5683258" y="2478454"/>
                <a:ext cx="617936" cy="822503"/>
              </a:xfrm>
              <a:prstGeom prst="rect">
                <a:avLst/>
              </a:prstGeom>
              <a:noFill/>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03641" y="2941590"/>
                <a:ext cx="1004316" cy="753237"/>
              </a:xfrm>
              <a:prstGeom prst="rect">
                <a:avLst/>
              </a:prstGeom>
            </p:spPr>
          </p:pic>
          <p:pic>
            <p:nvPicPr>
              <p:cNvPr id="36" name="Picture 11" descr="http://appvoices.org/images/uploads/2012/04/compact-flourescent-light-bulb.png"/>
              <p:cNvPicPr>
                <a:picLocks noChangeAspect="1" noChangeArrowheads="1"/>
              </p:cNvPicPr>
              <p:nvPr/>
            </p:nvPicPr>
            <p:blipFill>
              <a:blip r:embed="rId14" cstate="print"/>
              <a:srcRect/>
              <a:stretch>
                <a:fillRect/>
              </a:stretch>
            </p:blipFill>
            <p:spPr bwMode="auto">
              <a:xfrm rot="20968540">
                <a:off x="7030087" y="2566517"/>
                <a:ext cx="474781" cy="996043"/>
              </a:xfrm>
              <a:prstGeom prst="rect">
                <a:avLst/>
              </a:prstGeom>
              <a:noFill/>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9892" y="2803460"/>
                <a:ext cx="359565" cy="837853"/>
              </a:xfrm>
              <a:prstGeom prst="rect">
                <a:avLst/>
              </a:prstGeom>
            </p:spPr>
          </p:pic>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81306" y="2790517"/>
                <a:ext cx="702571" cy="850796"/>
              </a:xfrm>
              <a:prstGeom prst="rect">
                <a:avLst/>
              </a:prstGeom>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89970" y="2987235"/>
                <a:ext cx="680219" cy="621842"/>
              </a:xfrm>
              <a:prstGeom prst="rect">
                <a:avLst/>
              </a:prstGeom>
            </p:spPr>
          </p:pic>
        </p:grpSp>
      </p:grpSp>
    </p:spTree>
    <p:extLst>
      <p:ext uri="{BB962C8B-B14F-4D97-AF65-F5344CB8AC3E}">
        <p14:creationId xmlns:p14="http://schemas.microsoft.com/office/powerpoint/2010/main" val="306059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intel_PPT_LgtTmplt_WideScrn_v13">
  <a:themeElements>
    <a:clrScheme name="Intel New Scheme">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939598"/>
      </a:hlink>
      <a:folHlink>
        <a:srgbClr val="ED1C24"/>
      </a:folHlink>
    </a:clrScheme>
    <a:fontScheme name="Intel">
      <a:majorFont>
        <a:latin typeface="Neo Sans Intel Light"/>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000" dirty="0" smtClean="0">
            <a:solidFill>
              <a:schemeClr val="tx2"/>
            </a:solidFill>
            <a:latin typeface="Neo Sans Intel"/>
            <a:cs typeface="Neo Sans Intel"/>
          </a:defRPr>
        </a:defPPr>
      </a:lstStyle>
    </a:txDef>
  </a:objectDefaults>
  <a:extraClrSchemeLst/>
</a:theme>
</file>

<file path=ppt/theme/theme10.xml><?xml version="1.0" encoding="utf-8"?>
<a:theme xmlns:a="http://schemas.openxmlformats.org/drawingml/2006/main" name="4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Clear">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Architecture">
  <a:themeElements>
    <a:clrScheme name="Custom 1">
      <a:dk1>
        <a:srgbClr val="000000"/>
      </a:dk1>
      <a:lt1>
        <a:srgbClr val="FFFFFF"/>
      </a:lt1>
      <a:dk2>
        <a:srgbClr val="0860A8"/>
      </a:dk2>
      <a:lt2>
        <a:srgbClr val="E6B012"/>
      </a:lt2>
      <a:accent1>
        <a:srgbClr val="009900"/>
      </a:accent1>
      <a:accent2>
        <a:srgbClr val="FF5C00"/>
      </a:accent2>
      <a:accent3>
        <a:srgbClr val="AAB6D1"/>
      </a:accent3>
      <a:accent4>
        <a:srgbClr val="DADADA"/>
      </a:accent4>
      <a:accent5>
        <a:srgbClr val="AACAAA"/>
      </a:accent5>
      <a:accent6>
        <a:srgbClr val="E75300"/>
      </a:accent6>
      <a:hlink>
        <a:srgbClr val="BFE0FB"/>
      </a:hlink>
      <a:folHlink>
        <a:srgbClr val="6AADE4"/>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Clear">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Clear">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Clear">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Theme2">
  <a:themeElements>
    <a:clrScheme name="Intel New Scheme">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939598"/>
      </a:hlink>
      <a:folHlink>
        <a:srgbClr val="ED1C24"/>
      </a:folHlink>
    </a:clrScheme>
    <a:fontScheme name="Intel">
      <a:majorFont>
        <a:latin typeface="Neo Sans Intel Light"/>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000" dirty="0" smtClean="0">
            <a:solidFill>
              <a:schemeClr val="tx2"/>
            </a:solidFill>
            <a:latin typeface="Neo Sans Intel"/>
            <a:cs typeface="Neo Sans Intel"/>
          </a:defRPr>
        </a:defPPr>
      </a:lstStyle>
    </a:txDef>
  </a:objectDefaults>
  <a:extraClrSchemeLst/>
</a:theme>
</file>

<file path=ppt/theme/theme3.xml><?xml version="1.0" encoding="utf-8"?>
<a:theme xmlns:a="http://schemas.openxmlformats.org/drawingml/2006/main" name="8_inteltemplate2007-16x9">
  <a:themeElements>
    <a:clrScheme name="Newer Intel">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Custom 1">
      <a:majorFont>
        <a:latin typeface="Neo Sans Intel Medium"/>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nteltemplate2007-16x9">
  <a:themeElements>
    <a:clrScheme name="Newer Intel">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Custom 1">
      <a:majorFont>
        <a:latin typeface="Neo Sans Intel Medium"/>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teltemplate2007-16x9">
  <a:themeElements>
    <a:clrScheme name="Newer Intel">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Custom 1">
      <a:majorFont>
        <a:latin typeface="Neo Sans Intel Medium"/>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inteltemplate2007-16x9">
  <a:themeElements>
    <a:clrScheme name="Newer Intel">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Custom 1">
      <a:majorFont>
        <a:latin typeface="Neo Sans Intel Medium"/>
        <a:ea typeface=""/>
        <a:cs typeface=""/>
      </a:majorFont>
      <a:minorFont>
        <a:latin typeface="Neo Sans Int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Clear">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Clear">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30697</TotalTime>
  <Words>3196</Words>
  <Application>Microsoft Office PowerPoint</Application>
  <PresentationFormat>On-screen Show (16:9)</PresentationFormat>
  <Paragraphs>442</Paragraphs>
  <Slides>31</Slides>
  <Notes>19</Notes>
  <HiddenSlides>0</HiddenSlides>
  <MMClips>0</MMClips>
  <ScaleCrop>false</ScaleCrop>
  <HeadingPairs>
    <vt:vector size="6" baseType="variant">
      <vt:variant>
        <vt:lpstr>Fonts Used</vt:lpstr>
      </vt:variant>
      <vt:variant>
        <vt:i4>17</vt:i4>
      </vt:variant>
      <vt:variant>
        <vt:lpstr>Theme</vt:lpstr>
      </vt:variant>
      <vt:variant>
        <vt:i4>14</vt:i4>
      </vt:variant>
      <vt:variant>
        <vt:lpstr>Slide Titles</vt:lpstr>
      </vt:variant>
      <vt:variant>
        <vt:i4>31</vt:i4>
      </vt:variant>
    </vt:vector>
  </HeadingPairs>
  <TitlesOfParts>
    <vt:vector size="62" baseType="lpstr">
      <vt:lpstr>MS Mincho</vt:lpstr>
      <vt:lpstr>ＭＳ Ｐゴシック</vt:lpstr>
      <vt:lpstr>ＭＳ Ｐゴシック</vt:lpstr>
      <vt:lpstr>新細明體</vt:lpstr>
      <vt:lpstr>Arial</vt:lpstr>
      <vt:lpstr>Arial Narrow</vt:lpstr>
      <vt:lpstr>Calibri</vt:lpstr>
      <vt:lpstr>FoundryMonoline-Regular</vt:lpstr>
      <vt:lpstr>Intel Clear</vt:lpstr>
      <vt:lpstr>Intel Clear Light</vt:lpstr>
      <vt:lpstr>Lucida Grande</vt:lpstr>
      <vt:lpstr>Neo Sans Intel</vt:lpstr>
      <vt:lpstr>Neo Sans Intel Light</vt:lpstr>
      <vt:lpstr>Neo Sans Intel Medium</vt:lpstr>
      <vt:lpstr>Times New Roman</vt:lpstr>
      <vt:lpstr>Verdana</vt:lpstr>
      <vt:lpstr>Wingdings</vt:lpstr>
      <vt:lpstr>intel_PPT_LgtTmplt_WideScrn_v13</vt:lpstr>
      <vt:lpstr>8_Theme2</vt:lpstr>
      <vt:lpstr>8_inteltemplate2007-16x9</vt:lpstr>
      <vt:lpstr>inteltemplate2007-16x9</vt:lpstr>
      <vt:lpstr>2_inteltemplate2007-16x9</vt:lpstr>
      <vt:lpstr>3_inteltemplate2007-16x9</vt:lpstr>
      <vt:lpstr>intel16x9</vt:lpstr>
      <vt:lpstr>2_intel16x9</vt:lpstr>
      <vt:lpstr>3_intel16x9</vt:lpstr>
      <vt:lpstr>4_intel16x9</vt:lpstr>
      <vt:lpstr>3_Architecture</vt:lpstr>
      <vt:lpstr>1_intel16x9</vt:lpstr>
      <vt:lpstr>5_intel16x9</vt:lpstr>
      <vt:lpstr>7_intel16x9</vt:lpstr>
      <vt:lpstr>Интернет вещей и «умных» устройств</vt:lpstr>
      <vt:lpstr>PowerPoint Presentation</vt:lpstr>
      <vt:lpstr>PowerPoint Presentation</vt:lpstr>
      <vt:lpstr>PowerPoint Presentation</vt:lpstr>
      <vt:lpstr>PowerPoint Presentation</vt:lpstr>
      <vt:lpstr>PowerPoint Presentation</vt:lpstr>
      <vt:lpstr>PowerPoint Presentation</vt:lpstr>
      <vt:lpstr>Unique to IoT</vt:lpstr>
      <vt:lpstr> “There is a small—and rapidly closing—window to ensure that IoT is adopted in a way that maximizes security and minimizes risk.”     National Security Telecommunications Advisory Committee (NSTAC) Report to the President on the Cybersecurity Implications of the Internet of Things </vt:lpstr>
      <vt:lpstr>PowerPoint Presentation</vt:lpstr>
      <vt:lpstr>PowerPoint Presentation</vt:lpstr>
      <vt:lpstr>INTERNET OF THINGS: Challenges that could slow IoT growth…</vt:lpstr>
      <vt:lpstr>PowerPoint Presentation</vt:lpstr>
      <vt:lpstr>Security Risks</vt:lpstr>
      <vt:lpstr>IOT Industry Open Standards</vt:lpstr>
      <vt:lpstr>PowerPoint Presentation</vt:lpstr>
      <vt:lpstr>Arduino impact in maker space</vt:lpstr>
      <vt:lpstr>PowerPoint Presentation</vt:lpstr>
      <vt:lpstr>Do embedded developers care about SW tools?</vt:lpstr>
      <vt:lpstr>PowerPoint Presentation</vt:lpstr>
      <vt:lpstr>Intel® IoT SDK</vt:lpstr>
      <vt:lpstr>Target audience and developer path</vt:lpstr>
      <vt:lpstr>Wyliodrin* Visual Programming  (for Edison and Galileo)</vt:lpstr>
      <vt:lpstr>Intel® XDK</vt:lpstr>
      <vt:lpstr>PowerPoint Presentation</vt:lpstr>
      <vt:lpstr>PowerPoint Presentation</vt:lpstr>
      <vt:lpstr>Intel® System Studio 2015 Components</vt:lpstr>
      <vt:lpstr>PowerPoint Presentation</vt:lpstr>
      <vt:lpstr>PowerPoint Presentation</vt:lpstr>
      <vt:lpstr>PowerPoint Presentation</vt:lpstr>
      <vt:lpstr>Thank You</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Intelligence of Things</dc:title>
  <dc:creator>Vin Sharma</dc:creator>
  <cp:lastModifiedBy>Dmitriev, Vladimir</cp:lastModifiedBy>
  <cp:revision>837</cp:revision>
  <dcterms:created xsi:type="dcterms:W3CDTF">2014-04-18T05:02:07Z</dcterms:created>
  <dcterms:modified xsi:type="dcterms:W3CDTF">2015-03-18T09:08:16Z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