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ink/ink1.xml" ContentType="application/inkml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  <p:sldMasterId id="2147483650" r:id="rId2"/>
    <p:sldMasterId id="2147483651" r:id="rId3"/>
    <p:sldMasterId id="2147483653" r:id="rId4"/>
    <p:sldMasterId id="2147485066" r:id="rId5"/>
    <p:sldMasterId id="2147485331" r:id="rId6"/>
    <p:sldMasterId id="2147485343" r:id="rId7"/>
    <p:sldMasterId id="2147485367" r:id="rId8"/>
    <p:sldMasterId id="2147485379" r:id="rId9"/>
    <p:sldMasterId id="2147485391" r:id="rId10"/>
    <p:sldMasterId id="2147485403" r:id="rId11"/>
    <p:sldMasterId id="2147485415" r:id="rId12"/>
    <p:sldMasterId id="2147485427" r:id="rId13"/>
    <p:sldMasterId id="2147485439" r:id="rId14"/>
    <p:sldMasterId id="2147485451" r:id="rId15"/>
    <p:sldMasterId id="2147485463" r:id="rId16"/>
  </p:sldMasterIdLst>
  <p:notesMasterIdLst>
    <p:notesMasterId r:id="rId45"/>
  </p:notesMasterIdLst>
  <p:handoutMasterIdLst>
    <p:handoutMasterId r:id="rId46"/>
  </p:handoutMasterIdLst>
  <p:sldIdLst>
    <p:sldId id="428" r:id="rId17"/>
    <p:sldId id="476" r:id="rId18"/>
    <p:sldId id="446" r:id="rId19"/>
    <p:sldId id="479" r:id="rId20"/>
    <p:sldId id="500" r:id="rId21"/>
    <p:sldId id="472" r:id="rId22"/>
    <p:sldId id="478" r:id="rId23"/>
    <p:sldId id="442" r:id="rId24"/>
    <p:sldId id="482" r:id="rId25"/>
    <p:sldId id="480" r:id="rId26"/>
    <p:sldId id="485" r:id="rId27"/>
    <p:sldId id="486" r:id="rId28"/>
    <p:sldId id="483" r:id="rId29"/>
    <p:sldId id="484" r:id="rId30"/>
    <p:sldId id="502" r:id="rId31"/>
    <p:sldId id="501" r:id="rId32"/>
    <p:sldId id="489" r:id="rId33"/>
    <p:sldId id="490" r:id="rId34"/>
    <p:sldId id="487" r:id="rId35"/>
    <p:sldId id="496" r:id="rId36"/>
    <p:sldId id="503" r:id="rId37"/>
    <p:sldId id="491" r:id="rId38"/>
    <p:sldId id="492" r:id="rId39"/>
    <p:sldId id="493" r:id="rId40"/>
    <p:sldId id="477" r:id="rId41"/>
    <p:sldId id="497" r:id="rId42"/>
    <p:sldId id="499" r:id="rId43"/>
    <p:sldId id="421" r:id="rId44"/>
  </p:sldIdLst>
  <p:sldSz cx="9144000" cy="6858000" type="screen4x3"/>
  <p:notesSz cx="6797675" cy="9928225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SimSun" pitchFamily="2" charset="-122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SimSun" pitchFamily="2" charset="-122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SimSun" pitchFamily="2" charset="-122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SimSun" pitchFamily="2" charset="-122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SimSun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SimSun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SimSun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SimSun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SimSun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7" autoAdjust="0"/>
    <p:restoredTop sz="94660"/>
  </p:normalViewPr>
  <p:slideViewPr>
    <p:cSldViewPr>
      <p:cViewPr>
        <p:scale>
          <a:sx n="44" d="100"/>
          <a:sy n="44" d="100"/>
        </p:scale>
        <p:origin x="-1928" y="-53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2.xml"/><Relationship Id="rId26" Type="http://schemas.openxmlformats.org/officeDocument/2006/relationships/slide" Target="slides/slide10.xml"/><Relationship Id="rId39" Type="http://schemas.openxmlformats.org/officeDocument/2006/relationships/slide" Target="slides/slide23.xml"/><Relationship Id="rId21" Type="http://schemas.openxmlformats.org/officeDocument/2006/relationships/slide" Target="slides/slide5.xml"/><Relationship Id="rId34" Type="http://schemas.openxmlformats.org/officeDocument/2006/relationships/slide" Target="slides/slide18.xml"/><Relationship Id="rId42" Type="http://schemas.openxmlformats.org/officeDocument/2006/relationships/slide" Target="slides/slide26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13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8.xml"/><Relationship Id="rId32" Type="http://schemas.openxmlformats.org/officeDocument/2006/relationships/slide" Target="slides/slide16.xml"/><Relationship Id="rId37" Type="http://schemas.openxmlformats.org/officeDocument/2006/relationships/slide" Target="slides/slide21.xml"/><Relationship Id="rId40" Type="http://schemas.openxmlformats.org/officeDocument/2006/relationships/slide" Target="slides/slide24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36" Type="http://schemas.openxmlformats.org/officeDocument/2006/relationships/slide" Target="slides/slide20.xml"/><Relationship Id="rId49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3.xml"/><Relationship Id="rId31" Type="http://schemas.openxmlformats.org/officeDocument/2006/relationships/slide" Target="slides/slide15.xml"/><Relationship Id="rId44" Type="http://schemas.openxmlformats.org/officeDocument/2006/relationships/slide" Target="slides/slide2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slide" Target="slides/slide14.xml"/><Relationship Id="rId35" Type="http://schemas.openxmlformats.org/officeDocument/2006/relationships/slide" Target="slides/slide19.xml"/><Relationship Id="rId43" Type="http://schemas.openxmlformats.org/officeDocument/2006/relationships/slide" Target="slides/slide27.xml"/><Relationship Id="rId48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slide" Target="slides/slide17.xml"/><Relationship Id="rId38" Type="http://schemas.openxmlformats.org/officeDocument/2006/relationships/slide" Target="slides/slide22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4.xml"/><Relationship Id="rId41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499640729319482"/>
          <c:y val="0.10293910998681725"/>
          <c:w val="0.69542428869395123"/>
          <c:h val="0.79448291587985886"/>
        </c:manualLayout>
      </c:layout>
      <c:doughnutChart>
        <c:varyColors val="0"/>
        <c:ser>
          <c:idx val="0"/>
          <c:order val="0"/>
          <c:spPr>
            <a:solidFill>
              <a:schemeClr val="tx2">
                <a:lumMod val="40000"/>
                <a:lumOff val="60000"/>
              </a:schemeClr>
            </a:solidFill>
          </c:spPr>
          <c:explosion val="10"/>
          <c:dLbls>
            <c:dLbl>
              <c:idx val="0"/>
              <c:layout>
                <c:manualLayout>
                  <c:x val="2.2252078281089389E-2"/>
                  <c:y val="-0.12227997292193679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7.8226699799407204E-2"/>
                  <c:y val="-0.10690704385933655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9.066495015119308E-2"/>
                  <c:y val="5.460989774468223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7.1347913735117716E-2"/>
                  <c:y val="0.1004336765596608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3.0139891105719758E-2"/>
                  <c:y val="0.112239308424895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4.3056274518363637E-3"/>
                  <c:y val="0.11633251100678761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-6.6891959322575203E-2"/>
                  <c:y val="0.10515523568603698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-9.7914294089398057E-2"/>
                  <c:y val="3.2744765648334562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8"/>
              <c:layout>
                <c:manualLayout>
                  <c:x val="-6.5541700348292972E-2"/>
                  <c:y val="-8.261488580895713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Лист1!$A$4:$A$12</c:f>
              <c:strCache>
                <c:ptCount val="9"/>
                <c:pt idx="0">
                  <c:v>ДФО</c:v>
                </c:pt>
                <c:pt idx="1">
                  <c:v>ПФО</c:v>
                </c:pt>
                <c:pt idx="2">
                  <c:v>КФО</c:v>
                </c:pt>
                <c:pt idx="3">
                  <c:v>СЗФО</c:v>
                </c:pt>
                <c:pt idx="4">
                  <c:v>СКФО</c:v>
                </c:pt>
                <c:pt idx="5">
                  <c:v>СФО</c:v>
                </c:pt>
                <c:pt idx="6">
                  <c:v>УФО</c:v>
                </c:pt>
                <c:pt idx="7">
                  <c:v>ЮФО</c:v>
                </c:pt>
                <c:pt idx="8">
                  <c:v>ЦФО</c:v>
                </c:pt>
              </c:strCache>
            </c:strRef>
          </c:cat>
          <c:val>
            <c:numRef>
              <c:f>Лист1!$B$4:$B$12</c:f>
              <c:numCache>
                <c:formatCode>General</c:formatCode>
                <c:ptCount val="9"/>
                <c:pt idx="0">
                  <c:v>7</c:v>
                </c:pt>
                <c:pt idx="1">
                  <c:v>175</c:v>
                </c:pt>
                <c:pt idx="2">
                  <c:v>1</c:v>
                </c:pt>
                <c:pt idx="3">
                  <c:v>38</c:v>
                </c:pt>
                <c:pt idx="4">
                  <c:v>5</c:v>
                </c:pt>
                <c:pt idx="5">
                  <c:v>75</c:v>
                </c:pt>
                <c:pt idx="6">
                  <c:v>48</c:v>
                </c:pt>
                <c:pt idx="7">
                  <c:v>22</c:v>
                </c:pt>
                <c:pt idx="8">
                  <c:v>147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  <c:holeSize val="60"/>
      </c:doughnutChart>
      <c:spPr>
        <a:noFill/>
      </c:spPr>
    </c:plotArea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B23563-5F08-4260-B7B7-88F50F7EFCA4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40E8DDF-1A94-4435-8D70-11E5F715223C}">
      <dgm:prSet phldrT="[Текст]"/>
      <dgm:spPr>
        <a:solidFill>
          <a:srgbClr val="0070C0"/>
        </a:solidFill>
      </dgm:spPr>
      <dgm:t>
        <a:bodyPr/>
        <a:lstStyle/>
        <a:p>
          <a:r>
            <a:rPr lang="ru-RU" dirty="0" smtClean="0"/>
            <a:t>Биотехнологии</a:t>
          </a:r>
          <a:endParaRPr lang="ru-RU" dirty="0"/>
        </a:p>
      </dgm:t>
    </dgm:pt>
    <dgm:pt modelId="{92362779-7C7E-461B-8887-F1C088B805F9}" type="parTrans" cxnId="{4EB136F0-C3EF-48BC-B5DF-EC40525C2DD1}">
      <dgm:prSet/>
      <dgm:spPr/>
      <dgm:t>
        <a:bodyPr/>
        <a:lstStyle/>
        <a:p>
          <a:endParaRPr lang="ru-RU"/>
        </a:p>
      </dgm:t>
    </dgm:pt>
    <dgm:pt modelId="{97FCF588-5DEF-4E1F-943F-A7D0167CCD44}" type="sibTrans" cxnId="{4EB136F0-C3EF-48BC-B5DF-EC40525C2DD1}">
      <dgm:prSet/>
      <dgm:spPr/>
      <dgm:t>
        <a:bodyPr/>
        <a:lstStyle/>
        <a:p>
          <a:endParaRPr lang="ru-RU"/>
        </a:p>
      </dgm:t>
    </dgm:pt>
    <dgm:pt modelId="{137C1A3A-47B3-410B-AB26-8C4E65E82D73}">
      <dgm:prSet phldrT="[Текст]"/>
      <dgm:spPr>
        <a:solidFill>
          <a:srgbClr val="C00000"/>
        </a:solidFill>
      </dgm:spPr>
      <dgm:t>
        <a:bodyPr/>
        <a:lstStyle/>
        <a:p>
          <a:r>
            <a:rPr lang="ru-RU" dirty="0" smtClean="0"/>
            <a:t>ИТ</a:t>
          </a:r>
          <a:endParaRPr lang="ru-RU" dirty="0"/>
        </a:p>
      </dgm:t>
    </dgm:pt>
    <dgm:pt modelId="{23945EF0-481D-42EA-B394-893D1995F707}" type="parTrans" cxnId="{1C604C30-D670-4876-9125-2E2375E760E2}">
      <dgm:prSet/>
      <dgm:spPr/>
      <dgm:t>
        <a:bodyPr/>
        <a:lstStyle/>
        <a:p>
          <a:endParaRPr lang="ru-RU"/>
        </a:p>
      </dgm:t>
    </dgm:pt>
    <dgm:pt modelId="{CCD51DBD-09B5-4BAC-B050-9CAC07690B5C}" type="sibTrans" cxnId="{1C604C30-D670-4876-9125-2E2375E760E2}">
      <dgm:prSet/>
      <dgm:spPr/>
      <dgm:t>
        <a:bodyPr/>
        <a:lstStyle/>
        <a:p>
          <a:endParaRPr lang="ru-RU"/>
        </a:p>
      </dgm:t>
    </dgm:pt>
    <dgm:pt modelId="{B4246658-0CC1-4530-AA94-73E980853229}">
      <dgm:prSet phldrT="[Текст]"/>
      <dgm:spPr>
        <a:solidFill>
          <a:srgbClr val="00B050"/>
        </a:solidFill>
      </dgm:spPr>
      <dgm:t>
        <a:bodyPr/>
        <a:lstStyle/>
        <a:p>
          <a:r>
            <a:rPr lang="ru-RU" dirty="0" smtClean="0"/>
            <a:t>Медицина</a:t>
          </a:r>
          <a:endParaRPr lang="ru-RU" dirty="0"/>
        </a:p>
      </dgm:t>
    </dgm:pt>
    <dgm:pt modelId="{7BDEE882-E016-48F3-9664-22FEEBB216DA}" type="parTrans" cxnId="{B07D5C9E-F442-495C-B5E8-15B66F7B0373}">
      <dgm:prSet/>
      <dgm:spPr/>
      <dgm:t>
        <a:bodyPr/>
        <a:lstStyle/>
        <a:p>
          <a:endParaRPr lang="ru-RU"/>
        </a:p>
      </dgm:t>
    </dgm:pt>
    <dgm:pt modelId="{B94B51AB-4EF9-4A66-8AF3-096239758953}" type="sibTrans" cxnId="{B07D5C9E-F442-495C-B5E8-15B66F7B0373}">
      <dgm:prSet/>
      <dgm:spPr/>
      <dgm:t>
        <a:bodyPr/>
        <a:lstStyle/>
        <a:p>
          <a:endParaRPr lang="ru-RU"/>
        </a:p>
      </dgm:t>
    </dgm:pt>
    <dgm:pt modelId="{EDB655B4-722C-4E0F-ACB7-A68B3E6FDB54}">
      <dgm:prSet phldrT="[Текст]"/>
      <dgm:spPr>
        <a:solidFill>
          <a:srgbClr val="7030A0"/>
        </a:solidFill>
      </dgm:spPr>
      <dgm:t>
        <a:bodyPr/>
        <a:lstStyle/>
        <a:p>
          <a:r>
            <a:rPr lang="ru-RU" dirty="0" smtClean="0"/>
            <a:t>Материалы</a:t>
          </a:r>
          <a:endParaRPr lang="ru-RU" dirty="0"/>
        </a:p>
      </dgm:t>
    </dgm:pt>
    <dgm:pt modelId="{B926EDB0-415C-479C-BE5A-2DD7C1642D45}" type="parTrans" cxnId="{5A296336-B2D6-42DB-9EA4-45DC9EB7E5BC}">
      <dgm:prSet/>
      <dgm:spPr/>
      <dgm:t>
        <a:bodyPr/>
        <a:lstStyle/>
        <a:p>
          <a:endParaRPr lang="ru-RU"/>
        </a:p>
      </dgm:t>
    </dgm:pt>
    <dgm:pt modelId="{C2FC2C70-F7C2-4F64-BD3C-E492BA811F00}" type="sibTrans" cxnId="{5A296336-B2D6-42DB-9EA4-45DC9EB7E5BC}">
      <dgm:prSet/>
      <dgm:spPr/>
      <dgm:t>
        <a:bodyPr/>
        <a:lstStyle/>
        <a:p>
          <a:endParaRPr lang="ru-RU"/>
        </a:p>
      </dgm:t>
    </dgm:pt>
    <dgm:pt modelId="{ED17F236-661D-4A21-9993-BFDD324A1043}">
      <dgm:prSet phldrT="[Текст]"/>
      <dgm:spPr>
        <a:solidFill>
          <a:srgbClr val="FFC000"/>
        </a:solidFill>
      </dgm:spPr>
      <dgm:t>
        <a:bodyPr/>
        <a:lstStyle/>
        <a:p>
          <a:r>
            <a:rPr lang="ru-RU" dirty="0" smtClean="0"/>
            <a:t>Приборы</a:t>
          </a:r>
          <a:endParaRPr lang="ru-RU" dirty="0"/>
        </a:p>
      </dgm:t>
    </dgm:pt>
    <dgm:pt modelId="{DDECAE4F-E4A9-44AB-B4B0-AEFEE1AC3371}" type="parTrans" cxnId="{78F3F22F-D797-4E16-90E6-581C9F06ECCD}">
      <dgm:prSet/>
      <dgm:spPr/>
      <dgm:t>
        <a:bodyPr/>
        <a:lstStyle/>
        <a:p>
          <a:endParaRPr lang="ru-RU"/>
        </a:p>
      </dgm:t>
    </dgm:pt>
    <dgm:pt modelId="{4DC72C45-29CF-48E7-98CC-BCCEBC56DFFA}" type="sibTrans" cxnId="{78F3F22F-D797-4E16-90E6-581C9F06ECCD}">
      <dgm:prSet/>
      <dgm:spPr/>
      <dgm:t>
        <a:bodyPr/>
        <a:lstStyle/>
        <a:p>
          <a:endParaRPr lang="ru-RU"/>
        </a:p>
      </dgm:t>
    </dgm:pt>
    <dgm:pt modelId="{283D38AC-85FD-4479-9A38-71368E0C5D98}" type="pres">
      <dgm:prSet presAssocID="{C3B23563-5F08-4260-B7B7-88F50F7EFCA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F379A8C-BE3B-4A25-B707-682183FD126A}" type="pres">
      <dgm:prSet presAssocID="{040E8DDF-1A94-4435-8D70-11E5F715223C}" presName="node" presStyleLbl="node1" presStyleIdx="0" presStyleCnt="5" custScaleX="2373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DB5249-6B34-4D9A-BFDB-6FBE3EE35E82}" type="pres">
      <dgm:prSet presAssocID="{040E8DDF-1A94-4435-8D70-11E5F715223C}" presName="spNode" presStyleCnt="0"/>
      <dgm:spPr/>
    </dgm:pt>
    <dgm:pt modelId="{DE018D34-9A3B-4880-8138-5FE374418983}" type="pres">
      <dgm:prSet presAssocID="{97FCF588-5DEF-4E1F-943F-A7D0167CCD44}" presName="sibTrans" presStyleLbl="sibTrans1D1" presStyleIdx="0" presStyleCnt="5"/>
      <dgm:spPr/>
      <dgm:t>
        <a:bodyPr/>
        <a:lstStyle/>
        <a:p>
          <a:endParaRPr lang="ru-RU"/>
        </a:p>
      </dgm:t>
    </dgm:pt>
    <dgm:pt modelId="{BEA37ED5-41B1-4175-9450-B9BA51CD4814}" type="pres">
      <dgm:prSet presAssocID="{137C1A3A-47B3-410B-AB26-8C4E65E82D73}" presName="node" presStyleLbl="node1" presStyleIdx="1" presStyleCnt="5" custScaleX="170551" custRadScaleRad="119731" custRadScaleInc="107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17392F-EB60-4B48-AA68-016A528137DE}" type="pres">
      <dgm:prSet presAssocID="{137C1A3A-47B3-410B-AB26-8C4E65E82D73}" presName="spNode" presStyleCnt="0"/>
      <dgm:spPr/>
    </dgm:pt>
    <dgm:pt modelId="{FFB876A0-7954-4382-808B-501F070043BF}" type="pres">
      <dgm:prSet presAssocID="{CCD51DBD-09B5-4BAC-B050-9CAC07690B5C}" presName="sibTrans" presStyleLbl="sibTrans1D1" presStyleIdx="1" presStyleCnt="5"/>
      <dgm:spPr/>
      <dgm:t>
        <a:bodyPr/>
        <a:lstStyle/>
        <a:p>
          <a:endParaRPr lang="ru-RU"/>
        </a:p>
      </dgm:t>
    </dgm:pt>
    <dgm:pt modelId="{3A6875A2-DB60-4FEF-979D-233A3F324754}" type="pres">
      <dgm:prSet presAssocID="{B4246658-0CC1-4530-AA94-73E980853229}" presName="node" presStyleLbl="node1" presStyleIdx="2" presStyleCnt="5" custScaleX="192242" custRadScaleRad="133964" custRadScaleInc="-713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1BC854-6E64-4867-8F74-88467C85B69D}" type="pres">
      <dgm:prSet presAssocID="{B4246658-0CC1-4530-AA94-73E980853229}" presName="spNode" presStyleCnt="0"/>
      <dgm:spPr/>
    </dgm:pt>
    <dgm:pt modelId="{F8E01F7D-38FE-4008-8C24-2D8E981AF457}" type="pres">
      <dgm:prSet presAssocID="{B94B51AB-4EF9-4A66-8AF3-096239758953}" presName="sibTrans" presStyleLbl="sibTrans1D1" presStyleIdx="2" presStyleCnt="5"/>
      <dgm:spPr/>
      <dgm:t>
        <a:bodyPr/>
        <a:lstStyle/>
        <a:p>
          <a:endParaRPr lang="ru-RU"/>
        </a:p>
      </dgm:t>
    </dgm:pt>
    <dgm:pt modelId="{952E4FE8-789E-427B-98AB-01902191F8B0}" type="pres">
      <dgm:prSet presAssocID="{EDB655B4-722C-4E0F-ACB7-A68B3E6FDB54}" presName="node" presStyleLbl="node1" presStyleIdx="3" presStyleCnt="5" custScaleX="193039" custRadScaleRad="122198" custRadScaleInc="535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7C1744-6DDB-48CF-A309-42A582992653}" type="pres">
      <dgm:prSet presAssocID="{EDB655B4-722C-4E0F-ACB7-A68B3E6FDB54}" presName="spNode" presStyleCnt="0"/>
      <dgm:spPr/>
    </dgm:pt>
    <dgm:pt modelId="{CA709365-C5D1-4F4C-8D3B-210A697CABF2}" type="pres">
      <dgm:prSet presAssocID="{C2FC2C70-F7C2-4F64-BD3C-E492BA811F00}" presName="sibTrans" presStyleLbl="sibTrans1D1" presStyleIdx="3" presStyleCnt="5"/>
      <dgm:spPr/>
      <dgm:t>
        <a:bodyPr/>
        <a:lstStyle/>
        <a:p>
          <a:endParaRPr lang="ru-RU"/>
        </a:p>
      </dgm:t>
    </dgm:pt>
    <dgm:pt modelId="{6ADE2637-DCF5-4275-B71D-8439D6B01F69}" type="pres">
      <dgm:prSet presAssocID="{ED17F236-661D-4A21-9993-BFDD324A1043}" presName="node" presStyleLbl="node1" presStyleIdx="4" presStyleCnt="5" custScaleX="192924" custRadScaleRad="129296" custRadScaleInc="-156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A336B7-C65A-4133-A679-87ECD021D1A6}" type="pres">
      <dgm:prSet presAssocID="{ED17F236-661D-4A21-9993-BFDD324A1043}" presName="spNode" presStyleCnt="0"/>
      <dgm:spPr/>
    </dgm:pt>
    <dgm:pt modelId="{C0F28BBF-7E30-49C7-9E59-05BCFA74ECEC}" type="pres">
      <dgm:prSet presAssocID="{4DC72C45-29CF-48E7-98CC-BCCEBC56DFFA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9CC33234-9ADA-4AF6-9591-843DB1F5D2B9}" type="presOf" srcId="{C2FC2C70-F7C2-4F64-BD3C-E492BA811F00}" destId="{CA709365-C5D1-4F4C-8D3B-210A697CABF2}" srcOrd="0" destOrd="0" presId="urn:microsoft.com/office/officeart/2005/8/layout/cycle6"/>
    <dgm:cxn modelId="{4EB136F0-C3EF-48BC-B5DF-EC40525C2DD1}" srcId="{C3B23563-5F08-4260-B7B7-88F50F7EFCA4}" destId="{040E8DDF-1A94-4435-8D70-11E5F715223C}" srcOrd="0" destOrd="0" parTransId="{92362779-7C7E-461B-8887-F1C088B805F9}" sibTransId="{97FCF588-5DEF-4E1F-943F-A7D0167CCD44}"/>
    <dgm:cxn modelId="{78F3F22F-D797-4E16-90E6-581C9F06ECCD}" srcId="{C3B23563-5F08-4260-B7B7-88F50F7EFCA4}" destId="{ED17F236-661D-4A21-9993-BFDD324A1043}" srcOrd="4" destOrd="0" parTransId="{DDECAE4F-E4A9-44AB-B4B0-AEFEE1AC3371}" sibTransId="{4DC72C45-29CF-48E7-98CC-BCCEBC56DFFA}"/>
    <dgm:cxn modelId="{40014A92-F276-471A-B88F-186790B8C35C}" type="presOf" srcId="{EDB655B4-722C-4E0F-ACB7-A68B3E6FDB54}" destId="{952E4FE8-789E-427B-98AB-01902191F8B0}" srcOrd="0" destOrd="0" presId="urn:microsoft.com/office/officeart/2005/8/layout/cycle6"/>
    <dgm:cxn modelId="{F302AEB9-B0A7-438B-BB23-6D3C65AC1DB1}" type="presOf" srcId="{B4246658-0CC1-4530-AA94-73E980853229}" destId="{3A6875A2-DB60-4FEF-979D-233A3F324754}" srcOrd="0" destOrd="0" presId="urn:microsoft.com/office/officeart/2005/8/layout/cycle6"/>
    <dgm:cxn modelId="{B07D5C9E-F442-495C-B5E8-15B66F7B0373}" srcId="{C3B23563-5F08-4260-B7B7-88F50F7EFCA4}" destId="{B4246658-0CC1-4530-AA94-73E980853229}" srcOrd="2" destOrd="0" parTransId="{7BDEE882-E016-48F3-9664-22FEEBB216DA}" sibTransId="{B94B51AB-4EF9-4A66-8AF3-096239758953}"/>
    <dgm:cxn modelId="{1C604C30-D670-4876-9125-2E2375E760E2}" srcId="{C3B23563-5F08-4260-B7B7-88F50F7EFCA4}" destId="{137C1A3A-47B3-410B-AB26-8C4E65E82D73}" srcOrd="1" destOrd="0" parTransId="{23945EF0-481D-42EA-B394-893D1995F707}" sibTransId="{CCD51DBD-09B5-4BAC-B050-9CAC07690B5C}"/>
    <dgm:cxn modelId="{8DF22F60-4C6E-48CC-B4FA-80E3468D5590}" type="presOf" srcId="{CCD51DBD-09B5-4BAC-B050-9CAC07690B5C}" destId="{FFB876A0-7954-4382-808B-501F070043BF}" srcOrd="0" destOrd="0" presId="urn:microsoft.com/office/officeart/2005/8/layout/cycle6"/>
    <dgm:cxn modelId="{15AFFC4B-52C9-41DB-9A41-B126D1010B9F}" type="presOf" srcId="{97FCF588-5DEF-4E1F-943F-A7D0167CCD44}" destId="{DE018D34-9A3B-4880-8138-5FE374418983}" srcOrd="0" destOrd="0" presId="urn:microsoft.com/office/officeart/2005/8/layout/cycle6"/>
    <dgm:cxn modelId="{C2F0C7C1-1181-4007-8995-6435A6F8BE0E}" type="presOf" srcId="{4DC72C45-29CF-48E7-98CC-BCCEBC56DFFA}" destId="{C0F28BBF-7E30-49C7-9E59-05BCFA74ECEC}" srcOrd="0" destOrd="0" presId="urn:microsoft.com/office/officeart/2005/8/layout/cycle6"/>
    <dgm:cxn modelId="{4278B0FB-4460-46DA-9984-6B7CFE9298E6}" type="presOf" srcId="{C3B23563-5F08-4260-B7B7-88F50F7EFCA4}" destId="{283D38AC-85FD-4479-9A38-71368E0C5D98}" srcOrd="0" destOrd="0" presId="urn:microsoft.com/office/officeart/2005/8/layout/cycle6"/>
    <dgm:cxn modelId="{5A296336-B2D6-42DB-9EA4-45DC9EB7E5BC}" srcId="{C3B23563-5F08-4260-B7B7-88F50F7EFCA4}" destId="{EDB655B4-722C-4E0F-ACB7-A68B3E6FDB54}" srcOrd="3" destOrd="0" parTransId="{B926EDB0-415C-479C-BE5A-2DD7C1642D45}" sibTransId="{C2FC2C70-F7C2-4F64-BD3C-E492BA811F00}"/>
    <dgm:cxn modelId="{7AFC657B-B39B-4B04-B4CB-331988B00865}" type="presOf" srcId="{137C1A3A-47B3-410B-AB26-8C4E65E82D73}" destId="{BEA37ED5-41B1-4175-9450-B9BA51CD4814}" srcOrd="0" destOrd="0" presId="urn:microsoft.com/office/officeart/2005/8/layout/cycle6"/>
    <dgm:cxn modelId="{BA7D929F-7352-4478-AA18-E37E4B8B1308}" type="presOf" srcId="{B94B51AB-4EF9-4A66-8AF3-096239758953}" destId="{F8E01F7D-38FE-4008-8C24-2D8E981AF457}" srcOrd="0" destOrd="0" presId="urn:microsoft.com/office/officeart/2005/8/layout/cycle6"/>
    <dgm:cxn modelId="{8BBF470E-3940-4469-A197-52839871DF2B}" type="presOf" srcId="{040E8DDF-1A94-4435-8D70-11E5F715223C}" destId="{8F379A8C-BE3B-4A25-B707-682183FD126A}" srcOrd="0" destOrd="0" presId="urn:microsoft.com/office/officeart/2005/8/layout/cycle6"/>
    <dgm:cxn modelId="{8F08A2BB-BFF7-413C-9501-664C91CE9692}" type="presOf" srcId="{ED17F236-661D-4A21-9993-BFDD324A1043}" destId="{6ADE2637-DCF5-4275-B71D-8439D6B01F69}" srcOrd="0" destOrd="0" presId="urn:microsoft.com/office/officeart/2005/8/layout/cycle6"/>
    <dgm:cxn modelId="{593BDE4D-8680-455A-A24D-4ABE7E02DFBC}" type="presParOf" srcId="{283D38AC-85FD-4479-9A38-71368E0C5D98}" destId="{8F379A8C-BE3B-4A25-B707-682183FD126A}" srcOrd="0" destOrd="0" presId="urn:microsoft.com/office/officeart/2005/8/layout/cycle6"/>
    <dgm:cxn modelId="{86799742-63EB-45B8-B9A9-2025102A50B9}" type="presParOf" srcId="{283D38AC-85FD-4479-9A38-71368E0C5D98}" destId="{06DB5249-6B34-4D9A-BFDB-6FBE3EE35E82}" srcOrd="1" destOrd="0" presId="urn:microsoft.com/office/officeart/2005/8/layout/cycle6"/>
    <dgm:cxn modelId="{B503DEAC-B00B-41F1-905E-04E3507E8864}" type="presParOf" srcId="{283D38AC-85FD-4479-9A38-71368E0C5D98}" destId="{DE018D34-9A3B-4880-8138-5FE374418983}" srcOrd="2" destOrd="0" presId="urn:microsoft.com/office/officeart/2005/8/layout/cycle6"/>
    <dgm:cxn modelId="{31A87C57-B2B1-4393-A2D5-B853131179F0}" type="presParOf" srcId="{283D38AC-85FD-4479-9A38-71368E0C5D98}" destId="{BEA37ED5-41B1-4175-9450-B9BA51CD4814}" srcOrd="3" destOrd="0" presId="urn:microsoft.com/office/officeart/2005/8/layout/cycle6"/>
    <dgm:cxn modelId="{34CDEDF1-8598-4DAF-8DC4-152409498595}" type="presParOf" srcId="{283D38AC-85FD-4479-9A38-71368E0C5D98}" destId="{DC17392F-EB60-4B48-AA68-016A528137DE}" srcOrd="4" destOrd="0" presId="urn:microsoft.com/office/officeart/2005/8/layout/cycle6"/>
    <dgm:cxn modelId="{1DC1C607-3827-41BD-9A49-4D16FFE4324D}" type="presParOf" srcId="{283D38AC-85FD-4479-9A38-71368E0C5D98}" destId="{FFB876A0-7954-4382-808B-501F070043BF}" srcOrd="5" destOrd="0" presId="urn:microsoft.com/office/officeart/2005/8/layout/cycle6"/>
    <dgm:cxn modelId="{CE522F26-5D0E-4896-A6F5-21EAE7735767}" type="presParOf" srcId="{283D38AC-85FD-4479-9A38-71368E0C5D98}" destId="{3A6875A2-DB60-4FEF-979D-233A3F324754}" srcOrd="6" destOrd="0" presId="urn:microsoft.com/office/officeart/2005/8/layout/cycle6"/>
    <dgm:cxn modelId="{65282893-3A1E-4BDF-B492-5762522058A0}" type="presParOf" srcId="{283D38AC-85FD-4479-9A38-71368E0C5D98}" destId="{661BC854-6E64-4867-8F74-88467C85B69D}" srcOrd="7" destOrd="0" presId="urn:microsoft.com/office/officeart/2005/8/layout/cycle6"/>
    <dgm:cxn modelId="{8F48BBE4-2DBD-497D-8723-E784BE3E565B}" type="presParOf" srcId="{283D38AC-85FD-4479-9A38-71368E0C5D98}" destId="{F8E01F7D-38FE-4008-8C24-2D8E981AF457}" srcOrd="8" destOrd="0" presId="urn:microsoft.com/office/officeart/2005/8/layout/cycle6"/>
    <dgm:cxn modelId="{370DAB48-EFF6-437B-87F6-14CD3369ABB7}" type="presParOf" srcId="{283D38AC-85FD-4479-9A38-71368E0C5D98}" destId="{952E4FE8-789E-427B-98AB-01902191F8B0}" srcOrd="9" destOrd="0" presId="urn:microsoft.com/office/officeart/2005/8/layout/cycle6"/>
    <dgm:cxn modelId="{436D51C8-5138-43B9-AB5B-36952BA10F46}" type="presParOf" srcId="{283D38AC-85FD-4479-9A38-71368E0C5D98}" destId="{E17C1744-6DDB-48CF-A309-42A582992653}" srcOrd="10" destOrd="0" presId="urn:microsoft.com/office/officeart/2005/8/layout/cycle6"/>
    <dgm:cxn modelId="{EA7372A0-10A9-49FF-BE16-162F7852B4F0}" type="presParOf" srcId="{283D38AC-85FD-4479-9A38-71368E0C5D98}" destId="{CA709365-C5D1-4F4C-8D3B-210A697CABF2}" srcOrd="11" destOrd="0" presId="urn:microsoft.com/office/officeart/2005/8/layout/cycle6"/>
    <dgm:cxn modelId="{8B4C34FE-9D7E-4242-95AC-FA23C340D272}" type="presParOf" srcId="{283D38AC-85FD-4479-9A38-71368E0C5D98}" destId="{6ADE2637-DCF5-4275-B71D-8439D6B01F69}" srcOrd="12" destOrd="0" presId="urn:microsoft.com/office/officeart/2005/8/layout/cycle6"/>
    <dgm:cxn modelId="{742D212A-61BC-409C-8B5A-5A35FC0F6DFB}" type="presParOf" srcId="{283D38AC-85FD-4479-9A38-71368E0C5D98}" destId="{A5A336B7-C65A-4133-A679-87ECD021D1A6}" srcOrd="13" destOrd="0" presId="urn:microsoft.com/office/officeart/2005/8/layout/cycle6"/>
    <dgm:cxn modelId="{DBCC0302-1BCD-4E24-882F-4805DEAA68E0}" type="presParOf" srcId="{283D38AC-85FD-4479-9A38-71368E0C5D98}" destId="{C0F28BBF-7E30-49C7-9E59-05BCFA74ECEC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B294686-FD9D-4A87-8954-9999EF2356EC}" type="doc">
      <dgm:prSet loTypeId="urn:microsoft.com/office/officeart/2005/8/layout/cycle4#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CBAD669-C7D8-4AB3-AF09-107D342888C2}">
      <dgm:prSet phldrT="[Текст]"/>
      <dgm:spPr>
        <a:solidFill>
          <a:srgbClr val="C00000"/>
        </a:solidFill>
      </dgm:spPr>
      <dgm:t>
        <a:bodyPr/>
        <a:lstStyle/>
        <a:p>
          <a:r>
            <a:rPr lang="ru-RU" dirty="0" smtClean="0">
              <a:latin typeface="Arial Black" pitchFamily="34" charset="0"/>
            </a:rPr>
            <a:t>25%</a:t>
          </a:r>
          <a:endParaRPr lang="ru-RU" dirty="0">
            <a:latin typeface="Arial Black" pitchFamily="34" charset="0"/>
          </a:endParaRPr>
        </a:p>
      </dgm:t>
    </dgm:pt>
    <dgm:pt modelId="{CAB6A15F-E86C-4497-BF8D-B4B95A8FFA17}" type="parTrans" cxnId="{3B151599-4556-4FFF-8936-F3AD614F98C7}">
      <dgm:prSet/>
      <dgm:spPr/>
      <dgm:t>
        <a:bodyPr/>
        <a:lstStyle/>
        <a:p>
          <a:endParaRPr lang="ru-RU"/>
        </a:p>
      </dgm:t>
    </dgm:pt>
    <dgm:pt modelId="{EA3A9AD0-DF7F-4CF4-B2C4-3D98BCD4D2AF}" type="sibTrans" cxnId="{3B151599-4556-4FFF-8936-F3AD614F98C7}">
      <dgm:prSet/>
      <dgm:spPr/>
      <dgm:t>
        <a:bodyPr/>
        <a:lstStyle/>
        <a:p>
          <a:endParaRPr lang="ru-RU"/>
        </a:p>
      </dgm:t>
    </dgm:pt>
    <dgm:pt modelId="{2ACC9B92-CB65-4D61-80FA-3A36CA1BDBDD}">
      <dgm:prSet phldrT="[Текст]" custT="1"/>
      <dgm:spPr>
        <a:ln>
          <a:solidFill>
            <a:srgbClr val="C00000"/>
          </a:solidFill>
        </a:ln>
      </dgm:spPr>
      <dgm:t>
        <a:bodyPr/>
        <a:lstStyle/>
        <a:p>
          <a:r>
            <a:rPr lang="ru-RU" sz="1600" dirty="0" smtClean="0">
              <a:latin typeface="Arial" pitchFamily="34" charset="0"/>
              <a:cs typeface="Arial" pitchFamily="34" charset="0"/>
            </a:rPr>
            <a:t>Фонд содействия</a:t>
          </a:r>
          <a:endParaRPr lang="ru-RU" sz="1600" dirty="0">
            <a:latin typeface="Arial" pitchFamily="34" charset="0"/>
            <a:cs typeface="Arial" pitchFamily="34" charset="0"/>
          </a:endParaRPr>
        </a:p>
      </dgm:t>
    </dgm:pt>
    <dgm:pt modelId="{6224AF00-B781-42D4-B8FB-B48A54A03B70}" type="parTrans" cxnId="{9EA70CC8-83A6-4722-8AF3-803369F97C35}">
      <dgm:prSet/>
      <dgm:spPr/>
      <dgm:t>
        <a:bodyPr/>
        <a:lstStyle/>
        <a:p>
          <a:endParaRPr lang="ru-RU"/>
        </a:p>
      </dgm:t>
    </dgm:pt>
    <dgm:pt modelId="{01165D88-E3F4-4E60-AA94-4A2C3FEBD929}" type="sibTrans" cxnId="{9EA70CC8-83A6-4722-8AF3-803369F97C35}">
      <dgm:prSet/>
      <dgm:spPr/>
      <dgm:t>
        <a:bodyPr/>
        <a:lstStyle/>
        <a:p>
          <a:endParaRPr lang="ru-RU"/>
        </a:p>
      </dgm:t>
    </dgm:pt>
    <dgm:pt modelId="{12A8F9A6-AEEC-4C2A-A40B-32053854FE86}">
      <dgm:prSet phldrT="[Текст]"/>
      <dgm:spPr/>
      <dgm:t>
        <a:bodyPr/>
        <a:lstStyle/>
        <a:p>
          <a:r>
            <a:rPr lang="ru-RU" dirty="0" smtClean="0">
              <a:latin typeface="Arial Black" pitchFamily="34" charset="0"/>
            </a:rPr>
            <a:t>25%</a:t>
          </a:r>
          <a:endParaRPr lang="ru-RU" dirty="0">
            <a:latin typeface="Arial Black" pitchFamily="34" charset="0"/>
          </a:endParaRPr>
        </a:p>
      </dgm:t>
    </dgm:pt>
    <dgm:pt modelId="{BA264AEE-9A78-436F-8978-C8135D0D97C6}" type="parTrans" cxnId="{2797FDE3-62DC-4FEF-919D-642FE438ED0C}">
      <dgm:prSet/>
      <dgm:spPr/>
      <dgm:t>
        <a:bodyPr/>
        <a:lstStyle/>
        <a:p>
          <a:endParaRPr lang="ru-RU"/>
        </a:p>
      </dgm:t>
    </dgm:pt>
    <dgm:pt modelId="{B75D5ED5-03BC-4DC2-9721-4D0A244977B6}" type="sibTrans" cxnId="{2797FDE3-62DC-4FEF-919D-642FE438ED0C}">
      <dgm:prSet/>
      <dgm:spPr/>
      <dgm:t>
        <a:bodyPr/>
        <a:lstStyle/>
        <a:p>
          <a:endParaRPr lang="ru-RU"/>
        </a:p>
      </dgm:t>
    </dgm:pt>
    <dgm:pt modelId="{C5065DFD-047B-4C84-BA52-953AB942B264}">
      <dgm:prSet phldrT="[Текст]" custT="1"/>
      <dgm:spPr/>
      <dgm:t>
        <a:bodyPr/>
        <a:lstStyle/>
        <a:p>
          <a:r>
            <a:rPr lang="ru-RU" sz="1600" dirty="0" smtClean="0">
              <a:latin typeface="Arial" pitchFamily="34" charset="0"/>
              <a:cs typeface="Arial" pitchFamily="34" charset="0"/>
            </a:rPr>
            <a:t>Зарубежный фонд</a:t>
          </a:r>
          <a:endParaRPr lang="ru-RU" sz="1600" dirty="0">
            <a:latin typeface="Arial" pitchFamily="34" charset="0"/>
            <a:cs typeface="Arial" pitchFamily="34" charset="0"/>
          </a:endParaRPr>
        </a:p>
      </dgm:t>
    </dgm:pt>
    <dgm:pt modelId="{47639853-6EC1-4D5E-B687-322E68FA8443}" type="parTrans" cxnId="{D43E0565-DA90-40AD-8B2A-95D270010ADA}">
      <dgm:prSet/>
      <dgm:spPr/>
      <dgm:t>
        <a:bodyPr/>
        <a:lstStyle/>
        <a:p>
          <a:endParaRPr lang="ru-RU"/>
        </a:p>
      </dgm:t>
    </dgm:pt>
    <dgm:pt modelId="{7C46090F-30E4-408B-BD74-FC8783709486}" type="sibTrans" cxnId="{D43E0565-DA90-40AD-8B2A-95D270010ADA}">
      <dgm:prSet/>
      <dgm:spPr/>
      <dgm:t>
        <a:bodyPr/>
        <a:lstStyle/>
        <a:p>
          <a:endParaRPr lang="ru-RU"/>
        </a:p>
      </dgm:t>
    </dgm:pt>
    <dgm:pt modelId="{43EC254A-1D9F-4907-82B9-E18AE257C7F4}">
      <dgm:prSet phldrT="[Текст]"/>
      <dgm:spPr/>
      <dgm:t>
        <a:bodyPr/>
        <a:lstStyle/>
        <a:p>
          <a:r>
            <a:rPr lang="ru-RU" dirty="0" smtClean="0">
              <a:latin typeface="Arial Black" pitchFamily="34" charset="0"/>
            </a:rPr>
            <a:t>25%</a:t>
          </a:r>
          <a:endParaRPr lang="ru-RU" dirty="0">
            <a:latin typeface="Arial Black" pitchFamily="34" charset="0"/>
          </a:endParaRPr>
        </a:p>
      </dgm:t>
    </dgm:pt>
    <dgm:pt modelId="{FB2FD202-5AAA-42DA-A4C5-3185DFCA530A}" type="parTrans" cxnId="{ED4BF2DD-2954-49BB-A82D-A0460DC3738D}">
      <dgm:prSet/>
      <dgm:spPr/>
      <dgm:t>
        <a:bodyPr/>
        <a:lstStyle/>
        <a:p>
          <a:endParaRPr lang="ru-RU"/>
        </a:p>
      </dgm:t>
    </dgm:pt>
    <dgm:pt modelId="{E942ECE4-1465-4C19-A964-0980F5D35E8E}" type="sibTrans" cxnId="{ED4BF2DD-2954-49BB-A82D-A0460DC3738D}">
      <dgm:prSet/>
      <dgm:spPr/>
      <dgm:t>
        <a:bodyPr/>
        <a:lstStyle/>
        <a:p>
          <a:endParaRPr lang="ru-RU"/>
        </a:p>
      </dgm:t>
    </dgm:pt>
    <dgm:pt modelId="{7F0B3867-7435-491D-B1AF-99290FDABF19}">
      <dgm:prSet phldrT="[Текст]"/>
      <dgm:spPr/>
      <dgm:t>
        <a:bodyPr/>
        <a:lstStyle/>
        <a:p>
          <a:r>
            <a:rPr lang="ru-RU" dirty="0" smtClean="0">
              <a:latin typeface="Arial" pitchFamily="34" charset="0"/>
              <a:cs typeface="Arial" pitchFamily="34" charset="0"/>
            </a:rPr>
            <a:t>Зарубежная компания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F427844F-E8FA-4CC5-9485-57F651925051}" type="parTrans" cxnId="{9997F783-4D87-4691-B366-583CA1E3AF6C}">
      <dgm:prSet/>
      <dgm:spPr/>
      <dgm:t>
        <a:bodyPr/>
        <a:lstStyle/>
        <a:p>
          <a:endParaRPr lang="ru-RU"/>
        </a:p>
      </dgm:t>
    </dgm:pt>
    <dgm:pt modelId="{9A187BFD-4B8F-4738-BE5A-069A5B8DE994}" type="sibTrans" cxnId="{9997F783-4D87-4691-B366-583CA1E3AF6C}">
      <dgm:prSet/>
      <dgm:spPr/>
      <dgm:t>
        <a:bodyPr/>
        <a:lstStyle/>
        <a:p>
          <a:endParaRPr lang="ru-RU"/>
        </a:p>
      </dgm:t>
    </dgm:pt>
    <dgm:pt modelId="{019827C5-86F9-4040-8563-6A36A974F3E3}">
      <dgm:prSet phldrT="[Текст]"/>
      <dgm:spPr>
        <a:solidFill>
          <a:srgbClr val="C00000"/>
        </a:solidFill>
      </dgm:spPr>
      <dgm:t>
        <a:bodyPr/>
        <a:lstStyle/>
        <a:p>
          <a:r>
            <a:rPr lang="ru-RU" dirty="0" smtClean="0">
              <a:latin typeface="Arial Black" pitchFamily="34" charset="0"/>
            </a:rPr>
            <a:t>25%</a:t>
          </a:r>
          <a:endParaRPr lang="ru-RU" dirty="0">
            <a:latin typeface="Arial Black" pitchFamily="34" charset="0"/>
          </a:endParaRPr>
        </a:p>
      </dgm:t>
    </dgm:pt>
    <dgm:pt modelId="{7BCED833-2EE9-428A-A2C7-6E1580A1532D}" type="parTrans" cxnId="{D677BACB-032F-4CF8-A2FA-939F4757A80F}">
      <dgm:prSet/>
      <dgm:spPr/>
      <dgm:t>
        <a:bodyPr/>
        <a:lstStyle/>
        <a:p>
          <a:endParaRPr lang="ru-RU"/>
        </a:p>
      </dgm:t>
    </dgm:pt>
    <dgm:pt modelId="{C14E20D5-353B-4E3B-9FED-8D614A1F6756}" type="sibTrans" cxnId="{D677BACB-032F-4CF8-A2FA-939F4757A80F}">
      <dgm:prSet/>
      <dgm:spPr/>
      <dgm:t>
        <a:bodyPr/>
        <a:lstStyle/>
        <a:p>
          <a:endParaRPr lang="ru-RU"/>
        </a:p>
      </dgm:t>
    </dgm:pt>
    <dgm:pt modelId="{4B2428DD-E7DD-4228-9455-765CC624FDEB}">
      <dgm:prSet phldrT="[Текст]"/>
      <dgm:spPr>
        <a:ln>
          <a:solidFill>
            <a:srgbClr val="C00000"/>
          </a:solidFill>
        </a:ln>
      </dgm:spPr>
      <dgm:t>
        <a:bodyPr/>
        <a:lstStyle/>
        <a:p>
          <a:r>
            <a:rPr lang="ru-RU" dirty="0" smtClean="0">
              <a:latin typeface="Arial" pitchFamily="34" charset="0"/>
              <a:cs typeface="Arial" pitchFamily="34" charset="0"/>
            </a:rPr>
            <a:t>Российская компания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AA39B572-AFB9-4C6E-8419-B4C32D1D773B}" type="parTrans" cxnId="{8D0AEC0E-9634-482D-AF58-3F67572FE572}">
      <dgm:prSet/>
      <dgm:spPr/>
      <dgm:t>
        <a:bodyPr/>
        <a:lstStyle/>
        <a:p>
          <a:endParaRPr lang="ru-RU"/>
        </a:p>
      </dgm:t>
    </dgm:pt>
    <dgm:pt modelId="{BB281376-638C-4918-83DF-A323B4DF9857}" type="sibTrans" cxnId="{8D0AEC0E-9634-482D-AF58-3F67572FE572}">
      <dgm:prSet/>
      <dgm:spPr/>
      <dgm:t>
        <a:bodyPr/>
        <a:lstStyle/>
        <a:p>
          <a:endParaRPr lang="ru-RU"/>
        </a:p>
      </dgm:t>
    </dgm:pt>
    <dgm:pt modelId="{CAA5CEC0-CF6B-491C-8028-69E72DD8A972}" type="pres">
      <dgm:prSet presAssocID="{5B294686-FD9D-4A87-8954-9999EF2356EC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36FC30E-10F3-476A-8448-D543F0098430}" type="pres">
      <dgm:prSet presAssocID="{5B294686-FD9D-4A87-8954-9999EF2356EC}" presName="children" presStyleCnt="0"/>
      <dgm:spPr/>
    </dgm:pt>
    <dgm:pt modelId="{9308A844-C4FF-4C10-8F89-64DFDA9D130B}" type="pres">
      <dgm:prSet presAssocID="{5B294686-FD9D-4A87-8954-9999EF2356EC}" presName="child1group" presStyleCnt="0"/>
      <dgm:spPr/>
    </dgm:pt>
    <dgm:pt modelId="{FC25A38B-9AA9-420A-9BAC-75F770B52A54}" type="pres">
      <dgm:prSet presAssocID="{5B294686-FD9D-4A87-8954-9999EF2356EC}" presName="child1" presStyleLbl="bgAcc1" presStyleIdx="0" presStyleCnt="4" custLinFactNeighborX="283" custLinFactNeighborY="0"/>
      <dgm:spPr/>
      <dgm:t>
        <a:bodyPr/>
        <a:lstStyle/>
        <a:p>
          <a:endParaRPr lang="ru-RU"/>
        </a:p>
      </dgm:t>
    </dgm:pt>
    <dgm:pt modelId="{2D95497C-1767-4A72-8544-7382C0B8AE60}" type="pres">
      <dgm:prSet presAssocID="{5B294686-FD9D-4A87-8954-9999EF2356EC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C1EFB7-0EC6-4D7C-BBE8-85258413EB51}" type="pres">
      <dgm:prSet presAssocID="{5B294686-FD9D-4A87-8954-9999EF2356EC}" presName="child2group" presStyleCnt="0"/>
      <dgm:spPr/>
    </dgm:pt>
    <dgm:pt modelId="{426C8D9F-A1AD-4DDE-8342-DDE77C1416F9}" type="pres">
      <dgm:prSet presAssocID="{5B294686-FD9D-4A87-8954-9999EF2356EC}" presName="child2" presStyleLbl="bgAcc1" presStyleIdx="1" presStyleCnt="4" custScaleX="109790"/>
      <dgm:spPr/>
      <dgm:t>
        <a:bodyPr/>
        <a:lstStyle/>
        <a:p>
          <a:endParaRPr lang="ru-RU"/>
        </a:p>
      </dgm:t>
    </dgm:pt>
    <dgm:pt modelId="{9B85C653-4AF6-4C78-997C-9E342ADEEA01}" type="pres">
      <dgm:prSet presAssocID="{5B294686-FD9D-4A87-8954-9999EF2356EC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CF53DB-9BF4-4FDD-B662-034540296DD2}" type="pres">
      <dgm:prSet presAssocID="{5B294686-FD9D-4A87-8954-9999EF2356EC}" presName="child3group" presStyleCnt="0"/>
      <dgm:spPr/>
    </dgm:pt>
    <dgm:pt modelId="{958DFD8C-A575-499A-8BD5-889A2308C00F}" type="pres">
      <dgm:prSet presAssocID="{5B294686-FD9D-4A87-8954-9999EF2356EC}" presName="child3" presStyleLbl="bgAcc1" presStyleIdx="2" presStyleCnt="4" custScaleX="111422"/>
      <dgm:spPr/>
      <dgm:t>
        <a:bodyPr/>
        <a:lstStyle/>
        <a:p>
          <a:endParaRPr lang="ru-RU"/>
        </a:p>
      </dgm:t>
    </dgm:pt>
    <dgm:pt modelId="{93092D15-014B-4AD9-8A64-D8E31937ADC8}" type="pres">
      <dgm:prSet presAssocID="{5B294686-FD9D-4A87-8954-9999EF2356EC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EDC933-AF7B-4884-BFDF-CCBE1C62CFF9}" type="pres">
      <dgm:prSet presAssocID="{5B294686-FD9D-4A87-8954-9999EF2356EC}" presName="child4group" presStyleCnt="0"/>
      <dgm:spPr/>
    </dgm:pt>
    <dgm:pt modelId="{72E46C1C-4665-447F-A5E0-51A01C47585C}" type="pres">
      <dgm:prSet presAssocID="{5B294686-FD9D-4A87-8954-9999EF2356EC}" presName="child4" presStyleLbl="bgAcc1" presStyleIdx="3" presStyleCnt="4"/>
      <dgm:spPr/>
      <dgm:t>
        <a:bodyPr/>
        <a:lstStyle/>
        <a:p>
          <a:endParaRPr lang="ru-RU"/>
        </a:p>
      </dgm:t>
    </dgm:pt>
    <dgm:pt modelId="{CC63A611-33CF-49CD-B132-CBCEB8390006}" type="pres">
      <dgm:prSet presAssocID="{5B294686-FD9D-4A87-8954-9999EF2356EC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5D2490-F689-4123-BF84-1B7FE06AC7BE}" type="pres">
      <dgm:prSet presAssocID="{5B294686-FD9D-4A87-8954-9999EF2356EC}" presName="childPlaceholder" presStyleCnt="0"/>
      <dgm:spPr/>
    </dgm:pt>
    <dgm:pt modelId="{EB6A21A3-0627-4BF8-BD95-AFEE04C5885A}" type="pres">
      <dgm:prSet presAssocID="{5B294686-FD9D-4A87-8954-9999EF2356EC}" presName="circle" presStyleCnt="0"/>
      <dgm:spPr/>
    </dgm:pt>
    <dgm:pt modelId="{1D4C9389-620F-4AC9-B9CE-0E73CC05E456}" type="pres">
      <dgm:prSet presAssocID="{5B294686-FD9D-4A87-8954-9999EF2356EC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ABBCB4-E4DF-4760-AEB1-C91999EB7E60}" type="pres">
      <dgm:prSet presAssocID="{5B294686-FD9D-4A87-8954-9999EF2356EC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E7B8F6-F1BE-4D07-BC21-8A115E355198}" type="pres">
      <dgm:prSet presAssocID="{5B294686-FD9D-4A87-8954-9999EF2356EC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7A7C83-BC9C-458A-9CA8-3D9D565C7F91}" type="pres">
      <dgm:prSet presAssocID="{5B294686-FD9D-4A87-8954-9999EF2356EC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E0DC15-769D-4143-8998-F23753B8DFBE}" type="pres">
      <dgm:prSet presAssocID="{5B294686-FD9D-4A87-8954-9999EF2356EC}" presName="quadrantPlaceholder" presStyleCnt="0"/>
      <dgm:spPr/>
    </dgm:pt>
    <dgm:pt modelId="{4F433FC6-3821-4D1D-A7B4-8E2AD903A3E2}" type="pres">
      <dgm:prSet presAssocID="{5B294686-FD9D-4A87-8954-9999EF2356EC}" presName="center1" presStyleLbl="fgShp" presStyleIdx="0" presStyleCnt="2"/>
      <dgm:spPr/>
    </dgm:pt>
    <dgm:pt modelId="{3110756F-D813-4183-BD8E-146DFC3F39C9}" type="pres">
      <dgm:prSet presAssocID="{5B294686-FD9D-4A87-8954-9999EF2356EC}" presName="center2" presStyleLbl="fgShp" presStyleIdx="1" presStyleCnt="2"/>
      <dgm:spPr/>
    </dgm:pt>
  </dgm:ptLst>
  <dgm:cxnLst>
    <dgm:cxn modelId="{32A74490-CD48-4580-97D2-728A0E2D5FE9}" type="presOf" srcId="{C5065DFD-047B-4C84-BA52-953AB942B264}" destId="{426C8D9F-A1AD-4DDE-8342-DDE77C1416F9}" srcOrd="0" destOrd="0" presId="urn:microsoft.com/office/officeart/2005/8/layout/cycle4#1"/>
    <dgm:cxn modelId="{1CAF22E9-CDF4-4D6C-8F40-AD841DE6B6CF}" type="presOf" srcId="{5CBAD669-C7D8-4AB3-AF09-107D342888C2}" destId="{1D4C9389-620F-4AC9-B9CE-0E73CC05E456}" srcOrd="0" destOrd="0" presId="urn:microsoft.com/office/officeart/2005/8/layout/cycle4#1"/>
    <dgm:cxn modelId="{9EA70CC8-83A6-4722-8AF3-803369F97C35}" srcId="{5CBAD669-C7D8-4AB3-AF09-107D342888C2}" destId="{2ACC9B92-CB65-4D61-80FA-3A36CA1BDBDD}" srcOrd="0" destOrd="0" parTransId="{6224AF00-B781-42D4-B8FB-B48A54A03B70}" sibTransId="{01165D88-E3F4-4E60-AA94-4A2C3FEBD929}"/>
    <dgm:cxn modelId="{F0D42962-6D80-4D04-89A0-2F74EE4A943F}" type="presOf" srcId="{43EC254A-1D9F-4907-82B9-E18AE257C7F4}" destId="{79E7B8F6-F1BE-4D07-BC21-8A115E355198}" srcOrd="0" destOrd="0" presId="urn:microsoft.com/office/officeart/2005/8/layout/cycle4#1"/>
    <dgm:cxn modelId="{77EF09B1-AAAF-4EB9-9854-D47C2C74C280}" type="presOf" srcId="{2ACC9B92-CB65-4D61-80FA-3A36CA1BDBDD}" destId="{FC25A38B-9AA9-420A-9BAC-75F770B52A54}" srcOrd="0" destOrd="0" presId="urn:microsoft.com/office/officeart/2005/8/layout/cycle4#1"/>
    <dgm:cxn modelId="{D43E0565-DA90-40AD-8B2A-95D270010ADA}" srcId="{12A8F9A6-AEEC-4C2A-A40B-32053854FE86}" destId="{C5065DFD-047B-4C84-BA52-953AB942B264}" srcOrd="0" destOrd="0" parTransId="{47639853-6EC1-4D5E-B687-322E68FA8443}" sibTransId="{7C46090F-30E4-408B-BD74-FC8783709486}"/>
    <dgm:cxn modelId="{D677BACB-032F-4CF8-A2FA-939F4757A80F}" srcId="{5B294686-FD9D-4A87-8954-9999EF2356EC}" destId="{019827C5-86F9-4040-8563-6A36A974F3E3}" srcOrd="3" destOrd="0" parTransId="{7BCED833-2EE9-428A-A2C7-6E1580A1532D}" sibTransId="{C14E20D5-353B-4E3B-9FED-8D614A1F6756}"/>
    <dgm:cxn modelId="{ED4BF2DD-2954-49BB-A82D-A0460DC3738D}" srcId="{5B294686-FD9D-4A87-8954-9999EF2356EC}" destId="{43EC254A-1D9F-4907-82B9-E18AE257C7F4}" srcOrd="2" destOrd="0" parTransId="{FB2FD202-5AAA-42DA-A4C5-3185DFCA530A}" sibTransId="{E942ECE4-1465-4C19-A964-0980F5D35E8E}"/>
    <dgm:cxn modelId="{45001B3A-FB7B-4502-8A13-10C25A3A2136}" type="presOf" srcId="{4B2428DD-E7DD-4228-9455-765CC624FDEB}" destId="{72E46C1C-4665-447F-A5E0-51A01C47585C}" srcOrd="0" destOrd="0" presId="urn:microsoft.com/office/officeart/2005/8/layout/cycle4#1"/>
    <dgm:cxn modelId="{585B010E-A486-41E8-AF4C-9D2F393C9F73}" type="presOf" srcId="{4B2428DD-E7DD-4228-9455-765CC624FDEB}" destId="{CC63A611-33CF-49CD-B132-CBCEB8390006}" srcOrd="1" destOrd="0" presId="urn:microsoft.com/office/officeart/2005/8/layout/cycle4#1"/>
    <dgm:cxn modelId="{5C90C592-D065-48F1-9881-7ED80342489E}" type="presOf" srcId="{12A8F9A6-AEEC-4C2A-A40B-32053854FE86}" destId="{B3ABBCB4-E4DF-4760-AEB1-C91999EB7E60}" srcOrd="0" destOrd="0" presId="urn:microsoft.com/office/officeart/2005/8/layout/cycle4#1"/>
    <dgm:cxn modelId="{0310C81B-3D5E-4628-9E72-7D717EE2EBF3}" type="presOf" srcId="{7F0B3867-7435-491D-B1AF-99290FDABF19}" destId="{958DFD8C-A575-499A-8BD5-889A2308C00F}" srcOrd="0" destOrd="0" presId="urn:microsoft.com/office/officeart/2005/8/layout/cycle4#1"/>
    <dgm:cxn modelId="{2797FDE3-62DC-4FEF-919D-642FE438ED0C}" srcId="{5B294686-FD9D-4A87-8954-9999EF2356EC}" destId="{12A8F9A6-AEEC-4C2A-A40B-32053854FE86}" srcOrd="1" destOrd="0" parTransId="{BA264AEE-9A78-436F-8978-C8135D0D97C6}" sibTransId="{B75D5ED5-03BC-4DC2-9721-4D0A244977B6}"/>
    <dgm:cxn modelId="{8D0AEC0E-9634-482D-AF58-3F67572FE572}" srcId="{019827C5-86F9-4040-8563-6A36A974F3E3}" destId="{4B2428DD-E7DD-4228-9455-765CC624FDEB}" srcOrd="0" destOrd="0" parTransId="{AA39B572-AFB9-4C6E-8419-B4C32D1D773B}" sibTransId="{BB281376-638C-4918-83DF-A323B4DF9857}"/>
    <dgm:cxn modelId="{72B449C8-18C9-4BF6-980E-0F7DDFCF1EC8}" type="presOf" srcId="{C5065DFD-047B-4C84-BA52-953AB942B264}" destId="{9B85C653-4AF6-4C78-997C-9E342ADEEA01}" srcOrd="1" destOrd="0" presId="urn:microsoft.com/office/officeart/2005/8/layout/cycle4#1"/>
    <dgm:cxn modelId="{9997F783-4D87-4691-B366-583CA1E3AF6C}" srcId="{43EC254A-1D9F-4907-82B9-E18AE257C7F4}" destId="{7F0B3867-7435-491D-B1AF-99290FDABF19}" srcOrd="0" destOrd="0" parTransId="{F427844F-E8FA-4CC5-9485-57F651925051}" sibTransId="{9A187BFD-4B8F-4738-BE5A-069A5B8DE994}"/>
    <dgm:cxn modelId="{091092A8-92A2-4AA4-80DA-AC36A49329E4}" type="presOf" srcId="{7F0B3867-7435-491D-B1AF-99290FDABF19}" destId="{93092D15-014B-4AD9-8A64-D8E31937ADC8}" srcOrd="1" destOrd="0" presId="urn:microsoft.com/office/officeart/2005/8/layout/cycle4#1"/>
    <dgm:cxn modelId="{77BD0266-AE35-48A8-83E6-A4CEBC58E40B}" type="presOf" srcId="{2ACC9B92-CB65-4D61-80FA-3A36CA1BDBDD}" destId="{2D95497C-1767-4A72-8544-7382C0B8AE60}" srcOrd="1" destOrd="0" presId="urn:microsoft.com/office/officeart/2005/8/layout/cycle4#1"/>
    <dgm:cxn modelId="{CB3F10C1-254A-4929-BC3F-78F2DA45FBC8}" type="presOf" srcId="{019827C5-86F9-4040-8563-6A36A974F3E3}" destId="{767A7C83-BC9C-458A-9CA8-3D9D565C7F91}" srcOrd="0" destOrd="0" presId="urn:microsoft.com/office/officeart/2005/8/layout/cycle4#1"/>
    <dgm:cxn modelId="{3B151599-4556-4FFF-8936-F3AD614F98C7}" srcId="{5B294686-FD9D-4A87-8954-9999EF2356EC}" destId="{5CBAD669-C7D8-4AB3-AF09-107D342888C2}" srcOrd="0" destOrd="0" parTransId="{CAB6A15F-E86C-4497-BF8D-B4B95A8FFA17}" sibTransId="{EA3A9AD0-DF7F-4CF4-B2C4-3D98BCD4D2AF}"/>
    <dgm:cxn modelId="{132B3E94-1AEA-4CD6-BB78-C5139A7589AA}" type="presOf" srcId="{5B294686-FD9D-4A87-8954-9999EF2356EC}" destId="{CAA5CEC0-CF6B-491C-8028-69E72DD8A972}" srcOrd="0" destOrd="0" presId="urn:microsoft.com/office/officeart/2005/8/layout/cycle4#1"/>
    <dgm:cxn modelId="{3FDF2A8E-0E81-4822-AE4D-544E80A0A004}" type="presParOf" srcId="{CAA5CEC0-CF6B-491C-8028-69E72DD8A972}" destId="{436FC30E-10F3-476A-8448-D543F0098430}" srcOrd="0" destOrd="0" presId="urn:microsoft.com/office/officeart/2005/8/layout/cycle4#1"/>
    <dgm:cxn modelId="{401CA0F7-9D74-4932-9AB7-D5B9411B529D}" type="presParOf" srcId="{436FC30E-10F3-476A-8448-D543F0098430}" destId="{9308A844-C4FF-4C10-8F89-64DFDA9D130B}" srcOrd="0" destOrd="0" presId="urn:microsoft.com/office/officeart/2005/8/layout/cycle4#1"/>
    <dgm:cxn modelId="{9F84E5B0-526C-410C-A6CF-66C9B6B1607D}" type="presParOf" srcId="{9308A844-C4FF-4C10-8F89-64DFDA9D130B}" destId="{FC25A38B-9AA9-420A-9BAC-75F770B52A54}" srcOrd="0" destOrd="0" presId="urn:microsoft.com/office/officeart/2005/8/layout/cycle4#1"/>
    <dgm:cxn modelId="{D2116207-3314-4A83-B483-C04F769711A3}" type="presParOf" srcId="{9308A844-C4FF-4C10-8F89-64DFDA9D130B}" destId="{2D95497C-1767-4A72-8544-7382C0B8AE60}" srcOrd="1" destOrd="0" presId="urn:microsoft.com/office/officeart/2005/8/layout/cycle4#1"/>
    <dgm:cxn modelId="{1E36DAEF-1BC7-490A-9F9D-72D669DBFF9B}" type="presParOf" srcId="{436FC30E-10F3-476A-8448-D543F0098430}" destId="{CAC1EFB7-0EC6-4D7C-BBE8-85258413EB51}" srcOrd="1" destOrd="0" presId="urn:microsoft.com/office/officeart/2005/8/layout/cycle4#1"/>
    <dgm:cxn modelId="{832332D4-1864-41C8-892B-209A86EB08C7}" type="presParOf" srcId="{CAC1EFB7-0EC6-4D7C-BBE8-85258413EB51}" destId="{426C8D9F-A1AD-4DDE-8342-DDE77C1416F9}" srcOrd="0" destOrd="0" presId="urn:microsoft.com/office/officeart/2005/8/layout/cycle4#1"/>
    <dgm:cxn modelId="{034AA101-F53C-4764-8177-CD075D3255A8}" type="presParOf" srcId="{CAC1EFB7-0EC6-4D7C-BBE8-85258413EB51}" destId="{9B85C653-4AF6-4C78-997C-9E342ADEEA01}" srcOrd="1" destOrd="0" presId="urn:microsoft.com/office/officeart/2005/8/layout/cycle4#1"/>
    <dgm:cxn modelId="{C121B08C-62BD-470B-B27E-433B96F34972}" type="presParOf" srcId="{436FC30E-10F3-476A-8448-D543F0098430}" destId="{C0CF53DB-9BF4-4FDD-B662-034540296DD2}" srcOrd="2" destOrd="0" presId="urn:microsoft.com/office/officeart/2005/8/layout/cycle4#1"/>
    <dgm:cxn modelId="{BF635E1E-A46D-439A-87F0-DBC914F17FDD}" type="presParOf" srcId="{C0CF53DB-9BF4-4FDD-B662-034540296DD2}" destId="{958DFD8C-A575-499A-8BD5-889A2308C00F}" srcOrd="0" destOrd="0" presId="urn:microsoft.com/office/officeart/2005/8/layout/cycle4#1"/>
    <dgm:cxn modelId="{4DF64758-BD77-47C7-8291-AB23F9AA3AB6}" type="presParOf" srcId="{C0CF53DB-9BF4-4FDD-B662-034540296DD2}" destId="{93092D15-014B-4AD9-8A64-D8E31937ADC8}" srcOrd="1" destOrd="0" presId="urn:microsoft.com/office/officeart/2005/8/layout/cycle4#1"/>
    <dgm:cxn modelId="{0DE1FB0A-3CE9-40DB-8551-E9BAA02B88C0}" type="presParOf" srcId="{436FC30E-10F3-476A-8448-D543F0098430}" destId="{54EDC933-AF7B-4884-BFDF-CCBE1C62CFF9}" srcOrd="3" destOrd="0" presId="urn:microsoft.com/office/officeart/2005/8/layout/cycle4#1"/>
    <dgm:cxn modelId="{255CB05C-3F27-4D28-81D4-64208663D693}" type="presParOf" srcId="{54EDC933-AF7B-4884-BFDF-CCBE1C62CFF9}" destId="{72E46C1C-4665-447F-A5E0-51A01C47585C}" srcOrd="0" destOrd="0" presId="urn:microsoft.com/office/officeart/2005/8/layout/cycle4#1"/>
    <dgm:cxn modelId="{EC93F8FA-5966-424E-98C9-AE1F6FF7EA0F}" type="presParOf" srcId="{54EDC933-AF7B-4884-BFDF-CCBE1C62CFF9}" destId="{CC63A611-33CF-49CD-B132-CBCEB8390006}" srcOrd="1" destOrd="0" presId="urn:microsoft.com/office/officeart/2005/8/layout/cycle4#1"/>
    <dgm:cxn modelId="{814B4806-8E54-42BF-8610-98C0BB061B24}" type="presParOf" srcId="{436FC30E-10F3-476A-8448-D543F0098430}" destId="{3C5D2490-F689-4123-BF84-1B7FE06AC7BE}" srcOrd="4" destOrd="0" presId="urn:microsoft.com/office/officeart/2005/8/layout/cycle4#1"/>
    <dgm:cxn modelId="{A2B10FEE-3EF1-4356-9F5B-94A60E2F1295}" type="presParOf" srcId="{CAA5CEC0-CF6B-491C-8028-69E72DD8A972}" destId="{EB6A21A3-0627-4BF8-BD95-AFEE04C5885A}" srcOrd="1" destOrd="0" presId="urn:microsoft.com/office/officeart/2005/8/layout/cycle4#1"/>
    <dgm:cxn modelId="{BC76A1D5-2C2C-44DF-9453-38DAF967448C}" type="presParOf" srcId="{EB6A21A3-0627-4BF8-BD95-AFEE04C5885A}" destId="{1D4C9389-620F-4AC9-B9CE-0E73CC05E456}" srcOrd="0" destOrd="0" presId="urn:microsoft.com/office/officeart/2005/8/layout/cycle4#1"/>
    <dgm:cxn modelId="{73E279CB-C5DA-45F9-B6A1-CE11E1E29C9D}" type="presParOf" srcId="{EB6A21A3-0627-4BF8-BD95-AFEE04C5885A}" destId="{B3ABBCB4-E4DF-4760-AEB1-C91999EB7E60}" srcOrd="1" destOrd="0" presId="urn:microsoft.com/office/officeart/2005/8/layout/cycle4#1"/>
    <dgm:cxn modelId="{84DDFEF1-C934-44A3-AB5D-B94E378CE254}" type="presParOf" srcId="{EB6A21A3-0627-4BF8-BD95-AFEE04C5885A}" destId="{79E7B8F6-F1BE-4D07-BC21-8A115E355198}" srcOrd="2" destOrd="0" presId="urn:microsoft.com/office/officeart/2005/8/layout/cycle4#1"/>
    <dgm:cxn modelId="{174EB368-D865-4B9D-A882-6A8BB2487184}" type="presParOf" srcId="{EB6A21A3-0627-4BF8-BD95-AFEE04C5885A}" destId="{767A7C83-BC9C-458A-9CA8-3D9D565C7F91}" srcOrd="3" destOrd="0" presId="urn:microsoft.com/office/officeart/2005/8/layout/cycle4#1"/>
    <dgm:cxn modelId="{4BB515A7-C715-40E8-945A-124C123A2D8B}" type="presParOf" srcId="{EB6A21A3-0627-4BF8-BD95-AFEE04C5885A}" destId="{F4E0DC15-769D-4143-8998-F23753B8DFBE}" srcOrd="4" destOrd="0" presId="urn:microsoft.com/office/officeart/2005/8/layout/cycle4#1"/>
    <dgm:cxn modelId="{48C77425-C0F9-4B84-8EEE-987458D3DEB2}" type="presParOf" srcId="{CAA5CEC0-CF6B-491C-8028-69E72DD8A972}" destId="{4F433FC6-3821-4D1D-A7B4-8E2AD903A3E2}" srcOrd="2" destOrd="0" presId="urn:microsoft.com/office/officeart/2005/8/layout/cycle4#1"/>
    <dgm:cxn modelId="{CC2EBB4F-BEB0-4961-AB0B-B2CFEC37EFA9}" type="presParOf" srcId="{CAA5CEC0-CF6B-491C-8028-69E72DD8A972}" destId="{3110756F-D813-4183-BD8E-146DFC3F39C9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379A8C-BE3B-4A25-B707-682183FD126A}">
      <dsp:nvSpPr>
        <dsp:cNvPr id="0" name=""/>
        <dsp:cNvSpPr/>
      </dsp:nvSpPr>
      <dsp:spPr>
        <a:xfrm>
          <a:off x="1538492" y="2370"/>
          <a:ext cx="3168354" cy="867742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Биотехнологии</a:t>
          </a:r>
          <a:endParaRPr lang="ru-RU" sz="3400" kern="1200" dirty="0"/>
        </a:p>
      </dsp:txBody>
      <dsp:txXfrm>
        <a:off x="1580852" y="44730"/>
        <a:ext cx="3083634" cy="783022"/>
      </dsp:txXfrm>
    </dsp:sp>
    <dsp:sp modelId="{DE018D34-9A3B-4880-8138-5FE374418983}">
      <dsp:nvSpPr>
        <dsp:cNvPr id="0" name=""/>
        <dsp:cNvSpPr/>
      </dsp:nvSpPr>
      <dsp:spPr>
        <a:xfrm>
          <a:off x="1382849" y="730601"/>
          <a:ext cx="3465188" cy="3465188"/>
        </a:xfrm>
        <a:custGeom>
          <a:avLst/>
          <a:gdLst/>
          <a:ahLst/>
          <a:cxnLst/>
          <a:rect l="0" t="0" r="0" b="0"/>
          <a:pathLst>
            <a:path>
              <a:moveTo>
                <a:pt x="2419070" y="141797"/>
              </a:moveTo>
              <a:arcTo wR="1732594" hR="1732594" stAng="17600499" swAng="113178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A37ED5-41B1-4175-9450-B9BA51CD4814}">
      <dsp:nvSpPr>
        <dsp:cNvPr id="0" name=""/>
        <dsp:cNvSpPr/>
      </dsp:nvSpPr>
      <dsp:spPr>
        <a:xfrm>
          <a:off x="3819164" y="1183676"/>
          <a:ext cx="2276835" cy="867742"/>
        </a:xfrm>
        <a:prstGeom prst="round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ИТ</a:t>
          </a:r>
          <a:endParaRPr lang="ru-RU" sz="3400" kern="1200" dirty="0"/>
        </a:p>
      </dsp:txBody>
      <dsp:txXfrm>
        <a:off x="3861524" y="1226036"/>
        <a:ext cx="2192115" cy="783022"/>
      </dsp:txXfrm>
    </dsp:sp>
    <dsp:sp modelId="{FFB876A0-7954-4382-808B-501F070043BF}">
      <dsp:nvSpPr>
        <dsp:cNvPr id="0" name=""/>
        <dsp:cNvSpPr/>
      </dsp:nvSpPr>
      <dsp:spPr>
        <a:xfrm>
          <a:off x="1686399" y="943632"/>
          <a:ext cx="3465188" cy="3465188"/>
        </a:xfrm>
        <a:custGeom>
          <a:avLst/>
          <a:gdLst/>
          <a:ahLst/>
          <a:cxnLst/>
          <a:rect l="0" t="0" r="0" b="0"/>
          <a:pathLst>
            <a:path>
              <a:moveTo>
                <a:pt x="3352463" y="1117853"/>
              </a:moveTo>
              <a:arcTo wR="1732594" hR="1732594" stAng="20353094" swAng="213219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6875A2-DB60-4FEF-979D-233A3F324754}">
      <dsp:nvSpPr>
        <dsp:cNvPr id="0" name=""/>
        <dsp:cNvSpPr/>
      </dsp:nvSpPr>
      <dsp:spPr>
        <a:xfrm>
          <a:off x="3529591" y="3127903"/>
          <a:ext cx="2566408" cy="867742"/>
        </a:xfrm>
        <a:prstGeom prst="round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Медицина</a:t>
          </a:r>
          <a:endParaRPr lang="ru-RU" sz="3400" kern="1200" dirty="0"/>
        </a:p>
      </dsp:txBody>
      <dsp:txXfrm>
        <a:off x="3571951" y="3170263"/>
        <a:ext cx="2481688" cy="783022"/>
      </dsp:txXfrm>
    </dsp:sp>
    <dsp:sp modelId="{F8E01F7D-38FE-4008-8C24-2D8E981AF457}">
      <dsp:nvSpPr>
        <dsp:cNvPr id="0" name=""/>
        <dsp:cNvSpPr/>
      </dsp:nvSpPr>
      <dsp:spPr>
        <a:xfrm>
          <a:off x="1459045" y="957599"/>
          <a:ext cx="3465188" cy="3465188"/>
        </a:xfrm>
        <a:custGeom>
          <a:avLst/>
          <a:gdLst/>
          <a:ahLst/>
          <a:cxnLst/>
          <a:rect l="0" t="0" r="0" b="0"/>
          <a:pathLst>
            <a:path>
              <a:moveTo>
                <a:pt x="2854486" y="3052913"/>
              </a:moveTo>
              <a:arcTo wR="1732594" hR="1732594" stAng="2978700" swAng="484263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2E4FE8-789E-427B-98AB-01902191F8B0}">
      <dsp:nvSpPr>
        <dsp:cNvPr id="0" name=""/>
        <dsp:cNvSpPr/>
      </dsp:nvSpPr>
      <dsp:spPr>
        <a:xfrm>
          <a:off x="239695" y="3127892"/>
          <a:ext cx="2577048" cy="867742"/>
        </a:xfrm>
        <a:prstGeom prst="roundRect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Материалы</a:t>
          </a:r>
          <a:endParaRPr lang="ru-RU" sz="3400" kern="1200" dirty="0"/>
        </a:p>
      </dsp:txBody>
      <dsp:txXfrm>
        <a:off x="282055" y="3170252"/>
        <a:ext cx="2492328" cy="783022"/>
      </dsp:txXfrm>
    </dsp:sp>
    <dsp:sp modelId="{CA709365-C5D1-4F4C-8D3B-210A697CABF2}">
      <dsp:nvSpPr>
        <dsp:cNvPr id="0" name=""/>
        <dsp:cNvSpPr/>
      </dsp:nvSpPr>
      <dsp:spPr>
        <a:xfrm>
          <a:off x="1136535" y="819108"/>
          <a:ext cx="3465188" cy="3465188"/>
        </a:xfrm>
        <a:custGeom>
          <a:avLst/>
          <a:gdLst/>
          <a:ahLst/>
          <a:cxnLst/>
          <a:rect l="0" t="0" r="0" b="0"/>
          <a:pathLst>
            <a:path>
              <a:moveTo>
                <a:pt x="95065" y="2298618"/>
              </a:moveTo>
              <a:arcTo wR="1732594" hR="1732594" stAng="9655914" swAng="212968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DE2637-DCF5-4275-B71D-8439D6B01F69}">
      <dsp:nvSpPr>
        <dsp:cNvPr id="0" name=""/>
        <dsp:cNvSpPr/>
      </dsp:nvSpPr>
      <dsp:spPr>
        <a:xfrm>
          <a:off x="0" y="1183684"/>
          <a:ext cx="2575512" cy="867742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Приборы</a:t>
          </a:r>
          <a:endParaRPr lang="ru-RU" sz="3400" kern="1200" dirty="0"/>
        </a:p>
      </dsp:txBody>
      <dsp:txXfrm>
        <a:off x="42360" y="1226044"/>
        <a:ext cx="2490792" cy="783022"/>
      </dsp:txXfrm>
    </dsp:sp>
    <dsp:sp modelId="{C0F28BBF-7E30-49C7-9E59-05BCFA74ECEC}">
      <dsp:nvSpPr>
        <dsp:cNvPr id="0" name=""/>
        <dsp:cNvSpPr/>
      </dsp:nvSpPr>
      <dsp:spPr>
        <a:xfrm>
          <a:off x="1397303" y="730601"/>
          <a:ext cx="3465188" cy="3465188"/>
        </a:xfrm>
        <a:custGeom>
          <a:avLst/>
          <a:gdLst/>
          <a:ahLst/>
          <a:cxnLst/>
          <a:rect l="0" t="0" r="0" b="0"/>
          <a:pathLst>
            <a:path>
              <a:moveTo>
                <a:pt x="568661" y="449183"/>
              </a:moveTo>
              <a:arcTo wR="1732594" hR="1732594" stAng="13667695" swAng="113180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8DFD8C-A575-499A-8BD5-889A2308C00F}">
      <dsp:nvSpPr>
        <dsp:cNvPr id="0" name=""/>
        <dsp:cNvSpPr/>
      </dsp:nvSpPr>
      <dsp:spPr>
        <a:xfrm>
          <a:off x="4030341" y="2949395"/>
          <a:ext cx="2387382" cy="13879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Arial" pitchFamily="34" charset="0"/>
              <a:cs typeface="Arial" pitchFamily="34" charset="0"/>
            </a:rPr>
            <a:t>Зарубежная компания</a:t>
          </a:r>
          <a:endParaRPr lang="ru-RU" sz="1600" kern="1200" dirty="0">
            <a:latin typeface="Arial" pitchFamily="34" charset="0"/>
            <a:cs typeface="Arial" pitchFamily="34" charset="0"/>
          </a:endParaRPr>
        </a:p>
      </dsp:txBody>
      <dsp:txXfrm>
        <a:off x="4777045" y="3326871"/>
        <a:ext cx="1610189" cy="979985"/>
      </dsp:txXfrm>
    </dsp:sp>
    <dsp:sp modelId="{72E46C1C-4665-447F-A5E0-51A01C47585C}">
      <dsp:nvSpPr>
        <dsp:cNvPr id="0" name=""/>
        <dsp:cNvSpPr/>
      </dsp:nvSpPr>
      <dsp:spPr>
        <a:xfrm>
          <a:off x="656807" y="2949395"/>
          <a:ext cx="2142648" cy="13879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Arial" pitchFamily="34" charset="0"/>
              <a:cs typeface="Arial" pitchFamily="34" charset="0"/>
            </a:rPr>
            <a:t>Российская компания</a:t>
          </a:r>
          <a:endParaRPr lang="ru-RU" sz="1600" kern="1200" dirty="0">
            <a:latin typeface="Arial" pitchFamily="34" charset="0"/>
            <a:cs typeface="Arial" pitchFamily="34" charset="0"/>
          </a:endParaRPr>
        </a:p>
      </dsp:txBody>
      <dsp:txXfrm>
        <a:off x="687296" y="3326871"/>
        <a:ext cx="1438876" cy="979985"/>
      </dsp:txXfrm>
    </dsp:sp>
    <dsp:sp modelId="{426C8D9F-A1AD-4DDE-8342-DDE77C1416F9}">
      <dsp:nvSpPr>
        <dsp:cNvPr id="0" name=""/>
        <dsp:cNvSpPr/>
      </dsp:nvSpPr>
      <dsp:spPr>
        <a:xfrm>
          <a:off x="4047825" y="0"/>
          <a:ext cx="2352414" cy="13879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Arial" pitchFamily="34" charset="0"/>
              <a:cs typeface="Arial" pitchFamily="34" charset="0"/>
            </a:rPr>
            <a:t>Зарубежный фонд</a:t>
          </a:r>
          <a:endParaRPr lang="ru-RU" sz="1600" kern="1200" dirty="0">
            <a:latin typeface="Arial" pitchFamily="34" charset="0"/>
            <a:cs typeface="Arial" pitchFamily="34" charset="0"/>
          </a:endParaRPr>
        </a:p>
      </dsp:txBody>
      <dsp:txXfrm>
        <a:off x="4784039" y="30489"/>
        <a:ext cx="1585711" cy="979985"/>
      </dsp:txXfrm>
    </dsp:sp>
    <dsp:sp modelId="{FC25A38B-9AA9-420A-9BAC-75F770B52A54}">
      <dsp:nvSpPr>
        <dsp:cNvPr id="0" name=""/>
        <dsp:cNvSpPr/>
      </dsp:nvSpPr>
      <dsp:spPr>
        <a:xfrm>
          <a:off x="662871" y="0"/>
          <a:ext cx="2142648" cy="13879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Arial" pitchFamily="34" charset="0"/>
              <a:cs typeface="Arial" pitchFamily="34" charset="0"/>
            </a:rPr>
            <a:t>Фонд содействия</a:t>
          </a:r>
          <a:endParaRPr lang="ru-RU" sz="1600" kern="1200" dirty="0">
            <a:latin typeface="Arial" pitchFamily="34" charset="0"/>
            <a:cs typeface="Arial" pitchFamily="34" charset="0"/>
          </a:endParaRPr>
        </a:p>
      </dsp:txBody>
      <dsp:txXfrm>
        <a:off x="693360" y="30489"/>
        <a:ext cx="1438876" cy="979985"/>
      </dsp:txXfrm>
    </dsp:sp>
    <dsp:sp modelId="{1D4C9389-620F-4AC9-B9CE-0E73CC05E456}">
      <dsp:nvSpPr>
        <dsp:cNvPr id="0" name=""/>
        <dsp:cNvSpPr/>
      </dsp:nvSpPr>
      <dsp:spPr>
        <a:xfrm>
          <a:off x="1615821" y="247228"/>
          <a:ext cx="1878070" cy="1878070"/>
        </a:xfrm>
        <a:prstGeom prst="pieWedge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>
              <a:latin typeface="Arial Black" pitchFamily="34" charset="0"/>
            </a:rPr>
            <a:t>25%</a:t>
          </a:r>
          <a:endParaRPr lang="ru-RU" sz="3000" kern="1200" dirty="0">
            <a:latin typeface="Arial Black" pitchFamily="34" charset="0"/>
          </a:endParaRPr>
        </a:p>
      </dsp:txBody>
      <dsp:txXfrm>
        <a:off x="2165895" y="797302"/>
        <a:ext cx="1327996" cy="1327996"/>
      </dsp:txXfrm>
    </dsp:sp>
    <dsp:sp modelId="{B3ABBCB4-E4DF-4760-AEB1-C91999EB7E60}">
      <dsp:nvSpPr>
        <dsp:cNvPr id="0" name=""/>
        <dsp:cNvSpPr/>
      </dsp:nvSpPr>
      <dsp:spPr>
        <a:xfrm rot="5400000">
          <a:off x="3580639" y="247228"/>
          <a:ext cx="1878070" cy="1878070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>
              <a:latin typeface="Arial Black" pitchFamily="34" charset="0"/>
            </a:rPr>
            <a:t>25%</a:t>
          </a:r>
          <a:endParaRPr lang="ru-RU" sz="3000" kern="1200" dirty="0">
            <a:latin typeface="Arial Black" pitchFamily="34" charset="0"/>
          </a:endParaRPr>
        </a:p>
      </dsp:txBody>
      <dsp:txXfrm rot="-5400000">
        <a:off x="3580639" y="797302"/>
        <a:ext cx="1327996" cy="1327996"/>
      </dsp:txXfrm>
    </dsp:sp>
    <dsp:sp modelId="{79E7B8F6-F1BE-4D07-BC21-8A115E355198}">
      <dsp:nvSpPr>
        <dsp:cNvPr id="0" name=""/>
        <dsp:cNvSpPr/>
      </dsp:nvSpPr>
      <dsp:spPr>
        <a:xfrm rot="10800000">
          <a:off x="3580639" y="2212046"/>
          <a:ext cx="1878070" cy="1878070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>
              <a:latin typeface="Arial Black" pitchFamily="34" charset="0"/>
            </a:rPr>
            <a:t>25%</a:t>
          </a:r>
          <a:endParaRPr lang="ru-RU" sz="3000" kern="1200" dirty="0">
            <a:latin typeface="Arial Black" pitchFamily="34" charset="0"/>
          </a:endParaRPr>
        </a:p>
      </dsp:txBody>
      <dsp:txXfrm rot="10800000">
        <a:off x="3580639" y="2212046"/>
        <a:ext cx="1327996" cy="1327996"/>
      </dsp:txXfrm>
    </dsp:sp>
    <dsp:sp modelId="{767A7C83-BC9C-458A-9CA8-3D9D565C7F91}">
      <dsp:nvSpPr>
        <dsp:cNvPr id="0" name=""/>
        <dsp:cNvSpPr/>
      </dsp:nvSpPr>
      <dsp:spPr>
        <a:xfrm rot="16200000">
          <a:off x="1615821" y="2212046"/>
          <a:ext cx="1878070" cy="1878070"/>
        </a:xfrm>
        <a:prstGeom prst="pieWedge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>
              <a:latin typeface="Arial Black" pitchFamily="34" charset="0"/>
            </a:rPr>
            <a:t>25%</a:t>
          </a:r>
          <a:endParaRPr lang="ru-RU" sz="3000" kern="1200" dirty="0">
            <a:latin typeface="Arial Black" pitchFamily="34" charset="0"/>
          </a:endParaRPr>
        </a:p>
      </dsp:txBody>
      <dsp:txXfrm rot="5400000">
        <a:off x="2165895" y="2212046"/>
        <a:ext cx="1327996" cy="1327996"/>
      </dsp:txXfrm>
    </dsp:sp>
    <dsp:sp modelId="{4F433FC6-3821-4D1D-A7B4-8E2AD903A3E2}">
      <dsp:nvSpPr>
        <dsp:cNvPr id="0" name=""/>
        <dsp:cNvSpPr/>
      </dsp:nvSpPr>
      <dsp:spPr>
        <a:xfrm>
          <a:off x="3213049" y="1778311"/>
          <a:ext cx="648433" cy="563854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10756F-D813-4183-BD8E-146DFC3F39C9}">
      <dsp:nvSpPr>
        <dsp:cNvPr id="0" name=""/>
        <dsp:cNvSpPr/>
      </dsp:nvSpPr>
      <dsp:spPr>
        <a:xfrm rot="10800000">
          <a:off x="3213049" y="1995179"/>
          <a:ext cx="648433" cy="563854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ea typeface="SimSun"/>
                <a:cs typeface="SimSun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  <a:ea typeface="SimSun"/>
                <a:cs typeface="SimSun"/>
              </a:defRPr>
            </a:lvl1pPr>
          </a:lstStyle>
          <a:p>
            <a:pPr>
              <a:defRPr/>
            </a:pPr>
            <a:fld id="{2D65EA0B-C69B-47DE-B907-1396D3CDD089}" type="datetimeFigureOut">
              <a:rPr lang="ru-RU"/>
              <a:pPr>
                <a:defRPr/>
              </a:pPr>
              <a:t>17.03.2015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ea typeface="SimSun"/>
                <a:cs typeface="SimSun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  <a:ea typeface="SimSun"/>
                <a:cs typeface="SimSun"/>
              </a:defRPr>
            </a:lvl1pPr>
          </a:lstStyle>
          <a:p>
            <a:pPr>
              <a:defRPr/>
            </a:pPr>
            <a:fld id="{F1F15AE9-2491-4ADD-81F2-02867C857D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492158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</inkml:traceFormat>
        <inkml:channelProperties>
          <inkml:channelProperty channel="X" name="resolution" value="326.19775" units="1/cm"/>
          <inkml:channelProperty channel="Y" name="resolution" value="434.78262" units="1/cm"/>
          <inkml:channelProperty channel="F" name="resolution" value="0" units="1/dev"/>
        </inkml:channelProperties>
      </inkml:inkSource>
      <inkml:timestamp xml:id="ts0" timeString="2015-02-17T16:55:26.762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 contextRef="#ctx0" brushRef="#br0">86 0 65,'-13'56'32,"1"-56"-9,6 0-33,-7 4 5,1 6 0,-7-6-14,7-4 0,12-18-11,6-19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AutoShape 1"/>
          <p:cNvSpPr>
            <a:spLocks noChangeArrowheads="1"/>
          </p:cNvSpPr>
          <p:nvPr/>
        </p:nvSpPr>
        <p:spPr bwMode="auto">
          <a:xfrm>
            <a:off x="0" y="0"/>
            <a:ext cx="6797675" cy="99282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49155" name="AutoShape 2"/>
          <p:cNvSpPr>
            <a:spLocks noChangeArrowheads="1"/>
          </p:cNvSpPr>
          <p:nvPr/>
        </p:nvSpPr>
        <p:spPr bwMode="auto">
          <a:xfrm>
            <a:off x="0" y="0"/>
            <a:ext cx="6797675" cy="99282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49156" name="Text Box 3"/>
          <p:cNvSpPr txBox="1">
            <a:spLocks noChangeArrowheads="1"/>
          </p:cNvSpPr>
          <p:nvPr/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49157" name="Text Box 4"/>
          <p:cNvSpPr txBox="1">
            <a:spLocks noChangeArrowheads="1"/>
          </p:cNvSpPr>
          <p:nvPr/>
        </p:nvSpPr>
        <p:spPr bwMode="auto">
          <a:xfrm>
            <a:off x="3851275" y="0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49158" name="Rectangle 5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44538"/>
            <a:ext cx="4960938" cy="3719512"/>
          </a:xfrm>
          <a:prstGeom prst="rect">
            <a:avLst/>
          </a:prstGeom>
          <a:noFill/>
          <a:ln w="1260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2" name="Rectangle 6"/>
          <p:cNvSpPr>
            <a:spLocks noGrp="1" noChangeArrowheads="1"/>
          </p:cNvSpPr>
          <p:nvPr>
            <p:ph type="body"/>
          </p:nvPr>
        </p:nvSpPr>
        <p:spPr bwMode="auto">
          <a:xfrm>
            <a:off x="679450" y="4716463"/>
            <a:ext cx="5437188" cy="4464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  <p:sp>
        <p:nvSpPr>
          <p:cNvPr id="49160" name="Text Box 7"/>
          <p:cNvSpPr txBox="1">
            <a:spLocks noChangeArrowheads="1"/>
          </p:cNvSpPr>
          <p:nvPr/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9224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3851275" y="9429750"/>
            <a:ext cx="2943225" cy="493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Calibri" pitchFamily="32" charset="0"/>
                <a:ea typeface="SimSun" charset="-122"/>
                <a:cs typeface="Arial Unicode MS" charset="0"/>
              </a:defRPr>
            </a:lvl1pPr>
          </a:lstStyle>
          <a:p>
            <a:pPr>
              <a:defRPr/>
            </a:pPr>
            <a:fld id="{5305CA1A-B8AE-42C3-A457-8DF4ECDBA4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9190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1"/>
          <p:cNvSpPr txBox="1">
            <a:spLocks noChangeArrowheads="1"/>
          </p:cNvSpPr>
          <p:nvPr/>
        </p:nvSpPr>
        <p:spPr bwMode="auto">
          <a:xfrm>
            <a:off x="3851275" y="9429750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BFCE12A6-7685-4750-8E0B-6A425FD75C49}" type="slidenum">
              <a:rPr lang="ru-RU" altLang="ru-RU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ru-RU" altLang="ru-RU"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4113" cy="3722687"/>
          </a:xfrm>
          <a:solidFill>
            <a:srgbClr val="FFFFFF"/>
          </a:solidFill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40363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altLang="ru-RU" smtClean="0">
              <a:latin typeface="Calibri" pitchFamily="34" charset="0"/>
              <a:ea typeface="SimSun" pitchFamily="2" charset="-12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1"/>
          <p:cNvSpPr txBox="1">
            <a:spLocks noChangeArrowheads="1"/>
          </p:cNvSpPr>
          <p:nvPr/>
        </p:nvSpPr>
        <p:spPr bwMode="auto">
          <a:xfrm>
            <a:off x="3851275" y="9429750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91" tIns="46795" rIns="89991" bIns="46795" anchor="b"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B550E97A-5AFC-406C-A9F6-5995F2A3FC8E}" type="slidenum">
              <a:rPr lang="ru-RU" altLang="ru-RU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ru-RU" altLang="ru-RU"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0937" cy="3722687"/>
          </a:xfrm>
          <a:solidFill>
            <a:srgbClr val="FFFFFF"/>
          </a:solidFill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40363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4175" algn="l"/>
                <a:tab pos="7185025" algn="l"/>
                <a:tab pos="7632700" algn="l"/>
                <a:tab pos="8083550" algn="l"/>
                <a:tab pos="8531225" algn="l"/>
                <a:tab pos="8982075" algn="l"/>
              </a:tabLst>
            </a:pPr>
            <a:endParaRPr lang="ru-RU" altLang="ru-RU" smtClean="0">
              <a:latin typeface="Calibri" pitchFamily="34" charset="0"/>
              <a:ea typeface="SimSun" pitchFamily="2" charset="-122"/>
            </a:endParaRPr>
          </a:p>
        </p:txBody>
      </p:sp>
      <p:sp>
        <p:nvSpPr>
          <p:cNvPr id="32773" name="Номер слайда 1"/>
          <p:cNvSpPr>
            <a:spLocks noGrp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  <a:tab pos="2170113" algn="l"/>
                <a:tab pos="28940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  <a:tab pos="2170113" algn="l"/>
                <a:tab pos="28940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  <a:tab pos="2170113" algn="l"/>
                <a:tab pos="28940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  <a:tab pos="2170113" algn="l"/>
                <a:tab pos="28940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  <a:tab pos="2170113" algn="l"/>
                <a:tab pos="28940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  <a:tab pos="2170113" algn="l"/>
                <a:tab pos="28940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  <a:tab pos="2170113" algn="l"/>
                <a:tab pos="28940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  <a:tab pos="2170113" algn="l"/>
                <a:tab pos="28940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  <a:tab pos="2170113" algn="l"/>
                <a:tab pos="28940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6E16680D-27AA-49A5-9D98-75DCC6FD6145}" type="slidenum">
              <a:rPr lang="ru-RU" altLang="ru-RU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ru-RU" altLang="ru-RU" smtClean="0"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 txBox="1">
            <a:spLocks noGrp="1" noChangeArrowheads="1"/>
          </p:cNvSpPr>
          <p:nvPr/>
        </p:nvSpPr>
        <p:spPr bwMode="auto">
          <a:xfrm>
            <a:off x="3851275" y="9429750"/>
            <a:ext cx="2944813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A2C55ED4-8781-4E8F-B2A9-E52545423B9C}" type="slidenum">
              <a:rPr lang="ru-RU" altLang="ru-RU" sz="1200">
                <a:solidFill>
                  <a:schemeClr val="tx1"/>
                </a:solidFill>
                <a:latin typeface="Calibri" pitchFamily="34" charset="0"/>
                <a:cs typeface="Arial" charset="0"/>
              </a:rPr>
              <a:pPr algn="r"/>
              <a:t>16</a:t>
            </a:fld>
            <a:endParaRPr lang="ru-RU" altLang="ru-RU" sz="1200">
              <a:solidFill>
                <a:schemeClr val="tx1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0938" cy="37195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20393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Times New Roman" pitchFamily="18" charset="0"/>
            </a:endParaRPr>
          </a:p>
        </p:txBody>
      </p:sp>
      <p:sp>
        <p:nvSpPr>
          <p:cNvPr id="34820" name="Номер слайда 1"/>
          <p:cNvSpPr>
            <a:spLocks noGrp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  <a:tab pos="2170113" algn="l"/>
                <a:tab pos="28940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  <a:tab pos="2170113" algn="l"/>
                <a:tab pos="28940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  <a:tab pos="2170113" algn="l"/>
                <a:tab pos="28940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  <a:tab pos="2170113" algn="l"/>
                <a:tab pos="28940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  <a:tab pos="2170113" algn="l"/>
                <a:tab pos="28940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  <a:tab pos="2170113" algn="l"/>
                <a:tab pos="28940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  <a:tab pos="2170113" algn="l"/>
                <a:tab pos="28940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  <a:tab pos="2170113" algn="l"/>
                <a:tab pos="28940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  <a:tab pos="2170113" algn="l"/>
                <a:tab pos="28940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A6623DD8-AA6D-40BB-B387-8318B849583D}" type="slidenum">
              <a:rPr lang="ru-RU" altLang="ru-RU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20</a:t>
            </a:fld>
            <a:endParaRPr lang="ru-RU" altLang="ru-RU" smtClean="0"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 Box 1"/>
          <p:cNvSpPr txBox="1">
            <a:spLocks noChangeArrowheads="1"/>
          </p:cNvSpPr>
          <p:nvPr/>
        </p:nvSpPr>
        <p:spPr bwMode="auto">
          <a:xfrm>
            <a:off x="3851275" y="9429750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0B201855-3E2D-4707-A20C-1F04F39943E9}" type="slidenum">
              <a:rPr lang="ru-RU" altLang="ru-RU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25</a:t>
            </a:fld>
            <a:endParaRPr lang="ru-RU" altLang="ru-RU"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4113" cy="3722687"/>
          </a:xfrm>
          <a:solidFill>
            <a:srgbClr val="FFFFFF"/>
          </a:solidFill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40363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1"/>
          <p:cNvSpPr txBox="1">
            <a:spLocks noChangeArrowheads="1"/>
          </p:cNvSpPr>
          <p:nvPr/>
        </p:nvSpPr>
        <p:spPr bwMode="auto">
          <a:xfrm>
            <a:off x="3851275" y="9429750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91" tIns="46795" rIns="89991" bIns="46795" anchor="b"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05A00F1C-A967-4086-8F31-920FFDD4BDC8}" type="slidenum">
              <a:rPr lang="ru-RU" altLang="ru-RU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ru-RU" altLang="ru-RU"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4113" cy="3722687"/>
          </a:xfrm>
          <a:solidFill>
            <a:srgbClr val="FFFFFF"/>
          </a:solidFill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40363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  <p:sp>
        <p:nvSpPr>
          <p:cNvPr id="52229" name="Номер слайда 1"/>
          <p:cNvSpPr>
            <a:spLocks noGrp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  <a:tab pos="2170113" algn="l"/>
                <a:tab pos="28940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  <a:tab pos="2170113" algn="l"/>
                <a:tab pos="28940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  <a:tab pos="2170113" algn="l"/>
                <a:tab pos="28940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  <a:tab pos="2170113" algn="l"/>
                <a:tab pos="28940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  <a:tab pos="2170113" algn="l"/>
                <a:tab pos="28940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  <a:tab pos="2170113" algn="l"/>
                <a:tab pos="28940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  <a:tab pos="2170113" algn="l"/>
                <a:tab pos="28940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  <a:tab pos="2170113" algn="l"/>
                <a:tab pos="28940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2313" algn="l"/>
                <a:tab pos="1446213" algn="l"/>
                <a:tab pos="2170113" algn="l"/>
                <a:tab pos="28940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84892D5A-3AEA-47ED-AB31-78292AA27928}" type="slidenum">
              <a:rPr lang="ru-RU" altLang="ru-RU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ru-RU" altLang="ru-RU" smtClean="0"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1"/>
          <p:cNvSpPr txBox="1">
            <a:spLocks noChangeArrowheads="1"/>
          </p:cNvSpPr>
          <p:nvPr/>
        </p:nvSpPr>
        <p:spPr bwMode="auto">
          <a:xfrm>
            <a:off x="3851275" y="9429750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A4151B3B-59DE-44D1-94B2-610ADBDAF896}" type="slidenum">
              <a:rPr lang="ru-RU" altLang="ru-RU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ru-RU" altLang="ru-RU"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3251" name="Text Box 2"/>
          <p:cNvSpPr txBox="1">
            <a:spLocks noChangeArrowheads="1"/>
          </p:cNvSpPr>
          <p:nvPr/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6267050A-DED3-4DA6-A9F9-F06ECD4299B2}" type="slidenum">
              <a:rPr lang="ru-RU" altLang="ru-RU">
                <a:latin typeface="Calibri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ru-RU" altLang="ru-RU">
              <a:latin typeface="Calibri" pitchFamily="34" charset="0"/>
            </a:endParaRPr>
          </a:p>
        </p:txBody>
      </p:sp>
      <p:sp>
        <p:nvSpPr>
          <p:cNvPr id="53252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4113" cy="3722687"/>
          </a:xfrm>
          <a:solidFill>
            <a:srgbClr val="FFFFFF"/>
          </a:solidFill>
          <a:ln/>
        </p:spPr>
      </p:sp>
      <p:sp>
        <p:nvSpPr>
          <p:cNvPr id="53253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40363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altLang="ru-RU" smtClean="0">
              <a:latin typeface="Calibri" pitchFamily="34" charset="0"/>
              <a:ea typeface="SimSun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"/>
          <p:cNvSpPr txBox="1">
            <a:spLocks noChangeArrowheads="1"/>
          </p:cNvSpPr>
          <p:nvPr/>
        </p:nvSpPr>
        <p:spPr bwMode="auto">
          <a:xfrm>
            <a:off x="3851278" y="9429753"/>
            <a:ext cx="2944813" cy="495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D8FC7EA1-5E9F-4F4C-9EB2-017646B4FD9A}" type="slidenum">
              <a:rPr lang="ru-RU" altLang="ru-RU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ru-RU" altLang="ru-RU"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4113" cy="3722687"/>
          </a:xfrm>
          <a:solidFill>
            <a:srgbClr val="FFFFFF"/>
          </a:solidFill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3" y="4716463"/>
            <a:ext cx="5440363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0938" cy="3719512"/>
          </a:xfrm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0938" cy="37195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0938" cy="3719512"/>
          </a:xfrm>
          <a:ln/>
        </p:spPr>
      </p:sp>
      <p:sp>
        <p:nvSpPr>
          <p:cNvPr id="60419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0938" cy="37195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661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2965E5-6AEC-427A-AAA8-28718F2EA4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9459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DDD6FD-23D3-4954-A75D-502F8280D4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678282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50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739686-03BE-45DF-828A-5E03B8979C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083955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04F310-322C-41D8-BCBA-8CC05DED83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37139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2032BD-DE00-4310-8056-0CDADF70E9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206916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6613" y="1600203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A2CBA5-407D-49F9-BBDA-7297D71721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462132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9DC4F9-0E3F-414F-BD64-5B9CF799A6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753933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52C96F-95D1-4E22-88D1-4003B7BD61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672714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DE3D0C-D301-4452-8912-895CC0D145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354988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6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6D3362-5104-4435-B2FF-68502FBE00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34245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417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2B904F-0832-4DF3-98BE-BDD85DD0C5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577621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209AE5-E719-4D3B-AFB1-0349550C8F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9397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7813" y="128588"/>
            <a:ext cx="2055812" cy="5994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27" y="128588"/>
            <a:ext cx="6018213" cy="5994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BFAFD4-9385-4FD3-8759-6E3257D54F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187968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7813" y="128588"/>
            <a:ext cx="2055812" cy="5994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8213" cy="5994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370DAE-2BEB-493B-A31F-45A5F9AFDD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261684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60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234AC2-E884-4532-A9B4-C52029E4BF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260997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5354B6-3DAC-4528-8381-FC69D7F80E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997703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3A414D-8BBC-4406-98BE-6272A83CEC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00680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20" y="1600203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6613" y="1600203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B81C80-E817-42F9-A5F0-CD64386115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746383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5EE865-81B0-4027-9E41-0175099F15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507254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D54326-14F9-4FD0-8167-43B32D2088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94053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C17A6A-5354-4862-BEDE-F87AFF69C7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525223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9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19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AF35A7-CDA5-4F80-98DC-B6F2958FC2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1061290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51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891C6B-E6B8-4D88-B714-3E801F26DD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7643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661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A62373-C674-4554-9DF1-7F10F4CE36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3503573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AC3E24-E381-42E2-9085-437E382781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178067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7813" y="128588"/>
            <a:ext cx="2055812" cy="5994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27" y="128588"/>
            <a:ext cx="6018213" cy="5994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BC6B1C-B933-41A6-98D4-0E88712F18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2967524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61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81154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511135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102621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75337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482729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182966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477371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6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025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791FF4-59AF-4A2E-AADD-0C8F4F61D5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200932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73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33018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487183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939267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588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234AC2-E884-4532-A9B4-C52029E4BF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3903930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5354B6-3DAC-4528-8381-FC69D7F80E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258034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3A414D-8BBC-4406-98BE-6272A83CEC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541118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20" y="1600203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6613" y="1600203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B81C80-E817-42F9-A5F0-CD64386115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100264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5EE865-81B0-4027-9E41-0175099F15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5951005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D54326-14F9-4FD0-8167-43B32D2088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6065806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C17A6A-5354-4862-BEDE-F87AFF69C7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58736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16037E-69F9-4427-835B-42706103B2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005535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9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19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AF35A7-CDA5-4F80-98DC-B6F2958FC2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3492517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49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891C6B-E6B8-4D88-B714-3E801F26DD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9805222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AC3E24-E381-42E2-9085-437E382781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9935243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7813" y="128588"/>
            <a:ext cx="2055812" cy="5994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27" y="128588"/>
            <a:ext cx="6018213" cy="5994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BC6B1C-B933-41A6-98D4-0E88712F18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8154491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569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234AC2-E884-4532-A9B4-C52029E4BF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4397095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5354B6-3DAC-4528-8381-FC69D7F80E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9348945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3A414D-8BBC-4406-98BE-6272A83CEC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2223085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20" y="1600203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6613" y="1600203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B81C80-E817-42F9-A5F0-CD64386115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9388857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5EE865-81B0-4027-9E41-0175099F15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362459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D54326-14F9-4FD0-8167-43B32D2088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37284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20" y="1600203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6613" y="1600203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7DBAA9-ED3C-4435-941C-8AF11E5455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5808654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C17A6A-5354-4862-BEDE-F87AFF69C7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2297304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9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19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AF35A7-CDA5-4F80-98DC-B6F2958FC2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1796974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481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891C6B-E6B8-4D88-B714-3E801F26DD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3025199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AC3E24-E381-42E2-9085-437E382781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6939060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7813" y="128588"/>
            <a:ext cx="2055812" cy="5994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27" y="128588"/>
            <a:ext cx="6018213" cy="5994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BC6B1C-B933-41A6-98D4-0E88712F18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6054760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569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EA938F-711C-4B48-A936-B926AED899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2876454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C324F4-0852-488D-97CE-744A228FF5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0826249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F9F860-895C-4747-AF78-EF6339DC16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3822612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20" y="1600203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6613" y="1600203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C0DA0F-06A3-4E04-B4D5-293709BBEA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014302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771215-B9C4-425E-A29F-4944577A4F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07048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8E73FE-EB94-4065-94B5-00BE8E4087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2466894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8ECAB8-D29B-4FA3-8378-C80F460FC6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146019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54C335-F2C1-460D-9D3D-D45121432D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0514066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9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19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8E8AF0-3CBA-4C75-A0CA-243BD81E2F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533764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481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219E8F-DF91-4E62-8DD9-DBDD7A5534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7731824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5C4509-5328-4321-BD1A-CDC021CAAC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8394638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7813" y="128588"/>
            <a:ext cx="2055812" cy="5994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27" y="128588"/>
            <a:ext cx="6018213" cy="5994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FD5B31-0E36-4799-AFC8-A28F1FCE92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5983656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739686-03BE-45DF-828A-5E03B8979C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0462372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04F310-322C-41D8-BCBA-8CC05DED83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6114653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2032BD-DE00-4310-8056-0CDADF70E9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470973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A2CBA5-407D-49F9-BBDA-7297D71721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91286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4CD107-53FC-42D4-B510-B02DFAE03A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2091588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9DC4F9-0E3F-414F-BD64-5B9CF799A6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8491967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52C96F-95D1-4E22-88D1-4003B7BD61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9792571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DE3D0C-D301-4452-8912-895CC0D145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0710679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6D3362-5104-4435-B2FF-68502FBE00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6747887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2B904F-0832-4DF3-98BE-BDD85DD0C5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737341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209AE5-E719-4D3B-AFB1-0349550C8F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403321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7813" y="128588"/>
            <a:ext cx="2055812" cy="5994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8213" cy="5994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370DAE-2BEB-493B-A31F-45A5F9AFDD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13048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7DDDF2-80CC-4D87-BBA0-FD55E47728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76410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9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19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84F234-5FAE-4770-B066-8A56D03C9E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1775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604688-B97F-45C7-A9B2-F42DDEF702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81200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573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31ABF8-E3C1-46DC-B923-FB421E6D0E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91144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108D3A-D49D-4F7E-89DB-C64C7B0DA5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96031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7813" y="128588"/>
            <a:ext cx="2055812" cy="5994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27" y="128588"/>
            <a:ext cx="6018213" cy="5994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1C3C0E-4140-4704-984D-9BA9D5ABA5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4051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661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2D1F34-61FA-417E-B4EC-D2EFA425E7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9239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FEBF20-915E-47FE-B0B3-DADC3A25FA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80846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177945-797F-4577-8852-C36FA8B3F7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20827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20" y="1600203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6613" y="1600203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26E3C9-3847-4931-8F77-4C58317910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02845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0369FC-25EA-4630-B7B4-A2D2056C43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46107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A39B84-4505-4012-8886-707DC87FFD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06817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C73768-E3D0-487D-9F73-043C4561BE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3380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52B4AA-495E-4E13-9957-A1AE85EE0B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10459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9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19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3F5CD6-3761-45AD-960D-CC2803173D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6523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573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6341F-7B48-4E97-99A9-246674F291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33659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58BD97-77A9-411D-9D27-CCD49C50E0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521989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7813" y="128588"/>
            <a:ext cx="2055812" cy="5994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27" y="128588"/>
            <a:ext cx="6018213" cy="5994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311BC2-32DB-4FE9-8408-E8B3D48D6A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34663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661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B4F67D-A62F-4156-9078-80DFF6C612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222110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2E06FA-C23D-45C9-8C51-301B409A88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0463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2A0DEB-D771-4C94-8F06-8ACB297B6E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220404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20" y="1600203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6613" y="1600203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B2F669-0CBD-44FE-AFAE-1FBEF2AB8A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639617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113204-1405-48B9-903B-25CA6AB105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127229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16D4E9-04A9-4966-BC7A-510A155552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7927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20" y="1600203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6613" y="1600203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C53B41-D0E6-470F-99D2-CEF7C27BF7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715237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AD7C61-C6C3-4288-8D95-950607DDE5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643680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9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19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1F491E-E892-4A70-98EF-E2749B8319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524853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573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8936DC-6D50-4C11-AC08-60EB92F1EB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521390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BE366D-E780-4EC5-B293-7A90F928CF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589450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7813" y="128588"/>
            <a:ext cx="2055812" cy="5994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27" y="128588"/>
            <a:ext cx="6018213" cy="5994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9E69A1-BE1D-4455-9DC6-7C34F55380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433316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51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933207-59CA-43E8-AEB1-2F0001E933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05723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6CADA5-C2BF-4817-9E8C-B79DFCDF25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65315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C10A8-CB58-4774-8FA8-102AA496CA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53760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6613" y="1600203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2D7347-F610-42B9-B5DE-CDD720D0CC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766717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6A1EFF-0620-4FF4-9070-455C4D6335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9748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EF8CF7-E080-460F-91D2-4220740010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841634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A3382C-81F5-4CF9-BE5A-A1053413FE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828497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8F43E4-5BE8-4799-B406-0AECED6285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112882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6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8E6B14-983A-41B5-B8C0-75C2804E3B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9637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42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299971-7F82-43C5-BB11-EC996C8C51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10991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BE17D1-F906-46BC-96A3-A67CE57EA1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0107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7813" y="128588"/>
            <a:ext cx="2055812" cy="5994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8213" cy="5994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EE8782-25F9-4811-9B3E-79CB5577CE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80751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661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EA938F-711C-4B48-A936-B926AED899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23154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C324F4-0852-488D-97CE-744A228FF5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635607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F9F860-895C-4747-AF78-EF6339DC16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241380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20" y="1600203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6613" y="1600203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C0DA0F-06A3-4E04-B4D5-293709BBEA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3491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B17297-F103-4C5A-9ADD-9F7FFB4971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305752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771215-B9C4-425E-A29F-4944577A4F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486377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8ECAB8-D29B-4FA3-8378-C80F460FC6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7829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54C335-F2C1-460D-9D3D-D45121432D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018684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9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19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8E8AF0-3CBA-4C75-A0CA-243BD81E2F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567848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573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219E8F-DF91-4E62-8DD9-DBDD7A5534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883358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5C4509-5328-4321-BD1A-CDC021CAAC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330434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7813" y="128588"/>
            <a:ext cx="2055812" cy="5994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27" y="128588"/>
            <a:ext cx="6018213" cy="5994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FD5B31-0E36-4799-AFC8-A28F1FCE92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905749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51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FAE01-06E7-4917-8077-77C54ACE39E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24342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41F87-666C-481E-8A58-D8AF6027459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69714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8A2EE-1F3E-49E2-A119-EE78BFD0ED0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739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4574FB-FDD4-47D8-A134-082F5280FB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532879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43CD6-D07B-4F1D-9F91-11648B8DF1D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20106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B37FB-3659-4629-9432-A2337190263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41470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B3021-A6A2-4CA5-9842-564438F6D03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89638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594E7-2DB6-4D95-A71C-034AE30B510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67424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6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0FB54-5934-4694-8BF6-1D7C2033E21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6370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42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E3B7D-5256-49B2-9F6B-1EB993AD70F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21190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B63B0-CA06-4A09-A4BF-2FC96BBABE3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06144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D2A22-0573-4CF7-9B43-D02E7FA2E19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80044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650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234AC2-E884-4532-A9B4-C52029E4BF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211337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5354B6-3DAC-4528-8381-FC69D7F80E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8429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9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19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2AB949-7628-4E0B-B7CF-B1A7680D8A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167822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3A414D-8BBC-4406-98BE-6272A83CEC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350212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20" y="1600203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6613" y="1600203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B81C80-E817-42F9-A5F0-CD64386115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549457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5EE865-81B0-4027-9E41-0175099F15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360657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D54326-14F9-4FD0-8167-43B32D2088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900588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C17A6A-5354-4862-BEDE-F87AFF69C7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79751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9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19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AF35A7-CDA5-4F80-98DC-B6F2958FC2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655273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562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891C6B-E6B8-4D88-B714-3E801F26DD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610766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AC3E24-E381-42E2-9085-437E382781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748111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7813" y="128588"/>
            <a:ext cx="2055812" cy="5994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27" y="128588"/>
            <a:ext cx="6018213" cy="5994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BC6B1C-B933-41A6-98D4-0E88712F18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315563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50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764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573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A34D2D-B349-4BBA-B1FF-89AE1A970C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282836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32039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71096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86816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49130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44513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80495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6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13437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417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30337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60831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159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188913"/>
            <a:ext cx="2068512" cy="1009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6425" cy="143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3"/>
            <a:ext cx="8226425" cy="452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457202" y="6356349"/>
            <a:ext cx="2132013" cy="363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1030" name="Text Box 5"/>
          <p:cNvSpPr txBox="1">
            <a:spLocks noChangeArrowheads="1"/>
          </p:cNvSpPr>
          <p:nvPr/>
        </p:nvSpPr>
        <p:spPr bwMode="auto">
          <a:xfrm>
            <a:off x="3124200" y="6356442"/>
            <a:ext cx="2895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2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6553230" y="6356441"/>
            <a:ext cx="2130425" cy="36195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SzPct val="100000"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898989"/>
                </a:solidFill>
                <a:latin typeface="Times New Roman" pitchFamily="16" charset="0"/>
                <a:ea typeface="SimSun" charset="-122"/>
                <a:cs typeface="Arial Unicode MS" charset="0"/>
              </a:defRPr>
            </a:lvl1pPr>
          </a:lstStyle>
          <a:p>
            <a:pPr>
              <a:defRPr/>
            </a:pPr>
            <a:fld id="{CC1CF9FB-D105-4654-9E37-689F78BE92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65" r:id="rId1"/>
    <p:sldLayoutId id="2147485266" r:id="rId2"/>
    <p:sldLayoutId id="2147485267" r:id="rId3"/>
    <p:sldLayoutId id="2147485268" r:id="rId4"/>
    <p:sldLayoutId id="2147485269" r:id="rId5"/>
    <p:sldLayoutId id="2147485270" r:id="rId6"/>
    <p:sldLayoutId id="2147485271" r:id="rId7"/>
    <p:sldLayoutId id="2147485272" r:id="rId8"/>
    <p:sldLayoutId id="2147485273" r:id="rId9"/>
    <p:sldLayoutId id="2147485274" r:id="rId10"/>
    <p:sldLayoutId id="2147485275" r:id="rId11"/>
  </p:sldLayoutIdLst>
  <p:hf sldNum="0" hdr="0" ftr="0" dt="0"/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SimSun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SimSun" charset="-122"/>
          <a:cs typeface="SimSun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SimSun" charset="-122"/>
          <a:cs typeface="SimSun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SimSun" charset="-122"/>
          <a:cs typeface="SimSun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SimSun" charset="-122"/>
          <a:cs typeface="SimSun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SimSun" charset="-122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SimSun" charset="-122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SimSun" charset="-122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SimSun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SimSun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  <a:cs typeface="SimSun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  <a:cs typeface="SimSun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SimSun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SimSun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119" y="6165930"/>
            <a:ext cx="126047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051" name="Line 2"/>
          <p:cNvSpPr>
            <a:spLocks noChangeShapeType="1"/>
          </p:cNvSpPr>
          <p:nvPr/>
        </p:nvSpPr>
        <p:spPr bwMode="auto">
          <a:xfrm>
            <a:off x="0" y="1412875"/>
            <a:ext cx="9144000" cy="1588"/>
          </a:xfrm>
          <a:prstGeom prst="line">
            <a:avLst/>
          </a:prstGeom>
          <a:noFill/>
          <a:ln w="25560" cap="sq">
            <a:solidFill>
              <a:srgbClr val="4F81BD"/>
            </a:solidFill>
            <a:miter lim="800000"/>
            <a:headEnd/>
            <a:tailEnd/>
          </a:ln>
          <a:effectLst>
            <a:outerShdw dist="74769" dir="938535" algn="ctr" rotWithShape="0">
              <a:srgbClr val="000000">
                <a:alpha val="38033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mtClean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6425" cy="143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2053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3"/>
            <a:ext cx="8226425" cy="452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2054" name="Text Box 5"/>
          <p:cNvSpPr txBox="1">
            <a:spLocks noChangeArrowheads="1"/>
          </p:cNvSpPr>
          <p:nvPr/>
        </p:nvSpPr>
        <p:spPr bwMode="auto">
          <a:xfrm>
            <a:off x="457202" y="6356349"/>
            <a:ext cx="2132013" cy="363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 smtClean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2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741877" y="6356429"/>
            <a:ext cx="2130425" cy="36195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SzPct val="100000"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898989"/>
                </a:solidFill>
                <a:latin typeface="Times New Roman" pitchFamily="16" charset="0"/>
                <a:ea typeface="SimSun" charset="-122"/>
                <a:cs typeface="Arial Unicode MS" charset="0"/>
              </a:defRPr>
            </a:lvl1pPr>
          </a:lstStyle>
          <a:p>
            <a:pPr>
              <a:defRPr/>
            </a:pPr>
            <a:fld id="{0C8B70A1-444A-41D4-A4FE-AF0650A745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620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92" r:id="rId1"/>
    <p:sldLayoutId id="2147485393" r:id="rId2"/>
    <p:sldLayoutId id="2147485394" r:id="rId3"/>
    <p:sldLayoutId id="2147485395" r:id="rId4"/>
    <p:sldLayoutId id="2147485396" r:id="rId5"/>
    <p:sldLayoutId id="2147485397" r:id="rId6"/>
    <p:sldLayoutId id="2147485398" r:id="rId7"/>
    <p:sldLayoutId id="2147485399" r:id="rId8"/>
    <p:sldLayoutId id="2147485400" r:id="rId9"/>
    <p:sldLayoutId id="2147485401" r:id="rId10"/>
    <p:sldLayoutId id="2147485402" r:id="rId11"/>
  </p:sldLayoutIdLst>
  <p:hf sldNum="0" hdr="0" ftr="0" dt="0"/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SimSun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SimSun" charset="-122"/>
          <a:cs typeface="SimSun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SimSun" charset="-122"/>
          <a:cs typeface="SimSun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SimSun" charset="-122"/>
          <a:cs typeface="SimSun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SimSun" charset="-122"/>
          <a:cs typeface="SimSun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SimSun" charset="-122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SimSun" charset="-122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SimSun" charset="-122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SimSun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SimSun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  <a:cs typeface="SimSun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  <a:cs typeface="SimSun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SimSun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SimSun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119" y="6165889"/>
            <a:ext cx="1260475" cy="613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051" name="Line 2"/>
          <p:cNvSpPr>
            <a:spLocks noChangeShapeType="1"/>
          </p:cNvSpPr>
          <p:nvPr/>
        </p:nvSpPr>
        <p:spPr bwMode="auto">
          <a:xfrm>
            <a:off x="0" y="1411819"/>
            <a:ext cx="9144000" cy="2116"/>
          </a:xfrm>
          <a:prstGeom prst="line">
            <a:avLst/>
          </a:prstGeom>
          <a:noFill/>
          <a:ln w="25560" cap="sq">
            <a:solidFill>
              <a:srgbClr val="4F81BD"/>
            </a:solidFill>
            <a:miter lim="800000"/>
            <a:headEnd/>
            <a:tailEnd/>
          </a:ln>
          <a:effectLst>
            <a:outerShdw dist="74769" dir="938535" algn="ctr" rotWithShape="0">
              <a:srgbClr val="000000">
                <a:alpha val="38033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9128"/>
            <a:ext cx="8226425" cy="1432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2053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3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2054" name="Text Box 5"/>
          <p:cNvSpPr txBox="1">
            <a:spLocks noChangeArrowheads="1"/>
          </p:cNvSpPr>
          <p:nvPr/>
        </p:nvSpPr>
        <p:spPr bwMode="auto">
          <a:xfrm>
            <a:off x="457202" y="6356353"/>
            <a:ext cx="2132013" cy="364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 smtClean="0">
              <a:solidFill>
                <a:srgbClr val="FFFFFF"/>
              </a:solidFill>
            </a:endParaRPr>
          </a:p>
        </p:txBody>
      </p:sp>
      <p:sp>
        <p:nvSpPr>
          <p:cNvPr id="2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741877" y="6356352"/>
            <a:ext cx="2130425" cy="36194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SzPct val="100000"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898989"/>
                </a:solidFill>
                <a:latin typeface="Times New Roman" pitchFamily="16" charset="0"/>
                <a:ea typeface="SimSun" charset="-122"/>
                <a:cs typeface="Arial Unicode MS" charset="0"/>
              </a:defRPr>
            </a:lvl1pPr>
          </a:lstStyle>
          <a:p>
            <a:pPr>
              <a:defRPr/>
            </a:pPr>
            <a:fld id="{70917DF0-C47F-4C9C-A6B9-B62C72D9E5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125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04" r:id="rId1"/>
    <p:sldLayoutId id="2147485405" r:id="rId2"/>
    <p:sldLayoutId id="2147485406" r:id="rId3"/>
    <p:sldLayoutId id="2147485407" r:id="rId4"/>
    <p:sldLayoutId id="2147485408" r:id="rId5"/>
    <p:sldLayoutId id="2147485409" r:id="rId6"/>
    <p:sldLayoutId id="2147485410" r:id="rId7"/>
    <p:sldLayoutId id="2147485411" r:id="rId8"/>
    <p:sldLayoutId id="2147485412" r:id="rId9"/>
    <p:sldLayoutId id="2147485413" r:id="rId10"/>
    <p:sldLayoutId id="2147485414" r:id="rId11"/>
  </p:sldLayoutIdLst>
  <p:hf sldNum="0" hdr="0" ftr="0" dt="0"/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SimSun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SimSun" charset="-122"/>
          <a:cs typeface="SimSun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SimSun" charset="-122"/>
          <a:cs typeface="SimSun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SimSun" charset="-122"/>
          <a:cs typeface="SimSun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SimSun" charset="-122"/>
          <a:cs typeface="SimSun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SimSun" charset="-122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SimSun" charset="-122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SimSun" charset="-122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SimSun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SimSun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  <a:cs typeface="SimSun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  <a:cs typeface="SimSun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SimSun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SimSun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17.03.2015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346394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16" r:id="rId1"/>
    <p:sldLayoutId id="2147485417" r:id="rId2"/>
    <p:sldLayoutId id="2147485418" r:id="rId3"/>
    <p:sldLayoutId id="2147485419" r:id="rId4"/>
    <p:sldLayoutId id="2147485420" r:id="rId5"/>
    <p:sldLayoutId id="2147485421" r:id="rId6"/>
    <p:sldLayoutId id="2147485422" r:id="rId7"/>
    <p:sldLayoutId id="2147485423" r:id="rId8"/>
    <p:sldLayoutId id="2147485424" r:id="rId9"/>
    <p:sldLayoutId id="2147485425" r:id="rId10"/>
    <p:sldLayoutId id="214748542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117" y="6165870"/>
            <a:ext cx="1260475" cy="613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051" name="Line 2"/>
          <p:cNvSpPr>
            <a:spLocks noChangeShapeType="1"/>
          </p:cNvSpPr>
          <p:nvPr/>
        </p:nvSpPr>
        <p:spPr bwMode="auto">
          <a:xfrm>
            <a:off x="0" y="1411819"/>
            <a:ext cx="9144000" cy="2116"/>
          </a:xfrm>
          <a:prstGeom prst="line">
            <a:avLst/>
          </a:prstGeom>
          <a:noFill/>
          <a:ln w="25560" cap="sq">
            <a:solidFill>
              <a:srgbClr val="4F81BD"/>
            </a:solidFill>
            <a:miter lim="800000"/>
            <a:headEnd/>
            <a:tailEnd/>
          </a:ln>
          <a:effectLst>
            <a:outerShdw dist="74769" dir="938535" algn="ctr" rotWithShape="0">
              <a:srgbClr val="000000">
                <a:alpha val="38033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9128"/>
            <a:ext cx="8226425" cy="1432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2053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3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2054" name="Text Box 5"/>
          <p:cNvSpPr txBox="1">
            <a:spLocks noChangeArrowheads="1"/>
          </p:cNvSpPr>
          <p:nvPr/>
        </p:nvSpPr>
        <p:spPr bwMode="auto">
          <a:xfrm>
            <a:off x="457202" y="6356353"/>
            <a:ext cx="2132013" cy="364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 smtClean="0">
              <a:solidFill>
                <a:srgbClr val="FFFFFF"/>
              </a:solidFill>
            </a:endParaRPr>
          </a:p>
        </p:txBody>
      </p:sp>
      <p:sp>
        <p:nvSpPr>
          <p:cNvPr id="2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741877" y="6356352"/>
            <a:ext cx="2130425" cy="36194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SzPct val="100000"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898989"/>
                </a:solidFill>
                <a:latin typeface="Times New Roman" pitchFamily="16" charset="0"/>
                <a:ea typeface="SimSun" charset="-122"/>
                <a:cs typeface="Arial Unicode MS" charset="0"/>
              </a:defRPr>
            </a:lvl1pPr>
          </a:lstStyle>
          <a:p>
            <a:pPr>
              <a:defRPr/>
            </a:pPr>
            <a:fld id="{70917DF0-C47F-4C9C-A6B9-B62C72D9E5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1288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28" r:id="rId1"/>
    <p:sldLayoutId id="2147485429" r:id="rId2"/>
    <p:sldLayoutId id="2147485430" r:id="rId3"/>
    <p:sldLayoutId id="2147485431" r:id="rId4"/>
    <p:sldLayoutId id="2147485432" r:id="rId5"/>
    <p:sldLayoutId id="2147485433" r:id="rId6"/>
    <p:sldLayoutId id="2147485434" r:id="rId7"/>
    <p:sldLayoutId id="2147485435" r:id="rId8"/>
    <p:sldLayoutId id="2147485436" r:id="rId9"/>
    <p:sldLayoutId id="2147485437" r:id="rId10"/>
    <p:sldLayoutId id="2147485438" r:id="rId11"/>
  </p:sldLayoutIdLst>
  <p:hf sldNum="0" hdr="0" ftr="0" dt="0"/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SimSun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SimSun" charset="-122"/>
          <a:cs typeface="SimSun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SimSun" charset="-122"/>
          <a:cs typeface="SimSun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SimSun" charset="-122"/>
          <a:cs typeface="SimSun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SimSun" charset="-122"/>
          <a:cs typeface="SimSun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SimSun" charset="-122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SimSun" charset="-122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SimSun" charset="-122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SimSun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SimSun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  <a:cs typeface="SimSun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  <a:cs typeface="SimSun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SimSun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SimSun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9" y="6165852"/>
            <a:ext cx="1260475" cy="613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051" name="Line 2"/>
          <p:cNvSpPr>
            <a:spLocks noChangeShapeType="1"/>
          </p:cNvSpPr>
          <p:nvPr/>
        </p:nvSpPr>
        <p:spPr bwMode="auto">
          <a:xfrm>
            <a:off x="0" y="1411818"/>
            <a:ext cx="9144000" cy="2116"/>
          </a:xfrm>
          <a:prstGeom prst="line">
            <a:avLst/>
          </a:prstGeom>
          <a:noFill/>
          <a:ln w="25560" cap="sq">
            <a:solidFill>
              <a:srgbClr val="4F81BD"/>
            </a:solidFill>
            <a:miter lim="800000"/>
            <a:headEnd/>
            <a:tailEnd/>
          </a:ln>
          <a:effectLst>
            <a:outerShdw dist="74769" dir="938535" algn="ctr" rotWithShape="0">
              <a:srgbClr val="000000">
                <a:alpha val="38033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9118"/>
            <a:ext cx="8226425" cy="1432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2053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3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2054" name="Text Box 5"/>
          <p:cNvSpPr txBox="1">
            <a:spLocks noChangeArrowheads="1"/>
          </p:cNvSpPr>
          <p:nvPr/>
        </p:nvSpPr>
        <p:spPr bwMode="auto">
          <a:xfrm>
            <a:off x="457201" y="6356351"/>
            <a:ext cx="2132013" cy="364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 smtClean="0">
              <a:solidFill>
                <a:srgbClr val="FFFFFF"/>
              </a:solidFill>
            </a:endParaRPr>
          </a:p>
        </p:txBody>
      </p:sp>
      <p:sp>
        <p:nvSpPr>
          <p:cNvPr id="2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741864" y="6356351"/>
            <a:ext cx="2130425" cy="36194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SzPct val="100000"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898989"/>
                </a:solidFill>
                <a:latin typeface="Times New Roman" pitchFamily="16" charset="0"/>
                <a:ea typeface="SimSun" charset="-122"/>
                <a:cs typeface="Arial Unicode MS" charset="0"/>
              </a:defRPr>
            </a:lvl1pPr>
          </a:lstStyle>
          <a:p>
            <a:pPr>
              <a:defRPr/>
            </a:pPr>
            <a:fld id="{70917DF0-C47F-4C9C-A6B9-B62C72D9E5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9099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40" r:id="rId1"/>
    <p:sldLayoutId id="2147485441" r:id="rId2"/>
    <p:sldLayoutId id="2147485442" r:id="rId3"/>
    <p:sldLayoutId id="2147485443" r:id="rId4"/>
    <p:sldLayoutId id="2147485444" r:id="rId5"/>
    <p:sldLayoutId id="2147485445" r:id="rId6"/>
    <p:sldLayoutId id="2147485446" r:id="rId7"/>
    <p:sldLayoutId id="2147485447" r:id="rId8"/>
    <p:sldLayoutId id="2147485448" r:id="rId9"/>
    <p:sldLayoutId id="2147485449" r:id="rId10"/>
    <p:sldLayoutId id="2147485450" r:id="rId11"/>
  </p:sldLayoutIdLst>
  <p:hf sldNum="0" hdr="0" ftr="0" dt="0"/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SimSun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SimSun" charset="-122"/>
          <a:cs typeface="SimSun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SimSun" charset="-122"/>
          <a:cs typeface="SimSun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SimSun" charset="-122"/>
          <a:cs typeface="SimSun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SimSun" charset="-122"/>
          <a:cs typeface="SimSun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SimSun" charset="-122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SimSun" charset="-122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SimSun" charset="-122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SimSun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SimSun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  <a:cs typeface="SimSun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  <a:cs typeface="SimSun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SimSun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SimSun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6165850"/>
            <a:ext cx="1260475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051" name="Line 2"/>
          <p:cNvSpPr>
            <a:spLocks noChangeShapeType="1"/>
          </p:cNvSpPr>
          <p:nvPr/>
        </p:nvSpPr>
        <p:spPr bwMode="auto">
          <a:xfrm>
            <a:off x="0" y="1411288"/>
            <a:ext cx="9144000" cy="3175"/>
          </a:xfrm>
          <a:prstGeom prst="line">
            <a:avLst/>
          </a:prstGeom>
          <a:noFill/>
          <a:ln w="25560" cap="sq">
            <a:solidFill>
              <a:srgbClr val="4F81BD"/>
            </a:solidFill>
            <a:miter lim="800000"/>
            <a:headEnd/>
            <a:tailEnd/>
          </a:ln>
          <a:effectLst>
            <a:outerShdw dist="74769" dir="938535" algn="ctr" rotWithShape="0">
              <a:srgbClr val="000000">
                <a:alpha val="38033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6425" cy="143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2053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2054" name="Text Box 5"/>
          <p:cNvSpPr txBox="1">
            <a:spLocks noChangeArrowheads="1"/>
          </p:cNvSpPr>
          <p:nvPr/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2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741863" y="6356350"/>
            <a:ext cx="2130425" cy="3619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SzPct val="100000"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898989"/>
                </a:solidFill>
                <a:latin typeface="Times New Roman" pitchFamily="16" charset="0"/>
                <a:ea typeface="SimSun" charset="-122"/>
                <a:cs typeface="Arial Unicode MS" charset="0"/>
              </a:defRPr>
            </a:lvl1pPr>
          </a:lstStyle>
          <a:p>
            <a:pPr>
              <a:defRPr/>
            </a:pPr>
            <a:fld id="{3CFC48C0-95C6-4D28-86BA-78559BCD09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882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52" r:id="rId1"/>
    <p:sldLayoutId id="2147485453" r:id="rId2"/>
    <p:sldLayoutId id="2147485454" r:id="rId3"/>
    <p:sldLayoutId id="2147485455" r:id="rId4"/>
    <p:sldLayoutId id="2147485456" r:id="rId5"/>
    <p:sldLayoutId id="2147485457" r:id="rId6"/>
    <p:sldLayoutId id="2147485458" r:id="rId7"/>
    <p:sldLayoutId id="2147485459" r:id="rId8"/>
    <p:sldLayoutId id="2147485460" r:id="rId9"/>
    <p:sldLayoutId id="2147485461" r:id="rId10"/>
    <p:sldLayoutId id="2147485462" r:id="rId11"/>
  </p:sldLayoutIdLst>
  <p:hf hdr="0" ftr="0" dt="0"/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SimSun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SimSun" charset="-122"/>
          <a:cs typeface="SimSun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SimSun" charset="-122"/>
          <a:cs typeface="SimSun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SimSun" charset="-122"/>
          <a:cs typeface="SimSun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SimSun" charset="-122"/>
          <a:cs typeface="SimSun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SimSun" charset="-122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SimSun" charset="-122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SimSun" charset="-122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SimSun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SimSun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  <a:cs typeface="SimSun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  <a:cs typeface="SimSun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SimSun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SimSun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6165850"/>
            <a:ext cx="126047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051" name="Line 2"/>
          <p:cNvSpPr>
            <a:spLocks noChangeShapeType="1"/>
          </p:cNvSpPr>
          <p:nvPr/>
        </p:nvSpPr>
        <p:spPr bwMode="auto">
          <a:xfrm>
            <a:off x="0" y="1412875"/>
            <a:ext cx="9144000" cy="1588"/>
          </a:xfrm>
          <a:prstGeom prst="line">
            <a:avLst/>
          </a:prstGeom>
          <a:noFill/>
          <a:ln w="25560" cap="sq">
            <a:solidFill>
              <a:srgbClr val="4F81BD"/>
            </a:solidFill>
            <a:miter lim="800000"/>
            <a:headEnd/>
            <a:tailEnd/>
          </a:ln>
          <a:effectLst>
            <a:outerShdw dist="74769" dir="938535" algn="ctr" rotWithShape="0">
              <a:srgbClr val="000000">
                <a:alpha val="38033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mtClean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6425" cy="143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2053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2054" name="Text Box 5"/>
          <p:cNvSpPr txBox="1">
            <a:spLocks noChangeArrowheads="1"/>
          </p:cNvSpPr>
          <p:nvPr/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 smtClean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2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741863" y="6356350"/>
            <a:ext cx="2130425" cy="3619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SzPct val="100000"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898989"/>
                </a:solidFill>
                <a:latin typeface="Times New Roman" pitchFamily="16" charset="0"/>
                <a:ea typeface="SimSun" charset="-122"/>
                <a:cs typeface="Arial Unicode MS" charset="0"/>
              </a:defRPr>
            </a:lvl1pPr>
          </a:lstStyle>
          <a:p>
            <a:pPr>
              <a:defRPr/>
            </a:pPr>
            <a:fld id="{0C8B70A1-444A-41D4-A4FE-AF0650A745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6686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64" r:id="rId1"/>
    <p:sldLayoutId id="2147485465" r:id="rId2"/>
    <p:sldLayoutId id="2147485466" r:id="rId3"/>
    <p:sldLayoutId id="2147485467" r:id="rId4"/>
    <p:sldLayoutId id="2147485468" r:id="rId5"/>
    <p:sldLayoutId id="2147485469" r:id="rId6"/>
    <p:sldLayoutId id="2147485470" r:id="rId7"/>
    <p:sldLayoutId id="2147485471" r:id="rId8"/>
    <p:sldLayoutId id="2147485472" r:id="rId9"/>
    <p:sldLayoutId id="2147485473" r:id="rId10"/>
    <p:sldLayoutId id="2147485474" r:id="rId11"/>
  </p:sldLayoutIdLst>
  <p:hf sldNum="0" hdr="0" ftr="0" dt="0"/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SimSun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SimSun" charset="-122"/>
          <a:cs typeface="SimSun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SimSun" charset="-122"/>
          <a:cs typeface="SimSun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SimSun" charset="-122"/>
          <a:cs typeface="SimSun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SimSun" charset="-122"/>
          <a:cs typeface="SimSun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SimSun" charset="-122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SimSun" charset="-122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SimSun" charset="-122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SimSun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SimSun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  <a:cs typeface="SimSun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  <a:cs typeface="SimSun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SimSun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SimSun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119" y="6165853"/>
            <a:ext cx="1260475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051" name="Line 2"/>
          <p:cNvSpPr>
            <a:spLocks noChangeShapeType="1"/>
          </p:cNvSpPr>
          <p:nvPr/>
        </p:nvSpPr>
        <p:spPr bwMode="auto">
          <a:xfrm>
            <a:off x="0" y="1411381"/>
            <a:ext cx="9144000" cy="3175"/>
          </a:xfrm>
          <a:prstGeom prst="line">
            <a:avLst/>
          </a:prstGeom>
          <a:noFill/>
          <a:ln w="25560" cap="sq">
            <a:solidFill>
              <a:srgbClr val="4F81BD"/>
            </a:solidFill>
            <a:miter lim="800000"/>
            <a:headEnd/>
            <a:tailEnd/>
          </a:ln>
          <a:effectLst>
            <a:outerShdw dist="74769" dir="938535" algn="ctr" rotWithShape="0">
              <a:srgbClr val="000000">
                <a:alpha val="38033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6425" cy="143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2053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3"/>
            <a:ext cx="8226425" cy="452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2054" name="Text Box 5"/>
          <p:cNvSpPr txBox="1">
            <a:spLocks noChangeArrowheads="1"/>
          </p:cNvSpPr>
          <p:nvPr/>
        </p:nvSpPr>
        <p:spPr bwMode="auto">
          <a:xfrm>
            <a:off x="457202" y="6356349"/>
            <a:ext cx="2132013" cy="363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2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741877" y="6356441"/>
            <a:ext cx="2130425" cy="36195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SzPct val="100000"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898989"/>
                </a:solidFill>
                <a:latin typeface="Times New Roman" pitchFamily="16" charset="0"/>
                <a:ea typeface="SimSun" charset="-122"/>
                <a:cs typeface="Arial Unicode MS" charset="0"/>
              </a:defRPr>
            </a:lvl1pPr>
          </a:lstStyle>
          <a:p>
            <a:pPr>
              <a:defRPr/>
            </a:pPr>
            <a:fld id="{7FC32B2C-DD42-4F71-AE1E-F0AE793CFB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76" r:id="rId1"/>
    <p:sldLayoutId id="2147485277" r:id="rId2"/>
    <p:sldLayoutId id="2147485278" r:id="rId3"/>
    <p:sldLayoutId id="2147485279" r:id="rId4"/>
    <p:sldLayoutId id="2147485280" r:id="rId5"/>
    <p:sldLayoutId id="2147485281" r:id="rId6"/>
    <p:sldLayoutId id="2147485282" r:id="rId7"/>
    <p:sldLayoutId id="2147485283" r:id="rId8"/>
    <p:sldLayoutId id="2147485284" r:id="rId9"/>
    <p:sldLayoutId id="2147485285" r:id="rId10"/>
    <p:sldLayoutId id="2147485286" r:id="rId11"/>
  </p:sldLayoutIdLst>
  <p:hf sldNum="0" hdr="0" ftr="0" dt="0"/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SimSun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SimSun" charset="-122"/>
          <a:cs typeface="SimSun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SimSun" charset="-122"/>
          <a:cs typeface="SimSun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SimSun" charset="-122"/>
          <a:cs typeface="SimSun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SimSun" charset="-122"/>
          <a:cs typeface="SimSun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SimSun" charset="-122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SimSun" charset="-122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SimSun" charset="-122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SimSun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SimSun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  <a:cs typeface="SimSun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  <a:cs typeface="SimSun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SimSun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SimSun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21" y="6165853"/>
            <a:ext cx="1258887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6425" cy="143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3"/>
            <a:ext cx="8226425" cy="452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3077" name="Text Box 4"/>
          <p:cNvSpPr txBox="1">
            <a:spLocks noChangeArrowheads="1"/>
          </p:cNvSpPr>
          <p:nvPr/>
        </p:nvSpPr>
        <p:spPr bwMode="auto">
          <a:xfrm>
            <a:off x="457202" y="6356349"/>
            <a:ext cx="2132013" cy="363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3078" name="Text Box 5"/>
          <p:cNvSpPr txBox="1">
            <a:spLocks noChangeArrowheads="1"/>
          </p:cNvSpPr>
          <p:nvPr/>
        </p:nvSpPr>
        <p:spPr bwMode="auto">
          <a:xfrm>
            <a:off x="3124200" y="6356442"/>
            <a:ext cx="2895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2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6553230" y="6356441"/>
            <a:ext cx="2130425" cy="36195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SzPct val="100000"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898989"/>
                </a:solidFill>
                <a:latin typeface="Times New Roman" pitchFamily="16" charset="0"/>
                <a:ea typeface="SimSun" charset="-122"/>
                <a:cs typeface="Arial Unicode MS" charset="0"/>
              </a:defRPr>
            </a:lvl1pPr>
          </a:lstStyle>
          <a:p>
            <a:pPr>
              <a:defRPr/>
            </a:pPr>
            <a:fld id="{1C4DB40F-A65A-4720-884A-0FAF79AD5C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87" r:id="rId1"/>
    <p:sldLayoutId id="2147485288" r:id="rId2"/>
    <p:sldLayoutId id="2147485289" r:id="rId3"/>
    <p:sldLayoutId id="2147485290" r:id="rId4"/>
    <p:sldLayoutId id="2147485291" r:id="rId5"/>
    <p:sldLayoutId id="2147485292" r:id="rId6"/>
    <p:sldLayoutId id="2147485293" r:id="rId7"/>
    <p:sldLayoutId id="2147485294" r:id="rId8"/>
    <p:sldLayoutId id="2147485295" r:id="rId9"/>
    <p:sldLayoutId id="2147485296" r:id="rId10"/>
    <p:sldLayoutId id="2147485297" r:id="rId11"/>
  </p:sldLayoutIdLst>
  <p:hf sldNum="0" hdr="0" ftr="0" dt="0"/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SimSun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SimSun" charset="-122"/>
          <a:cs typeface="SimSun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SimSun" charset="-122"/>
          <a:cs typeface="SimSun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SimSun" charset="-122"/>
          <a:cs typeface="SimSun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SimSun" charset="-122"/>
          <a:cs typeface="SimSun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SimSun" charset="-122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SimSun" charset="-122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SimSun" charset="-122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SimSun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SimSun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  <a:cs typeface="SimSun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  <a:cs typeface="SimSun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SimSun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SimSun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Line 1"/>
          <p:cNvSpPr>
            <a:spLocks noChangeShapeType="1"/>
          </p:cNvSpPr>
          <p:nvPr/>
        </p:nvSpPr>
        <p:spPr bwMode="auto">
          <a:xfrm>
            <a:off x="0" y="1411381"/>
            <a:ext cx="9144000" cy="3175"/>
          </a:xfrm>
          <a:prstGeom prst="line">
            <a:avLst/>
          </a:prstGeom>
          <a:noFill/>
          <a:ln w="38160" cap="sq">
            <a:solidFill>
              <a:srgbClr val="4A7EB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8550" y="6032503"/>
            <a:ext cx="169545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100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6425" cy="143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4101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3"/>
            <a:ext cx="8226425" cy="452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4102" name="Text Box 5"/>
          <p:cNvSpPr txBox="1">
            <a:spLocks noChangeArrowheads="1"/>
          </p:cNvSpPr>
          <p:nvPr/>
        </p:nvSpPr>
        <p:spPr bwMode="auto">
          <a:xfrm>
            <a:off x="457202" y="6356349"/>
            <a:ext cx="2132013" cy="363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2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5076844" y="6356441"/>
            <a:ext cx="2130425" cy="36195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SzPct val="100000"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898989"/>
                </a:solidFill>
                <a:latin typeface="Times New Roman" pitchFamily="16" charset="0"/>
                <a:ea typeface="SimSun" charset="-122"/>
                <a:cs typeface="Arial Unicode MS" charset="0"/>
              </a:defRPr>
            </a:lvl1pPr>
          </a:lstStyle>
          <a:p>
            <a:pPr>
              <a:defRPr/>
            </a:pPr>
            <a:fld id="{C5A26977-66D6-4371-8728-B886F53DE1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98" r:id="rId1"/>
    <p:sldLayoutId id="2147485299" r:id="rId2"/>
    <p:sldLayoutId id="2147485300" r:id="rId3"/>
    <p:sldLayoutId id="2147485301" r:id="rId4"/>
    <p:sldLayoutId id="2147485302" r:id="rId5"/>
    <p:sldLayoutId id="2147485303" r:id="rId6"/>
    <p:sldLayoutId id="2147485304" r:id="rId7"/>
    <p:sldLayoutId id="2147485305" r:id="rId8"/>
    <p:sldLayoutId id="2147485306" r:id="rId9"/>
    <p:sldLayoutId id="2147485307" r:id="rId10"/>
    <p:sldLayoutId id="2147485308" r:id="rId11"/>
  </p:sldLayoutIdLst>
  <p:hf sldNum="0" hdr="0" ftr="0" dt="0"/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SimSun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SimSun" charset="-122"/>
          <a:cs typeface="SimSun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SimSun" charset="-122"/>
          <a:cs typeface="SimSun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SimSun" charset="-122"/>
          <a:cs typeface="SimSun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SimSun" charset="-122"/>
          <a:cs typeface="SimSun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SimSun" charset="-122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SimSun" charset="-122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SimSun" charset="-122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SimSun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SimSun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  <a:cs typeface="SimSun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  <a:cs typeface="SimSun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SimSun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SimSun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119" y="6165942"/>
            <a:ext cx="126047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7171" name="Line 2"/>
          <p:cNvSpPr>
            <a:spLocks noChangeShapeType="1"/>
          </p:cNvSpPr>
          <p:nvPr/>
        </p:nvSpPr>
        <p:spPr bwMode="auto">
          <a:xfrm>
            <a:off x="0" y="1412875"/>
            <a:ext cx="9144000" cy="1588"/>
          </a:xfrm>
          <a:prstGeom prst="line">
            <a:avLst/>
          </a:prstGeom>
          <a:noFill/>
          <a:ln w="25560" cap="sq">
            <a:solidFill>
              <a:srgbClr val="4F81BD"/>
            </a:solidFill>
            <a:miter lim="800000"/>
            <a:headEnd/>
            <a:tailEnd/>
          </a:ln>
          <a:effectLst>
            <a:outerShdw dist="74769" dir="938535" algn="ctr" rotWithShape="0">
              <a:srgbClr val="000000">
                <a:alpha val="38033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6425" cy="143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7173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3"/>
            <a:ext cx="8226425" cy="452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7174" name="Text Box 5"/>
          <p:cNvSpPr txBox="1">
            <a:spLocks noChangeArrowheads="1"/>
          </p:cNvSpPr>
          <p:nvPr/>
        </p:nvSpPr>
        <p:spPr bwMode="auto">
          <a:xfrm>
            <a:off x="457202" y="6356349"/>
            <a:ext cx="2132013" cy="363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2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741877" y="6356441"/>
            <a:ext cx="2130425" cy="36195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SzPct val="100000"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898989"/>
                </a:solidFill>
                <a:latin typeface="Times New Roman" pitchFamily="16" charset="0"/>
                <a:ea typeface="SimSun" charset="-122"/>
                <a:cs typeface="Arial Unicode MS" charset="0"/>
              </a:defRPr>
            </a:lvl1pPr>
          </a:lstStyle>
          <a:p>
            <a:pPr>
              <a:defRPr/>
            </a:pPr>
            <a:fld id="{9033774A-F983-498F-94AB-58754BEBD1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20" r:id="rId1"/>
    <p:sldLayoutId id="2147485321" r:id="rId2"/>
    <p:sldLayoutId id="2147485322" r:id="rId3"/>
    <p:sldLayoutId id="2147485323" r:id="rId4"/>
    <p:sldLayoutId id="2147485324" r:id="rId5"/>
    <p:sldLayoutId id="2147485325" r:id="rId6"/>
    <p:sldLayoutId id="2147485326" r:id="rId7"/>
    <p:sldLayoutId id="2147485327" r:id="rId8"/>
    <p:sldLayoutId id="2147485328" r:id="rId9"/>
    <p:sldLayoutId id="2147485329" r:id="rId10"/>
    <p:sldLayoutId id="2147485330" r:id="rId11"/>
  </p:sldLayoutIdLst>
  <p:hf sldNum="0" hdr="0" ftr="0" dt="0"/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SimSun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SimSun" charset="-122"/>
          <a:cs typeface="SimSun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SimSun" charset="-122"/>
          <a:cs typeface="SimSun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SimSun" charset="-122"/>
          <a:cs typeface="SimSun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SimSun" charset="-122"/>
          <a:cs typeface="SimSun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SimSun" charset="-122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SimSun" charset="-122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SimSun" charset="-122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SimSun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SimSun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  <a:cs typeface="SimSun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  <a:cs typeface="SimSun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SimSun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SimSun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119" y="6165853"/>
            <a:ext cx="1260475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051" name="Line 2"/>
          <p:cNvSpPr>
            <a:spLocks noChangeShapeType="1"/>
          </p:cNvSpPr>
          <p:nvPr/>
        </p:nvSpPr>
        <p:spPr bwMode="auto">
          <a:xfrm>
            <a:off x="0" y="1411381"/>
            <a:ext cx="9144000" cy="3175"/>
          </a:xfrm>
          <a:prstGeom prst="line">
            <a:avLst/>
          </a:prstGeom>
          <a:noFill/>
          <a:ln w="25560" cap="sq">
            <a:solidFill>
              <a:srgbClr val="4F81BD"/>
            </a:solidFill>
            <a:miter lim="800000"/>
            <a:headEnd/>
            <a:tailEnd/>
          </a:ln>
          <a:effectLst>
            <a:outerShdw dist="74769" dir="938535" algn="ctr" rotWithShape="0">
              <a:srgbClr val="000000">
                <a:alpha val="38033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6425" cy="143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2053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3"/>
            <a:ext cx="8226425" cy="452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2054" name="Text Box 5"/>
          <p:cNvSpPr txBox="1">
            <a:spLocks noChangeArrowheads="1"/>
          </p:cNvSpPr>
          <p:nvPr/>
        </p:nvSpPr>
        <p:spPr bwMode="auto">
          <a:xfrm>
            <a:off x="457202" y="6356349"/>
            <a:ext cx="2132013" cy="363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2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741877" y="6356441"/>
            <a:ext cx="2130425" cy="36195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SzPct val="100000"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898989"/>
                </a:solidFill>
                <a:latin typeface="Times New Roman" pitchFamily="16" charset="0"/>
                <a:ea typeface="SimSun" charset="-122"/>
                <a:cs typeface="Arial Unicode MS" charset="0"/>
              </a:defRPr>
            </a:lvl1pPr>
          </a:lstStyle>
          <a:p>
            <a:pPr>
              <a:defRPr/>
            </a:pPr>
            <a:fld id="{3CFC48C0-95C6-4D28-86BA-78559BCD09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3471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32" r:id="rId1"/>
    <p:sldLayoutId id="2147485333" r:id="rId2"/>
    <p:sldLayoutId id="2147485334" r:id="rId3"/>
    <p:sldLayoutId id="2147485335" r:id="rId4"/>
    <p:sldLayoutId id="2147485336" r:id="rId5"/>
    <p:sldLayoutId id="2147485337" r:id="rId6"/>
    <p:sldLayoutId id="2147485338" r:id="rId7"/>
    <p:sldLayoutId id="2147485339" r:id="rId8"/>
    <p:sldLayoutId id="2147485340" r:id="rId9"/>
    <p:sldLayoutId id="2147485341" r:id="rId10"/>
    <p:sldLayoutId id="2147485342" r:id="rId11"/>
  </p:sldLayoutIdLst>
  <p:hf hdr="0" ftr="0" dt="0"/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SimSun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SimSun" charset="-122"/>
          <a:cs typeface="SimSun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SimSun" charset="-122"/>
          <a:cs typeface="SimSun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SimSun" charset="-122"/>
          <a:cs typeface="SimSun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SimSun" charset="-122"/>
          <a:cs typeface="SimSun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SimSun" charset="-122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SimSun" charset="-122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SimSun" charset="-122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SimSun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SimSun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  <a:cs typeface="SimSun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  <a:cs typeface="SimSun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SimSun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SimSun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EE5AFD18-8521-427F-91C0-EBF58B75E678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17.03.2015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08362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44" r:id="rId1"/>
    <p:sldLayoutId id="2147485345" r:id="rId2"/>
    <p:sldLayoutId id="2147485346" r:id="rId3"/>
    <p:sldLayoutId id="2147485347" r:id="rId4"/>
    <p:sldLayoutId id="2147485348" r:id="rId5"/>
    <p:sldLayoutId id="2147485349" r:id="rId6"/>
    <p:sldLayoutId id="2147485350" r:id="rId7"/>
    <p:sldLayoutId id="2147485351" r:id="rId8"/>
    <p:sldLayoutId id="2147485352" r:id="rId9"/>
    <p:sldLayoutId id="2147485353" r:id="rId10"/>
    <p:sldLayoutId id="2147485354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119" y="6165933"/>
            <a:ext cx="1260475" cy="613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051" name="Line 2"/>
          <p:cNvSpPr>
            <a:spLocks noChangeShapeType="1"/>
          </p:cNvSpPr>
          <p:nvPr/>
        </p:nvSpPr>
        <p:spPr bwMode="auto">
          <a:xfrm>
            <a:off x="0" y="1411819"/>
            <a:ext cx="9144000" cy="2116"/>
          </a:xfrm>
          <a:prstGeom prst="line">
            <a:avLst/>
          </a:prstGeom>
          <a:noFill/>
          <a:ln w="25560" cap="sq">
            <a:solidFill>
              <a:srgbClr val="4F81BD"/>
            </a:solidFill>
            <a:miter lim="800000"/>
            <a:headEnd/>
            <a:tailEnd/>
          </a:ln>
          <a:effectLst>
            <a:outerShdw dist="74769" dir="938535" algn="ctr" rotWithShape="0">
              <a:srgbClr val="000000">
                <a:alpha val="38033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9128"/>
            <a:ext cx="8226425" cy="1432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2053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3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2054" name="Text Box 5"/>
          <p:cNvSpPr txBox="1">
            <a:spLocks noChangeArrowheads="1"/>
          </p:cNvSpPr>
          <p:nvPr/>
        </p:nvSpPr>
        <p:spPr bwMode="auto">
          <a:xfrm>
            <a:off x="457202" y="6356353"/>
            <a:ext cx="2132013" cy="364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 smtClean="0">
              <a:solidFill>
                <a:srgbClr val="FFFFFF"/>
              </a:solidFill>
            </a:endParaRPr>
          </a:p>
        </p:txBody>
      </p:sp>
      <p:sp>
        <p:nvSpPr>
          <p:cNvPr id="2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741877" y="6356352"/>
            <a:ext cx="2130425" cy="36194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SzPct val="100000"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898989"/>
                </a:solidFill>
                <a:latin typeface="Times New Roman" pitchFamily="16" charset="0"/>
                <a:ea typeface="SimSun" charset="-122"/>
                <a:cs typeface="Arial Unicode MS" charset="0"/>
              </a:defRPr>
            </a:lvl1pPr>
          </a:lstStyle>
          <a:p>
            <a:pPr>
              <a:defRPr/>
            </a:pPr>
            <a:fld id="{70917DF0-C47F-4C9C-A6B9-B62C72D9E5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5791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68" r:id="rId1"/>
    <p:sldLayoutId id="2147485369" r:id="rId2"/>
    <p:sldLayoutId id="2147485370" r:id="rId3"/>
    <p:sldLayoutId id="2147485371" r:id="rId4"/>
    <p:sldLayoutId id="2147485372" r:id="rId5"/>
    <p:sldLayoutId id="2147485373" r:id="rId6"/>
    <p:sldLayoutId id="2147485374" r:id="rId7"/>
    <p:sldLayoutId id="2147485375" r:id="rId8"/>
    <p:sldLayoutId id="2147485376" r:id="rId9"/>
    <p:sldLayoutId id="2147485377" r:id="rId10"/>
    <p:sldLayoutId id="2147485378" r:id="rId11"/>
  </p:sldLayoutIdLst>
  <p:hf sldNum="0" hdr="0" ftr="0" dt="0"/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SimSun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SimSun" charset="-122"/>
          <a:cs typeface="SimSun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SimSun" charset="-122"/>
          <a:cs typeface="SimSun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SimSun" charset="-122"/>
          <a:cs typeface="SimSun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SimSun" charset="-122"/>
          <a:cs typeface="SimSun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SimSun" charset="-122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SimSun" charset="-122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SimSun" charset="-122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SimSun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SimSun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  <a:cs typeface="SimSun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  <a:cs typeface="SimSun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SimSun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SimSun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17.03.2015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26726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80" r:id="rId1"/>
    <p:sldLayoutId id="2147485381" r:id="rId2"/>
    <p:sldLayoutId id="2147485382" r:id="rId3"/>
    <p:sldLayoutId id="2147485383" r:id="rId4"/>
    <p:sldLayoutId id="2147485384" r:id="rId5"/>
    <p:sldLayoutId id="2147485385" r:id="rId6"/>
    <p:sldLayoutId id="2147485386" r:id="rId7"/>
    <p:sldLayoutId id="2147485387" r:id="rId8"/>
    <p:sldLayoutId id="2147485388" r:id="rId9"/>
    <p:sldLayoutId id="2147485389" r:id="rId10"/>
    <p:sldLayoutId id="214748539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1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01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9.xml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2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Relationship Id="rId6" Type="http://schemas.openxmlformats.org/officeDocument/2006/relationships/customXml" Target="../ink/ink1.xml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6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oleObject" Target="../embeddings/Microsoft_Excel_Chart1.xls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2.xml"/><Relationship Id="rId6" Type="http://schemas.openxmlformats.org/officeDocument/2006/relationships/image" Target="../media/image39.png"/><Relationship Id="rId5" Type="http://schemas.openxmlformats.org/officeDocument/2006/relationships/image" Target="../media/image16.png"/><Relationship Id="rId4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01.xml"/><Relationship Id="rId6" Type="http://schemas.openxmlformats.org/officeDocument/2006/relationships/image" Target="../media/image44.pn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34.xml"/><Relationship Id="rId4" Type="http://schemas.openxmlformats.org/officeDocument/2006/relationships/image" Target="../media/image5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34.xml"/><Relationship Id="rId4" Type="http://schemas.openxmlformats.org/officeDocument/2006/relationships/image" Target="../media/image5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34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gif"/><Relationship Id="rId1" Type="http://schemas.openxmlformats.org/officeDocument/2006/relationships/slideLayout" Target="../slideLayouts/slideLayout161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jpeg"/><Relationship Id="rId13" Type="http://schemas.openxmlformats.org/officeDocument/2006/relationships/image" Target="../media/image69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63.png"/><Relationship Id="rId12" Type="http://schemas.openxmlformats.org/officeDocument/2006/relationships/image" Target="../media/image68.jpeg"/><Relationship Id="rId2" Type="http://schemas.openxmlformats.org/officeDocument/2006/relationships/diagramData" Target="../diagrams/data2.xml"/><Relationship Id="rId16" Type="http://schemas.openxmlformats.org/officeDocument/2006/relationships/image" Target="../media/image72.png"/><Relationship Id="rId1" Type="http://schemas.openxmlformats.org/officeDocument/2006/relationships/slideLayout" Target="../slideLayouts/slideLayout172.xml"/><Relationship Id="rId6" Type="http://schemas.microsoft.com/office/2007/relationships/diagramDrawing" Target="../diagrams/drawing2.xml"/><Relationship Id="rId11" Type="http://schemas.openxmlformats.org/officeDocument/2006/relationships/image" Target="../media/image67.emf"/><Relationship Id="rId5" Type="http://schemas.openxmlformats.org/officeDocument/2006/relationships/diagramColors" Target="../diagrams/colors2.xml"/><Relationship Id="rId15" Type="http://schemas.openxmlformats.org/officeDocument/2006/relationships/image" Target="../media/image71.jpeg"/><Relationship Id="rId10" Type="http://schemas.openxmlformats.org/officeDocument/2006/relationships/image" Target="../media/image66.pn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65.png"/><Relationship Id="rId14" Type="http://schemas.openxmlformats.org/officeDocument/2006/relationships/image" Target="../media/image70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9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ChangeArrowheads="1"/>
          </p:cNvSpPr>
          <p:nvPr/>
        </p:nvSpPr>
        <p:spPr bwMode="auto">
          <a:xfrm>
            <a:off x="133353" y="3644900"/>
            <a:ext cx="8748713" cy="175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1pPr>
            <a:lvl2pPr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2pPr>
            <a:lvl3pPr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3pPr>
            <a:lvl4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4pPr>
            <a:lvl5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ru-RU" altLang="ru-RU" sz="2800" dirty="0">
              <a:latin typeface="Franklin Gothic Medium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ru-RU" altLang="ru-RU" sz="2800" dirty="0">
              <a:latin typeface="Franklin Gothic Medium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2400" dirty="0">
              <a:latin typeface="Franklin Gothic Medium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2400" dirty="0">
              <a:latin typeface="Franklin Gothic Medium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2400" dirty="0">
              <a:latin typeface="Franklin Gothic Medium" pitchFamily="34" charset="0"/>
            </a:endParaRPr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6441" y="1341437"/>
            <a:ext cx="1871663" cy="1568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27584" y="3717032"/>
            <a:ext cx="78488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tx1"/>
                </a:solidFill>
                <a:latin typeface="Times New Roman"/>
                <a:ea typeface="Calibri"/>
              </a:rPr>
              <a:t>Поддержка </a:t>
            </a:r>
            <a:r>
              <a:rPr lang="ru-RU" sz="3600" b="1" dirty="0" err="1">
                <a:solidFill>
                  <a:schemeClr val="tx1"/>
                </a:solidFill>
                <a:latin typeface="Times New Roman"/>
                <a:ea typeface="Calibri"/>
              </a:rPr>
              <a:t>стартапов</a:t>
            </a:r>
            <a:r>
              <a:rPr lang="ru-RU" sz="3600" b="1" dirty="0">
                <a:solidFill>
                  <a:schemeClr val="tx1"/>
                </a:solidFill>
                <a:latin typeface="Times New Roman"/>
                <a:ea typeface="Calibri"/>
              </a:rPr>
              <a:t>: </a:t>
            </a:r>
            <a:endParaRPr lang="ru-RU" sz="3600" b="1" dirty="0" smtClean="0">
              <a:solidFill>
                <a:schemeClr val="tx1"/>
              </a:solidFill>
              <a:latin typeface="Times New Roman"/>
              <a:ea typeface="Calibri"/>
            </a:endParaRPr>
          </a:p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/>
                <a:ea typeface="Calibri"/>
              </a:rPr>
              <a:t>от </a:t>
            </a:r>
            <a:r>
              <a:rPr lang="ru-RU" sz="3600" b="1" dirty="0">
                <a:solidFill>
                  <a:schemeClr val="tx1"/>
                </a:solidFill>
                <a:latin typeface="Times New Roman"/>
                <a:ea typeface="Calibri"/>
              </a:rPr>
              <a:t>идеи к коммерческой </a:t>
            </a:r>
            <a:r>
              <a:rPr lang="ru-RU" sz="3600" b="1" dirty="0" smtClean="0">
                <a:solidFill>
                  <a:schemeClr val="tx1"/>
                </a:solidFill>
                <a:latin typeface="Times New Roman"/>
                <a:ea typeface="Calibri"/>
              </a:rPr>
              <a:t>реализации</a:t>
            </a:r>
            <a:endParaRPr lang="ru-RU" sz="3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-1188640" y="344632"/>
            <a:ext cx="103326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</a:t>
            </a:r>
            <a:r>
              <a:rPr lang="ru-RU" sz="3600" dirty="0" smtClean="0">
                <a:solidFill>
                  <a:prstClr val="black"/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rPr>
              <a:t>Даниил Кирьянов</a:t>
            </a:r>
            <a:r>
              <a:rPr lang="en-US" sz="3600" dirty="0" smtClean="0">
                <a:solidFill>
                  <a:prstClr val="black"/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rPr>
              <a:t>,</a:t>
            </a:r>
            <a:r>
              <a:rPr lang="ru-RU" sz="3600" dirty="0" smtClean="0">
                <a:solidFill>
                  <a:prstClr val="black"/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rPr>
              <a:t> Москв</a:t>
            </a:r>
            <a:r>
              <a:rPr lang="ru-RU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0" y="1484784"/>
            <a:ext cx="9144000" cy="0"/>
          </a:xfrm>
          <a:prstGeom prst="line">
            <a:avLst/>
          </a:prstGeom>
          <a:ln w="635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251520" y="1717938"/>
            <a:ext cx="532859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ru-RU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Нейротренажер</a:t>
            </a: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для 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тренировки  </a:t>
            </a: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тонких 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движений </a:t>
            </a: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постинсультных  </a:t>
            </a: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пациентов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Был представлен на выставке «Открытые инновации»  2014 года.</a:t>
            </a:r>
          </a:p>
          <a:p>
            <a:pPr algn="just" defTabSz="914400" fontAlgn="auto">
              <a:spcBef>
                <a:spcPts val="0"/>
              </a:spcBef>
              <a:spcAft>
                <a:spcPts val="0"/>
              </a:spcAft>
            </a:pPr>
            <a:endParaRPr lang="ru-RU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4" descr="http://fasie.ru/images/logo/fasie_r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6165396"/>
            <a:ext cx="1281338" cy="441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7" name="Picture 3" descr="C:\Users\Bidnenko\Desktop\ПРОЕКТЫ на стенд\Кирьянов, УМНИК, Томск\DApPb0JO2HQ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8240" y="1518658"/>
            <a:ext cx="3147439" cy="1801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Bidnenko\Desktop\ПРОЕКТЫ на стенд\Кирьянов, УМНИК, Томск\HyCilLSVj7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573108"/>
            <a:ext cx="3885215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EV1B9449 cop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700852"/>
            <a:ext cx="3595687" cy="233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5861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Прямоугольник 6"/>
          <p:cNvSpPr>
            <a:spLocks noChangeArrowheads="1"/>
          </p:cNvSpPr>
          <p:nvPr/>
        </p:nvSpPr>
        <p:spPr bwMode="auto">
          <a:xfrm>
            <a:off x="323852" y="1398588"/>
            <a:ext cx="5256213" cy="5232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 dirty="0" smtClean="0">
              <a:solidFill>
                <a:schemeClr val="tx1"/>
              </a:solidFill>
              <a:latin typeface="Arial" pitchFamily="34" charset="0"/>
            </a:endParaRPr>
          </a:p>
          <a:p>
            <a:pPr>
              <a:buClr>
                <a:srgbClr val="000000"/>
              </a:buClr>
              <a:buSzPct val="100000"/>
            </a:pPr>
            <a:r>
              <a:rPr lang="ru-RU" altLang="ru-RU" dirty="0">
                <a:solidFill>
                  <a:schemeClr val="tx1"/>
                </a:solidFill>
                <a:latin typeface="Arial" pitchFamily="34" charset="0"/>
              </a:rPr>
              <a:t>С</a:t>
            </a:r>
            <a:r>
              <a:rPr lang="ru-RU" altLang="ru-RU" dirty="0" smtClean="0">
                <a:solidFill>
                  <a:schemeClr val="tx1"/>
                </a:solidFill>
                <a:latin typeface="Arial" pitchFamily="34" charset="0"/>
              </a:rPr>
              <a:t>тудент Пензенского государственного университета Михаил </a:t>
            </a:r>
            <a:r>
              <a:rPr lang="ru-RU" altLang="ru-RU" dirty="0">
                <a:solidFill>
                  <a:schemeClr val="tx1"/>
                </a:solidFill>
                <a:latin typeface="Arial" pitchFamily="34" charset="0"/>
              </a:rPr>
              <a:t>Геращенко изобрел </a:t>
            </a:r>
            <a:r>
              <a:rPr lang="ru-RU" altLang="ru-RU" dirty="0" err="1">
                <a:solidFill>
                  <a:schemeClr val="tx1"/>
                </a:solidFill>
                <a:latin typeface="Arial" pitchFamily="34" charset="0"/>
              </a:rPr>
              <a:t>гидроманжетный</a:t>
            </a:r>
            <a:r>
              <a:rPr lang="ru-RU" altLang="ru-RU" dirty="0">
                <a:solidFill>
                  <a:schemeClr val="tx1"/>
                </a:solidFill>
                <a:latin typeface="Arial" pitchFamily="34" charset="0"/>
              </a:rPr>
              <a:t> тонометр, который позволяет в десятки раз быстрее и точнее измерять артериальное давление. </a:t>
            </a:r>
            <a:endParaRPr lang="ru-RU" altLang="ru-RU" dirty="0" smtClean="0">
              <a:solidFill>
                <a:schemeClr val="tx1"/>
              </a:solidFill>
              <a:latin typeface="Arial" pitchFamily="34" charset="0"/>
            </a:endParaRPr>
          </a:p>
          <a:p>
            <a:pPr>
              <a:buClr>
                <a:srgbClr val="000000"/>
              </a:buClr>
              <a:buSzPct val="100000"/>
            </a:pPr>
            <a:endParaRPr lang="ru-RU" altLang="ru-RU" dirty="0">
              <a:solidFill>
                <a:srgbClr val="002060"/>
              </a:solidFill>
              <a:latin typeface="Arial" pitchFamily="34" charset="0"/>
            </a:endParaRPr>
          </a:p>
          <a:p>
            <a:pPr>
              <a:buClr>
                <a:srgbClr val="000000"/>
              </a:buClr>
              <a:buSzPct val="100000"/>
            </a:pPr>
            <a:endParaRPr lang="ru-RU" altLang="ru-RU" dirty="0" smtClean="0">
              <a:solidFill>
                <a:srgbClr val="002060"/>
              </a:solidFill>
              <a:latin typeface="Arial" pitchFamily="34" charset="0"/>
            </a:endParaRPr>
          </a:p>
          <a:p>
            <a:pPr>
              <a:buClr>
                <a:srgbClr val="000000"/>
              </a:buClr>
              <a:buSzPct val="100000"/>
            </a:pPr>
            <a:endParaRPr lang="ru-RU" altLang="ru-RU" dirty="0">
              <a:solidFill>
                <a:srgbClr val="002060"/>
              </a:solidFill>
              <a:latin typeface="Arial" pitchFamily="34" charset="0"/>
            </a:endParaRPr>
          </a:p>
          <a:p>
            <a:pPr>
              <a:buClr>
                <a:srgbClr val="000000"/>
              </a:buClr>
              <a:buSzPct val="100000"/>
            </a:pPr>
            <a:endParaRPr lang="ru-RU" altLang="ru-RU" dirty="0" smtClean="0">
              <a:solidFill>
                <a:srgbClr val="002060"/>
              </a:solidFill>
              <a:latin typeface="Arial" pitchFamily="34" charset="0"/>
            </a:endParaRPr>
          </a:p>
          <a:p>
            <a:pPr>
              <a:buClr>
                <a:srgbClr val="000000"/>
              </a:buClr>
              <a:buSzPct val="100000"/>
            </a:pPr>
            <a:endParaRPr lang="ru-RU" altLang="ru-RU" dirty="0">
              <a:solidFill>
                <a:srgbClr val="002060"/>
              </a:solidFill>
              <a:latin typeface="Arial" pitchFamily="34" charset="0"/>
            </a:endParaRPr>
          </a:p>
          <a:p>
            <a:pPr>
              <a:buClr>
                <a:srgbClr val="000000"/>
              </a:buClr>
              <a:buSzPct val="100000"/>
            </a:pPr>
            <a:endParaRPr lang="ru-RU" altLang="ru-RU" dirty="0" smtClean="0">
              <a:solidFill>
                <a:srgbClr val="002060"/>
              </a:solidFill>
              <a:latin typeface="Arial" pitchFamily="34" charset="0"/>
            </a:endParaRPr>
          </a:p>
          <a:p>
            <a:pPr>
              <a:buClr>
                <a:srgbClr val="000000"/>
              </a:buClr>
              <a:buSzPct val="100000"/>
            </a:pPr>
            <a:endParaRPr lang="ru-RU" altLang="ru-RU" dirty="0">
              <a:solidFill>
                <a:srgbClr val="002060"/>
              </a:solidFill>
              <a:latin typeface="Arial" pitchFamily="34" charset="0"/>
            </a:endParaRPr>
          </a:p>
          <a:p>
            <a:pPr>
              <a:buClr>
                <a:srgbClr val="000000"/>
              </a:buClr>
              <a:buSzPct val="100000"/>
            </a:pPr>
            <a:endParaRPr lang="ru-RU" altLang="ru-RU" dirty="0" smtClean="0">
              <a:solidFill>
                <a:srgbClr val="002060"/>
              </a:solidFill>
              <a:latin typeface="Arial" pitchFamily="34" charset="0"/>
            </a:endParaRPr>
          </a:p>
          <a:p>
            <a:pPr>
              <a:buClr>
                <a:srgbClr val="000000"/>
              </a:buClr>
              <a:buSzPct val="100000"/>
            </a:pPr>
            <a:endParaRPr lang="ru-RU" altLang="ru-RU" dirty="0">
              <a:solidFill>
                <a:srgbClr val="002060"/>
              </a:solidFill>
              <a:latin typeface="Arial" pitchFamily="34" charset="0"/>
            </a:endParaRPr>
          </a:p>
          <a:p>
            <a:pPr>
              <a:buClr>
                <a:srgbClr val="000000"/>
              </a:buClr>
              <a:buSzPct val="100000"/>
            </a:pPr>
            <a:r>
              <a:rPr lang="ru-RU" altLang="ru-RU" dirty="0" smtClean="0">
                <a:solidFill>
                  <a:schemeClr val="tx1"/>
                </a:solidFill>
                <a:latin typeface="Arial" pitchFamily="34" charset="0"/>
              </a:rPr>
              <a:t>Сейчас </a:t>
            </a:r>
            <a:r>
              <a:rPr lang="ru-RU" altLang="ru-RU" dirty="0">
                <a:solidFill>
                  <a:schemeClr val="tx1"/>
                </a:solidFill>
                <a:latin typeface="Arial" pitchFamily="34" charset="0"/>
              </a:rPr>
              <a:t>технология доводится до совершенства. </a:t>
            </a:r>
          </a:p>
          <a:p>
            <a:pPr>
              <a:buClr>
                <a:srgbClr val="000000"/>
              </a:buClr>
              <a:buSzPct val="100000"/>
            </a:pPr>
            <a:endParaRPr lang="ru-RU" altLang="ru-RU" sz="1400" dirty="0" smtClean="0">
              <a:solidFill>
                <a:srgbClr val="002060"/>
              </a:solidFill>
              <a:latin typeface="Arial" pitchFamily="34" charset="0"/>
            </a:endParaRP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 sz="1400" dirty="0" smtClean="0">
              <a:solidFill>
                <a:srgbClr val="002060"/>
              </a:solidFill>
              <a:latin typeface="Arial" pitchFamily="34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457200" y="44451"/>
            <a:ext cx="82296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>
            <a:normAutofit/>
          </a:bodyPr>
          <a:lstStyle/>
          <a:p>
            <a:pPr algn="ctr" defTabSz="914400" fontAlgn="auto"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Franklin Gothic Medium" pitchFamily="34" charset="0"/>
                <a:ea typeface="SimSun"/>
              </a:rPr>
              <a:t>Михали Геращенко</a:t>
            </a:r>
            <a:r>
              <a:rPr lang="en-US" sz="36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Franklin Gothic Medium" pitchFamily="34" charset="0"/>
                <a:ea typeface="SimSun"/>
              </a:rPr>
              <a:t>,</a:t>
            </a:r>
            <a:r>
              <a:rPr lang="ru-RU" sz="36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Franklin Gothic Medium" pitchFamily="34" charset="0"/>
                <a:ea typeface="SimSun"/>
              </a:rPr>
              <a:t> Пенза</a:t>
            </a:r>
            <a:endParaRPr lang="ru-RU" sz="3600" dirty="0">
              <a:solidFill>
                <a:srgbClr val="000000">
                  <a:lumMod val="75000"/>
                  <a:lumOff val="25000"/>
                </a:srgbClr>
              </a:solidFill>
              <a:latin typeface="Franklin Gothic Medium" pitchFamily="34" charset="0"/>
              <a:ea typeface="SimSun"/>
            </a:endParaRPr>
          </a:p>
        </p:txBody>
      </p:sp>
      <p:pic>
        <p:nvPicPr>
          <p:cNvPr id="2765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322" y="3434044"/>
            <a:ext cx="2614403" cy="1939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4" descr="http://player.myshared.ru/156857/data/images/img3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9867" y="2563341"/>
            <a:ext cx="2604342" cy="3097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7" descr="C:\Users\Михаил\Desktop\DSC0462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8296" y="3511608"/>
            <a:ext cx="2119761" cy="1861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7822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Прямоугольник 6"/>
          <p:cNvSpPr>
            <a:spLocks noChangeArrowheads="1"/>
          </p:cNvSpPr>
          <p:nvPr/>
        </p:nvSpPr>
        <p:spPr bwMode="auto">
          <a:xfrm>
            <a:off x="323852" y="1398595"/>
            <a:ext cx="5256213" cy="6186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 sz="1400" dirty="0" smtClean="0">
              <a:solidFill>
                <a:srgbClr val="002060"/>
              </a:solidFill>
              <a:latin typeface="Arial" pitchFamily="34" charset="0"/>
            </a:endParaRPr>
          </a:p>
          <a:p>
            <a:pPr>
              <a:buClr>
                <a:srgbClr val="000000"/>
              </a:buClr>
              <a:buSzPct val="100000"/>
            </a:pPr>
            <a:endParaRPr lang="ru-RU" altLang="ru-RU" sz="1400" dirty="0" smtClean="0">
              <a:solidFill>
                <a:srgbClr val="002060"/>
              </a:solidFill>
              <a:latin typeface="Arial" pitchFamily="34" charset="0"/>
            </a:endParaRPr>
          </a:p>
          <a:p>
            <a:pPr>
              <a:buClr>
                <a:srgbClr val="000000"/>
              </a:buClr>
              <a:buSzPct val="100000"/>
            </a:pPr>
            <a:r>
              <a:rPr lang="ru-RU" altLang="ru-RU" sz="1600" dirty="0" smtClean="0">
                <a:solidFill>
                  <a:srgbClr val="002060"/>
                </a:solidFill>
                <a:latin typeface="Arial" pitchFamily="34" charset="0"/>
              </a:rPr>
              <a:t>Юлия Аверина</a:t>
            </a:r>
            <a:r>
              <a:rPr lang="en-US" altLang="ru-RU" sz="1600" dirty="0" smtClean="0">
                <a:solidFill>
                  <a:srgbClr val="002060"/>
                </a:solidFill>
                <a:latin typeface="Arial" pitchFamily="34" charset="0"/>
              </a:rPr>
              <a:t>, </a:t>
            </a:r>
            <a:r>
              <a:rPr lang="ru-RU" altLang="ru-RU" sz="1600" dirty="0" smtClean="0">
                <a:solidFill>
                  <a:srgbClr val="002060"/>
                </a:solidFill>
                <a:latin typeface="Arial" pitchFamily="34" charset="0"/>
              </a:rPr>
              <a:t>Генеральный директор  ООО «</a:t>
            </a:r>
            <a:r>
              <a:rPr lang="ru-RU" altLang="ru-RU" sz="1600" dirty="0" err="1" smtClean="0">
                <a:solidFill>
                  <a:srgbClr val="002060"/>
                </a:solidFill>
                <a:latin typeface="Arial" pitchFamily="34" charset="0"/>
              </a:rPr>
              <a:t>Бинакор</a:t>
            </a:r>
            <a:r>
              <a:rPr lang="ru-RU" altLang="ru-RU" sz="1600" dirty="0" smtClean="0">
                <a:solidFill>
                  <a:srgbClr val="002060"/>
                </a:solidFill>
                <a:latin typeface="Arial" pitchFamily="34" charset="0"/>
              </a:rPr>
              <a:t>-ХТ», победитель «УМНИК» 2009.</a:t>
            </a:r>
          </a:p>
          <a:p>
            <a:pPr>
              <a:buClr>
                <a:srgbClr val="000000"/>
              </a:buClr>
              <a:buSzPct val="100000"/>
            </a:pPr>
            <a:endParaRPr lang="ru-RU" altLang="ru-RU" sz="1400" dirty="0" smtClean="0">
              <a:solidFill>
                <a:srgbClr val="002060"/>
              </a:solidFill>
              <a:latin typeface="Arial" pitchFamily="34" charset="0"/>
            </a:endParaRPr>
          </a:p>
          <a:p>
            <a:pPr>
              <a:buClr>
                <a:srgbClr val="000000"/>
              </a:buClr>
              <a:buSzPct val="100000"/>
            </a:pPr>
            <a:endParaRPr lang="ru-RU" altLang="ru-RU" sz="1400" dirty="0" smtClean="0">
              <a:solidFill>
                <a:srgbClr val="002060"/>
              </a:solidFill>
              <a:latin typeface="Arial" pitchFamily="34" charset="0"/>
            </a:endParaRPr>
          </a:p>
          <a:p>
            <a:pPr>
              <a:buClr>
                <a:srgbClr val="000000"/>
              </a:buClr>
              <a:buSzPct val="100000"/>
            </a:pPr>
            <a:endParaRPr lang="ru-RU" altLang="ru-RU" sz="1400" dirty="0" smtClean="0">
              <a:solidFill>
                <a:srgbClr val="002060"/>
              </a:solidFill>
              <a:latin typeface="Arial" pitchFamily="34" charset="0"/>
            </a:endParaRPr>
          </a:p>
          <a:p>
            <a:pPr>
              <a:buClr>
                <a:srgbClr val="000000"/>
              </a:buClr>
              <a:buSzPct val="100000"/>
            </a:pPr>
            <a:r>
              <a:rPr lang="ru-RU" altLang="ru-RU" sz="1400" dirty="0" smtClean="0">
                <a:solidFill>
                  <a:srgbClr val="002060"/>
                </a:solidFill>
                <a:latin typeface="Arial" pitchFamily="34" charset="0"/>
              </a:rPr>
              <a:t> 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 sz="1400" dirty="0" smtClean="0">
              <a:solidFill>
                <a:srgbClr val="002060"/>
              </a:solidFill>
              <a:latin typeface="Arial" pitchFamily="34" charset="0"/>
            </a:endParaRP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 sz="1400" dirty="0" smtClean="0">
              <a:solidFill>
                <a:srgbClr val="002060"/>
              </a:solidFill>
              <a:latin typeface="Arial" pitchFamily="34" charset="0"/>
            </a:endParaRP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 sz="1400" dirty="0" smtClean="0">
              <a:solidFill>
                <a:srgbClr val="002060"/>
              </a:solidFill>
              <a:latin typeface="Arial" pitchFamily="34" charset="0"/>
            </a:endParaRP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 sz="1400" dirty="0" smtClean="0">
              <a:solidFill>
                <a:srgbClr val="002060"/>
              </a:solidFill>
              <a:latin typeface="Arial" pitchFamily="34" charset="0"/>
            </a:endParaRP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altLang="ru-RU" sz="1400" dirty="0" smtClean="0">
              <a:solidFill>
                <a:srgbClr val="002060"/>
              </a:solidFill>
              <a:latin typeface="Arial" pitchFamily="34" charset="0"/>
            </a:endParaRP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altLang="ru-RU" sz="1400" dirty="0" smtClean="0">
              <a:solidFill>
                <a:srgbClr val="002060"/>
              </a:solidFill>
              <a:latin typeface="Arial" pitchFamily="34" charset="0"/>
            </a:endParaRP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 sz="1400" dirty="0" smtClean="0">
              <a:solidFill>
                <a:srgbClr val="002060"/>
              </a:solidFill>
              <a:latin typeface="Arial" pitchFamily="34" charset="0"/>
            </a:endParaRP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 sz="1400" dirty="0" smtClean="0">
              <a:solidFill>
                <a:srgbClr val="002060"/>
              </a:solidFill>
              <a:latin typeface="Arial" pitchFamily="34" charset="0"/>
            </a:endParaRP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1600" dirty="0" smtClean="0">
                <a:solidFill>
                  <a:srgbClr val="002060"/>
                </a:solidFill>
                <a:latin typeface="Arial" pitchFamily="34" charset="0"/>
              </a:rPr>
              <a:t>Студенты Российского химико-технологического университета имени Д.И. Менделеева создали предприятие «</a:t>
            </a:r>
            <a:r>
              <a:rPr lang="ru-RU" altLang="ru-RU" sz="1600" dirty="0" err="1" smtClean="0">
                <a:solidFill>
                  <a:srgbClr val="002060"/>
                </a:solidFill>
                <a:latin typeface="Arial" pitchFamily="34" charset="0"/>
              </a:rPr>
              <a:t>Бинакор</a:t>
            </a:r>
            <a:r>
              <a:rPr lang="ru-RU" altLang="ru-RU" sz="1600" dirty="0" smtClean="0">
                <a:solidFill>
                  <a:srgbClr val="002060"/>
                </a:solidFill>
                <a:latin typeface="Arial" pitchFamily="34" charset="0"/>
              </a:rPr>
              <a:t> - ХТ». Создать свой бизнес они смогли после победы в программе «УМНИК» в 2009 году. Сейчас  разрабатывают новый способ очистки воды.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 sz="1600" dirty="0" smtClean="0">
              <a:solidFill>
                <a:srgbClr val="002060"/>
              </a:solidFill>
              <a:latin typeface="Arial" pitchFamily="34" charset="0"/>
            </a:endParaRP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 sz="1400" dirty="0" smtClean="0">
              <a:solidFill>
                <a:srgbClr val="002060"/>
              </a:solidFill>
              <a:latin typeface="Arial" pitchFamily="34" charset="0"/>
            </a:endParaRP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 sz="1400" dirty="0" smtClean="0">
              <a:solidFill>
                <a:srgbClr val="002060"/>
              </a:solidFill>
              <a:latin typeface="Arial" pitchFamily="34" charset="0"/>
            </a:endParaRP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 sz="1400" dirty="0" smtClean="0">
              <a:solidFill>
                <a:srgbClr val="002060"/>
              </a:solidFill>
              <a:latin typeface="Arial" pitchFamily="34" charset="0"/>
            </a:endParaRP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 sz="1400" dirty="0" smtClean="0">
              <a:solidFill>
                <a:srgbClr val="002060"/>
              </a:solidFill>
              <a:latin typeface="Arial" pitchFamily="34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457200" y="44451"/>
            <a:ext cx="82296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>
            <a:normAutofit/>
          </a:bodyPr>
          <a:lstStyle/>
          <a:p>
            <a:pPr algn="ctr" defTabSz="914400" fontAlgn="auto">
              <a:spcAft>
                <a:spcPts val="0"/>
              </a:spcAft>
              <a:defRPr/>
            </a:pPr>
            <a:r>
              <a:rPr lang="ru-RU" sz="3600" dirty="0">
                <a:solidFill>
                  <a:srgbClr val="000000">
                    <a:lumMod val="75000"/>
                    <a:lumOff val="25000"/>
                  </a:srgbClr>
                </a:solidFill>
                <a:latin typeface="Franklin Gothic Medium" pitchFamily="34" charset="0"/>
                <a:ea typeface="SimSun"/>
              </a:rPr>
              <a:t>Компания «</a:t>
            </a:r>
            <a:r>
              <a:rPr lang="ru-RU" sz="3600" dirty="0" err="1">
                <a:solidFill>
                  <a:srgbClr val="000000">
                    <a:lumMod val="75000"/>
                    <a:lumOff val="25000"/>
                  </a:srgbClr>
                </a:solidFill>
                <a:latin typeface="Franklin Gothic Medium" pitchFamily="34" charset="0"/>
                <a:ea typeface="SimSun"/>
              </a:rPr>
              <a:t>Бинакор</a:t>
            </a:r>
            <a:r>
              <a:rPr lang="ru-RU" sz="3600" dirty="0">
                <a:solidFill>
                  <a:srgbClr val="000000">
                    <a:lumMod val="75000"/>
                    <a:lumOff val="25000"/>
                  </a:srgbClr>
                </a:solidFill>
                <a:latin typeface="Franklin Gothic Medium" pitchFamily="34" charset="0"/>
                <a:ea typeface="SimSun"/>
              </a:rPr>
              <a:t>-</a:t>
            </a:r>
            <a:r>
              <a:rPr lang="en-US" sz="3600" dirty="0">
                <a:solidFill>
                  <a:srgbClr val="000000">
                    <a:lumMod val="75000"/>
                    <a:lumOff val="25000"/>
                  </a:srgbClr>
                </a:solidFill>
                <a:latin typeface="Franklin Gothic Medium" pitchFamily="34" charset="0"/>
                <a:ea typeface="SimSun"/>
              </a:rPr>
              <a:t>XT</a:t>
            </a:r>
            <a:r>
              <a:rPr lang="ru-RU" sz="3600" dirty="0">
                <a:solidFill>
                  <a:srgbClr val="000000">
                    <a:lumMod val="75000"/>
                    <a:lumOff val="25000"/>
                  </a:srgbClr>
                </a:solidFill>
                <a:latin typeface="Franklin Gothic Medium" pitchFamily="34" charset="0"/>
                <a:ea typeface="SimSun"/>
              </a:rPr>
              <a:t>» </a:t>
            </a:r>
          </a:p>
        </p:txBody>
      </p:sp>
      <p:pic>
        <p:nvPicPr>
          <p:cNvPr id="2662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822575"/>
            <a:ext cx="1594520" cy="1800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4" descr="http://binacor.ru/img/logo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2043" y="2425700"/>
            <a:ext cx="3101975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6" descr="http://binacor.ru/img/gerb-ht-sm2_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2997201"/>
            <a:ext cx="1519238" cy="1517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0158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Прямоугольник 6"/>
          <p:cNvSpPr>
            <a:spLocks noChangeArrowheads="1"/>
          </p:cNvSpPr>
          <p:nvPr/>
        </p:nvSpPr>
        <p:spPr bwMode="auto">
          <a:xfrm>
            <a:off x="323852" y="1399118"/>
            <a:ext cx="5256213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 sz="1400" smtClean="0">
              <a:solidFill>
                <a:srgbClr val="002060"/>
              </a:solidFill>
            </a:endParaRP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 sz="1400" smtClean="0">
              <a:solidFill>
                <a:srgbClr val="002060"/>
              </a:solidFill>
            </a:endParaRP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 sz="1400" smtClean="0">
              <a:solidFill>
                <a:srgbClr val="002060"/>
              </a:solidFill>
            </a:endParaRP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 sz="1400" smtClean="0">
              <a:solidFill>
                <a:srgbClr val="002060"/>
              </a:solidFill>
            </a:endParaRP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 sz="1400" smtClean="0">
              <a:solidFill>
                <a:srgbClr val="002060"/>
              </a:solidFill>
            </a:endParaRP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 sz="1400" smtClean="0">
              <a:solidFill>
                <a:srgbClr val="002060"/>
              </a:solidFill>
            </a:endParaRP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 sz="1400" smtClean="0">
              <a:solidFill>
                <a:srgbClr val="002060"/>
              </a:solidFill>
            </a:endParaRPr>
          </a:p>
        </p:txBody>
      </p:sp>
      <p:pic>
        <p:nvPicPr>
          <p:cNvPr id="31748" name="Picture 4" descr="C:\Documents and Settings\Handogina\Рабочий стол\100CANON\селигер_все\фото\11.обща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577" y="3122352"/>
            <a:ext cx="5587727" cy="3321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Прямоугольник 10"/>
          <p:cNvSpPr>
            <a:spLocks noChangeArrowheads="1"/>
          </p:cNvSpPr>
          <p:nvPr/>
        </p:nvSpPr>
        <p:spPr bwMode="auto">
          <a:xfrm>
            <a:off x="5076056" y="1772816"/>
            <a:ext cx="3797946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2000" b="1" dirty="0" smtClean="0">
                <a:solidFill>
                  <a:srgbClr val="000000"/>
                </a:solidFill>
              </a:rPr>
              <a:t>Победителями </a:t>
            </a:r>
            <a:r>
              <a:rPr lang="ru-RU" altLang="ru-RU" sz="2000" b="1" dirty="0" smtClean="0">
                <a:solidFill>
                  <a:srgbClr val="000000"/>
                </a:solidFill>
              </a:rPr>
              <a:t>программ «УМНИК» и «УМНИК </a:t>
            </a:r>
            <a:endParaRPr lang="ru-RU" altLang="ru-RU" sz="2000" b="1" dirty="0" smtClean="0">
              <a:solidFill>
                <a:srgbClr val="000000"/>
              </a:solidFill>
            </a:endParaRPr>
          </a:p>
          <a:p>
            <a:pPr algn="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2000" b="1" dirty="0" smtClean="0">
                <a:solidFill>
                  <a:srgbClr val="000000"/>
                </a:solidFill>
              </a:rPr>
              <a:t>на </a:t>
            </a:r>
            <a:r>
              <a:rPr lang="ru-RU" altLang="ru-RU" sz="2000" b="1" dirty="0" smtClean="0">
                <a:solidFill>
                  <a:srgbClr val="000000"/>
                </a:solidFill>
              </a:rPr>
              <a:t>СТАРТ» создано </a:t>
            </a:r>
            <a:endParaRPr lang="ru-RU" altLang="ru-RU" sz="2000" b="1" dirty="0" smtClean="0">
              <a:solidFill>
                <a:srgbClr val="000000"/>
              </a:solidFill>
            </a:endParaRPr>
          </a:p>
          <a:p>
            <a:pPr algn="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2000" b="1" dirty="0" smtClean="0">
                <a:solidFill>
                  <a:srgbClr val="000000"/>
                </a:solidFill>
              </a:rPr>
              <a:t>645 </a:t>
            </a:r>
            <a:r>
              <a:rPr lang="ru-RU" altLang="ru-RU" sz="2000" b="1" dirty="0" smtClean="0">
                <a:solidFill>
                  <a:srgbClr val="000000"/>
                </a:solidFill>
              </a:rPr>
              <a:t>предприятий</a:t>
            </a:r>
            <a:r>
              <a:rPr lang="ru-RU" altLang="ru-RU" sz="2000" b="1" dirty="0" smtClean="0">
                <a:solidFill>
                  <a:srgbClr val="002060"/>
                </a:solidFill>
              </a:rPr>
              <a:t>.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4663457"/>
              </p:ext>
            </p:extLst>
          </p:nvPr>
        </p:nvGraphicFramePr>
        <p:xfrm>
          <a:off x="179388" y="1748400"/>
          <a:ext cx="4597404" cy="12044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7346"/>
                <a:gridCol w="678305"/>
                <a:gridCol w="804655"/>
                <a:gridCol w="890664"/>
                <a:gridCol w="716434"/>
              </a:tblGrid>
              <a:tr h="670343">
                <a:tc>
                  <a:txBody>
                    <a:bodyPr/>
                    <a:lstStyle/>
                    <a:p>
                      <a:r>
                        <a:rPr lang="ru-RU" sz="1900" dirty="0" smtClean="0"/>
                        <a:t>Год</a:t>
                      </a:r>
                      <a:endParaRPr lang="ru-RU" sz="1900" dirty="0"/>
                    </a:p>
                  </a:txBody>
                  <a:tcPr marL="91447" marR="91447" marT="45611" marB="45611"/>
                </a:tc>
                <a:tc>
                  <a:txBody>
                    <a:bodyPr/>
                    <a:lstStyle/>
                    <a:p>
                      <a:r>
                        <a:rPr lang="ru-RU" sz="1900" dirty="0" smtClean="0"/>
                        <a:t>2010</a:t>
                      </a:r>
                      <a:endParaRPr lang="ru-RU" sz="1900" dirty="0"/>
                    </a:p>
                  </a:txBody>
                  <a:tcPr marL="91447" marR="91447" marT="45611" marB="45611"/>
                </a:tc>
                <a:tc>
                  <a:txBody>
                    <a:bodyPr/>
                    <a:lstStyle/>
                    <a:p>
                      <a:r>
                        <a:rPr lang="ru-RU" sz="1900" dirty="0" smtClean="0"/>
                        <a:t>2011</a:t>
                      </a:r>
                      <a:endParaRPr lang="ru-RU" sz="1900" dirty="0"/>
                    </a:p>
                  </a:txBody>
                  <a:tcPr marL="91447" marR="91447" marT="45611" marB="45611"/>
                </a:tc>
                <a:tc>
                  <a:txBody>
                    <a:bodyPr/>
                    <a:lstStyle/>
                    <a:p>
                      <a:r>
                        <a:rPr lang="ru-RU" sz="1900" dirty="0" smtClean="0"/>
                        <a:t>2012</a:t>
                      </a:r>
                      <a:endParaRPr lang="ru-RU" sz="1900" dirty="0"/>
                    </a:p>
                  </a:txBody>
                  <a:tcPr marL="91447" marR="91447" marT="45611" marB="45611"/>
                </a:tc>
                <a:tc>
                  <a:txBody>
                    <a:bodyPr/>
                    <a:lstStyle/>
                    <a:p>
                      <a:r>
                        <a:rPr lang="ru-RU" sz="1900" dirty="0" smtClean="0"/>
                        <a:t>2013</a:t>
                      </a:r>
                      <a:endParaRPr lang="ru-RU" sz="1900" dirty="0"/>
                    </a:p>
                  </a:txBody>
                  <a:tcPr marL="91447" marR="91447" marT="45611" marB="45611"/>
                </a:tc>
              </a:tr>
              <a:tr h="534088">
                <a:tc>
                  <a:txBody>
                    <a:bodyPr/>
                    <a:lstStyle/>
                    <a:p>
                      <a:r>
                        <a:rPr lang="ru-RU" sz="1900" dirty="0" smtClean="0"/>
                        <a:t>Победители</a:t>
                      </a:r>
                      <a:endParaRPr lang="ru-RU" sz="1900" dirty="0"/>
                    </a:p>
                  </a:txBody>
                  <a:tcPr marL="91447" marR="91447" marT="45611" marB="45611"/>
                </a:tc>
                <a:tc>
                  <a:txBody>
                    <a:bodyPr/>
                    <a:lstStyle/>
                    <a:p>
                      <a:r>
                        <a:rPr lang="ru-RU" sz="1900" dirty="0" smtClean="0"/>
                        <a:t>37</a:t>
                      </a:r>
                      <a:endParaRPr lang="ru-RU" sz="1900" dirty="0"/>
                    </a:p>
                  </a:txBody>
                  <a:tcPr marL="91447" marR="91447" marT="45611" marB="45611"/>
                </a:tc>
                <a:tc>
                  <a:txBody>
                    <a:bodyPr/>
                    <a:lstStyle/>
                    <a:p>
                      <a:r>
                        <a:rPr lang="ru-RU" sz="1900" dirty="0" smtClean="0"/>
                        <a:t>60</a:t>
                      </a:r>
                      <a:endParaRPr lang="ru-RU" sz="1900" dirty="0"/>
                    </a:p>
                  </a:txBody>
                  <a:tcPr marL="91447" marR="91447" marT="45611" marB="45611"/>
                </a:tc>
                <a:tc>
                  <a:txBody>
                    <a:bodyPr/>
                    <a:lstStyle/>
                    <a:p>
                      <a:r>
                        <a:rPr lang="ru-RU" sz="1900" dirty="0" smtClean="0"/>
                        <a:t>68</a:t>
                      </a:r>
                      <a:endParaRPr lang="ru-RU" sz="1900" dirty="0"/>
                    </a:p>
                  </a:txBody>
                  <a:tcPr marL="91447" marR="91447" marT="45611" marB="45611"/>
                </a:tc>
                <a:tc>
                  <a:txBody>
                    <a:bodyPr/>
                    <a:lstStyle/>
                    <a:p>
                      <a:r>
                        <a:rPr lang="ru-RU" sz="1900" dirty="0" smtClean="0"/>
                        <a:t>50</a:t>
                      </a:r>
                      <a:endParaRPr lang="ru-RU" sz="1900" dirty="0"/>
                    </a:p>
                  </a:txBody>
                  <a:tcPr marL="91447" marR="91447" marT="45611" marB="45611"/>
                </a:tc>
              </a:tr>
            </a:tbl>
          </a:graphicData>
        </a:graphic>
      </p:graphicFrame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457200" y="44451"/>
            <a:ext cx="82296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>
            <a:normAutofit/>
          </a:bodyPr>
          <a:lstStyle/>
          <a:p>
            <a:pPr algn="ctr" defTabSz="914400" fontAlgn="auto">
              <a:spcAft>
                <a:spcPts val="0"/>
              </a:spcAft>
              <a:defRPr/>
            </a:pPr>
            <a:r>
              <a:rPr lang="ru-RU" sz="3200" dirty="0">
                <a:solidFill>
                  <a:srgbClr val="000000">
                    <a:lumMod val="75000"/>
                    <a:lumOff val="25000"/>
                  </a:srgbClr>
                </a:solidFill>
                <a:latin typeface="Franklin Gothic Medium" pitchFamily="34" charset="0"/>
                <a:ea typeface="SimSun"/>
              </a:rPr>
              <a:t>Программа «УМНИК на СТАРТ»</a:t>
            </a:r>
          </a:p>
        </p:txBody>
      </p:sp>
    </p:spTree>
    <p:extLst>
      <p:ext uri="{BB962C8B-B14F-4D97-AF65-F5344CB8AC3E}">
        <p14:creationId xmlns:p14="http://schemas.microsoft.com/office/powerpoint/2010/main" val="296923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-1188640" y="344629"/>
            <a:ext cx="103326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         </a:t>
            </a:r>
            <a:r>
              <a:rPr lang="ru-RU" sz="3200" dirty="0" smtClean="0">
                <a:solidFill>
                  <a:prstClr val="black"/>
                </a:solidFill>
                <a:latin typeface="Franklin Gothic Medium" panose="020B0603020102020204" pitchFamily="34" charset="0"/>
                <a:ea typeface="+mn-ea"/>
                <a:cs typeface="Gautami" panose="020B0502040204020203" pitchFamily="34" charset="0"/>
              </a:rPr>
              <a:t>Константин Рукин</a:t>
            </a:r>
            <a:r>
              <a:rPr lang="en-US" sz="3200" dirty="0" smtClean="0">
                <a:solidFill>
                  <a:prstClr val="black"/>
                </a:solidFill>
                <a:latin typeface="Franklin Gothic Medium" panose="020B0603020102020204" pitchFamily="34" charset="0"/>
                <a:ea typeface="+mn-ea"/>
                <a:cs typeface="Gautami" panose="020B0502040204020203" pitchFamily="34" charset="0"/>
              </a:rPr>
              <a:t>,</a:t>
            </a:r>
            <a:r>
              <a:rPr lang="ru-RU" sz="3200" dirty="0" smtClean="0">
                <a:solidFill>
                  <a:prstClr val="black"/>
                </a:solidFill>
                <a:latin typeface="Franklin Gothic Medium" panose="020B0603020102020204" pitchFamily="34" charset="0"/>
                <a:ea typeface="+mn-ea"/>
                <a:cs typeface="Gautami" panose="020B0502040204020203" pitchFamily="34" charset="0"/>
              </a:rPr>
              <a:t> Томск 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ru-RU" sz="3200" dirty="0" smtClean="0">
                <a:solidFill>
                  <a:prstClr val="black"/>
                </a:solidFill>
                <a:latin typeface="Franklin Gothic Medium" panose="020B0603020102020204" pitchFamily="34" charset="0"/>
                <a:ea typeface="+mn-ea"/>
                <a:cs typeface="Gautami" panose="020B0502040204020203" pitchFamily="34" charset="0"/>
              </a:rPr>
              <a:t>                               «УМНИК на СТАРТ» </a:t>
            </a:r>
            <a:r>
              <a:rPr lang="en-US" sz="3200" dirty="0" smtClean="0">
                <a:solidFill>
                  <a:prstClr val="black"/>
                </a:solidFill>
                <a:latin typeface="Franklin Gothic Medium" panose="020B0603020102020204" pitchFamily="34" charset="0"/>
                <a:ea typeface="+mn-ea"/>
                <a:cs typeface="Gautami" panose="020B0502040204020203" pitchFamily="34" charset="0"/>
              </a:rPr>
              <a:t>201</a:t>
            </a:r>
            <a:r>
              <a:rPr lang="ru-RU" sz="3200" dirty="0" smtClean="0">
                <a:solidFill>
                  <a:prstClr val="black"/>
                </a:solidFill>
                <a:latin typeface="Franklin Gothic Medium" panose="020B0603020102020204" pitchFamily="34" charset="0"/>
                <a:ea typeface="+mn-ea"/>
                <a:cs typeface="Gautami" panose="020B0502040204020203" pitchFamily="34" charset="0"/>
              </a:rPr>
              <a:t>2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0" y="1484784"/>
            <a:ext cx="9144000" cy="0"/>
          </a:xfrm>
          <a:prstGeom prst="line">
            <a:avLst/>
          </a:prstGeom>
          <a:ln w="635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251520" y="1700808"/>
            <a:ext cx="5328593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Диагностическая тест-система, 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которая позволяет на ранней стадии выявить риск развития наследственных </a:t>
            </a: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заболеваний.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ru-RU" sz="2000" i="1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ru-RU" sz="2000" i="1" dirty="0" smtClean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ru-RU" sz="2000" i="1" dirty="0" smtClean="0">
                <a:solidFill>
                  <a:srgbClr val="000000"/>
                </a:solidFill>
                <a:latin typeface="pf_agora_sans_pro_lightRg"/>
              </a:rPr>
              <a:t> 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ru-RU" sz="2000" i="1" dirty="0">
              <a:solidFill>
                <a:srgbClr val="000000"/>
              </a:solidFill>
              <a:latin typeface="pf_agora_sans_pro_lightRg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ru-RU" sz="2000" i="1" dirty="0" smtClean="0">
              <a:solidFill>
                <a:srgbClr val="000000"/>
              </a:solidFill>
              <a:latin typeface="pf_agora_sans_pro_lightRg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ru-RU" sz="2000" i="1" dirty="0">
              <a:solidFill>
                <a:srgbClr val="000000"/>
              </a:solidFill>
              <a:latin typeface="pf_agora_sans_pro_lightRg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ru-RU" sz="2000" dirty="0" smtClean="0">
              <a:solidFill>
                <a:srgbClr val="000000"/>
              </a:solidFill>
              <a:latin typeface="pf_agora_sans_pro_lightRg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ru-RU" sz="2000" dirty="0">
              <a:solidFill>
                <a:srgbClr val="000000"/>
              </a:solidFill>
              <a:latin typeface="pf_agora_sans_pro_lightRg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ru-RU" sz="2000" dirty="0" smtClean="0">
              <a:solidFill>
                <a:srgbClr val="000000"/>
              </a:solidFill>
              <a:latin typeface="pf_agora_sans_pro_lightRg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pf_agora_sans_pro_lightRg"/>
              </a:rPr>
              <a:t>Тест-система</a:t>
            </a:r>
            <a:r>
              <a:rPr lang="ru-RU" sz="2000" dirty="0">
                <a:solidFill>
                  <a:srgbClr val="000000"/>
                </a:solidFill>
                <a:latin typeface="pf_agora_sans_pro_lightRg"/>
              </a:rPr>
              <a:t> — это пробирки, набор реагентов, необходимых для определенного анализа.</a:t>
            </a:r>
            <a:endParaRPr lang="ru-RU" sz="2000" dirty="0" smtClean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ru-RU" sz="20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9" name="Picture 4" descr="http://fasie.ru/images/logo/fasie_r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3823" y="529458"/>
            <a:ext cx="1281338" cy="441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068960"/>
            <a:ext cx="3328370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http://im1-tub-ru.yandex.net/i?id=f2b8fc4b41c086e11bafebcb8987a756-18-144&amp;n=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2204" y="2852936"/>
            <a:ext cx="3452957" cy="2489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0376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8" y="2762250"/>
            <a:ext cx="8810625" cy="268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4"/>
          <p:cNvSpPr>
            <a:spLocks noChangeArrowheads="1"/>
          </p:cNvSpPr>
          <p:nvPr/>
        </p:nvSpPr>
        <p:spPr bwMode="auto">
          <a:xfrm>
            <a:off x="58738" y="325438"/>
            <a:ext cx="902652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1pPr>
            <a:lvl2pPr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2pPr>
            <a:lvl3pPr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3pPr>
            <a:lvl4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4pPr>
            <a:lvl5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3600">
                <a:solidFill>
                  <a:srgbClr val="404040"/>
                </a:solidFill>
                <a:latin typeface="Franklin Gothic Medium" pitchFamily="34" charset="0"/>
              </a:rPr>
              <a:t>«СТАРТ» – программа поддержки стартапов</a:t>
            </a:r>
          </a:p>
        </p:txBody>
      </p:sp>
      <p:sp>
        <p:nvSpPr>
          <p:cNvPr id="13316" name="Rectangle 3"/>
          <p:cNvSpPr>
            <a:spLocks noChangeArrowheads="1"/>
          </p:cNvSpPr>
          <p:nvPr/>
        </p:nvSpPr>
        <p:spPr bwMode="auto">
          <a:xfrm>
            <a:off x="58738" y="5651500"/>
            <a:ext cx="8496300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1pPr>
            <a:lvl2pPr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2pPr>
            <a:lvl3pPr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3pPr>
            <a:lvl4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4pPr>
            <a:lvl5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9pPr>
          </a:lstStyle>
          <a:p>
            <a:pPr algn="ctr"/>
            <a:r>
              <a:rPr lang="ru-RU" altLang="ru-RU" sz="1600" b="1">
                <a:latin typeface="Arial" charset="0"/>
              </a:rPr>
              <a:t>Продолжительность каждого этапа: от 6 до 12 месяцев</a:t>
            </a:r>
          </a:p>
          <a:p>
            <a:pPr algn="ctr"/>
            <a:r>
              <a:rPr lang="ru-RU" altLang="ru-RU" sz="1600">
                <a:latin typeface="Arial" charset="0"/>
              </a:rPr>
              <a:t>Фонд финансирует только НИОКР. </a:t>
            </a:r>
            <a:br>
              <a:rPr lang="ru-RU" altLang="ru-RU" sz="1600">
                <a:latin typeface="Arial" charset="0"/>
              </a:rPr>
            </a:br>
            <a:r>
              <a:rPr lang="ru-RU" altLang="ru-RU" sz="1600">
                <a:latin typeface="Arial" charset="0"/>
              </a:rPr>
              <a:t>Расходы на маркетинг и продвижение должен обеспечить инвестор.</a:t>
            </a:r>
            <a:r>
              <a:rPr lang="en-US" altLang="ru-RU" sz="1600" b="1">
                <a:latin typeface="Arial" charset="0"/>
              </a:rPr>
              <a:t> </a:t>
            </a:r>
            <a:endParaRPr lang="ru-RU" altLang="ru-RU" sz="1600" b="1">
              <a:latin typeface="Arial" charset="0"/>
            </a:endParaRPr>
          </a:p>
          <a:p>
            <a:pPr algn="ctr" eaLnBrk="1" hangingPunct="1">
              <a:spcBef>
                <a:spcPct val="0"/>
              </a:spcBef>
              <a:buClrTx/>
            </a:pPr>
            <a:r>
              <a:rPr lang="en-US" altLang="ru-RU" sz="1600" b="1">
                <a:latin typeface="Arial" charset="0"/>
              </a:rPr>
              <a:t>online.fasie.ru</a:t>
            </a:r>
            <a:endParaRPr lang="ru-RU" altLang="ru-RU" sz="1600" b="1">
              <a:latin typeface="Arial" charset="0"/>
            </a:endParaRPr>
          </a:p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400">
              <a:latin typeface="Arial" charset="0"/>
            </a:endParaRPr>
          </a:p>
        </p:txBody>
      </p:sp>
      <p:pic>
        <p:nvPicPr>
          <p:cNvPr id="1331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557338"/>
            <a:ext cx="8194675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318" name="Picture 9" descr="C:\Users\Bidnenko\Desktop\Рисунок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752975"/>
            <a:ext cx="885190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" name="Рукописные данные 1"/>
              <p14:cNvContentPartPr/>
              <p14:nvPr/>
            </p14:nvContentPartPr>
            <p14:xfrm>
              <a:off x="10665413" y="2739846"/>
              <a:ext cx="31320" cy="26280"/>
            </p14:xfrm>
          </p:contentPart>
        </mc:Choice>
        <mc:Fallback>
          <p:pic>
            <p:nvPicPr>
              <p:cNvPr id="2" name="Рукописные данные 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656053" y="2730486"/>
                <a:ext cx="50040" cy="46800"/>
              </a:xfrm>
              <a:prstGeom prst="rect">
                <a:avLst/>
              </a:prstGeom>
            </p:spPr>
          </p:pic>
        </mc:Fallback>
      </mc:AlternateContent>
      <p:sp>
        <p:nvSpPr>
          <p:cNvPr id="13320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7013575" y="6515100"/>
            <a:ext cx="2130425" cy="361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</a:tabLst>
              <a:defRPr sz="32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1pPr>
            <a:lvl2pPr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</a:tabLst>
              <a:defRPr sz="28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2pPr>
            <a:lvl3pPr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</a:tabLst>
              <a:defRPr sz="24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3pPr>
            <a:lvl4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4pPr>
            <a:lvl5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1E9F4696-0130-4E27-A64C-52B9CF928A12}" type="slidenum">
              <a:rPr lang="ru-RU" altLang="ru-RU" sz="1200" smtClean="0">
                <a:solidFill>
                  <a:srgbClr val="898989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ru-RU" altLang="ru-RU" sz="1200" smtClean="0">
              <a:solidFill>
                <a:srgbClr val="898989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340768"/>
            <a:ext cx="9144000" cy="0"/>
          </a:xfrm>
          <a:prstGeom prst="line">
            <a:avLst/>
          </a:prstGeom>
          <a:ln w="635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61640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ChangeArrowheads="1"/>
          </p:cNvSpPr>
          <p:nvPr/>
        </p:nvSpPr>
        <p:spPr bwMode="auto">
          <a:xfrm>
            <a:off x="1547813" y="404813"/>
            <a:ext cx="5759450" cy="7191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ru-RU" altLang="ru-RU" sz="24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9" name="Rectangle 6"/>
          <p:cNvSpPr>
            <a:spLocks noChangeArrowheads="1"/>
          </p:cNvSpPr>
          <p:nvPr/>
        </p:nvSpPr>
        <p:spPr bwMode="auto">
          <a:xfrm>
            <a:off x="-252413" y="1484313"/>
            <a:ext cx="8280401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1pPr>
            <a:lvl2pPr marL="801688" indent="-609600"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defRPr sz="28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2pPr>
            <a:lvl3pPr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3pPr>
            <a:lvl4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4pPr>
            <a:lvl5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9pPr>
          </a:lstStyle>
          <a:p>
            <a:pPr lvl="1" eaLnBrk="1" hangingPunct="1">
              <a:spcBef>
                <a:spcPct val="20000"/>
              </a:spcBef>
              <a:spcAft>
                <a:spcPts val="600"/>
              </a:spcAft>
              <a:buClr>
                <a:srgbClr val="92D050"/>
              </a:buClr>
              <a:buSzPct val="150000"/>
              <a:buFont typeface="Wingdings" pitchFamily="2" charset="2"/>
              <a:buChar char="§"/>
            </a:pPr>
            <a:endParaRPr lang="ru-RU" altLang="ru-RU" sz="2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</a:rPr>
              <a:t>Результаты программы «СТАРТ»</a:t>
            </a:r>
            <a:endParaRPr lang="ru-RU" sz="3600" dirty="0">
              <a:solidFill>
                <a:schemeClr val="tx1">
                  <a:lumMod val="75000"/>
                  <a:lumOff val="25000"/>
                </a:schemeClr>
              </a:solidFill>
              <a:latin typeface="Franklin Gothic Medium" pitchFamily="34" charset="0"/>
            </a:endParaRPr>
          </a:p>
        </p:txBody>
      </p:sp>
      <p:sp>
        <p:nvSpPr>
          <p:cNvPr id="14341" name="Прямоугольник 9"/>
          <p:cNvSpPr>
            <a:spLocks noChangeArrowheads="1"/>
          </p:cNvSpPr>
          <p:nvPr/>
        </p:nvSpPr>
        <p:spPr bwMode="auto">
          <a:xfrm>
            <a:off x="96838" y="1628800"/>
            <a:ext cx="4762500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buClr>
                <a:srgbClr val="000000"/>
              </a:buClr>
              <a:buSzPct val="100000"/>
            </a:pPr>
            <a:r>
              <a:rPr lang="ru-RU" altLang="ru-RU" sz="2000" b="1" dirty="0">
                <a:solidFill>
                  <a:schemeClr val="tx1"/>
                </a:solidFill>
                <a:cs typeface="Arial" charset="0"/>
              </a:rPr>
              <a:t>2004 – 2014  годы: </a:t>
            </a:r>
            <a:endParaRPr lang="en-US" altLang="ru-RU" sz="2000" b="1" dirty="0">
              <a:solidFill>
                <a:schemeClr val="tx1"/>
              </a:solidFill>
              <a:cs typeface="Arial" charset="0"/>
            </a:endParaRPr>
          </a:p>
          <a:p>
            <a:pPr algn="ctr">
              <a:buClr>
                <a:srgbClr val="000000"/>
              </a:buClr>
              <a:buSzPct val="100000"/>
            </a:pPr>
            <a:endParaRPr lang="ru-RU" altLang="ru-RU" sz="1600" dirty="0">
              <a:solidFill>
                <a:schemeClr val="tx1"/>
              </a:solidFill>
              <a:latin typeface="Franklin Gothic Medium" pitchFamily="34" charset="0"/>
              <a:cs typeface="Arial" charset="0"/>
            </a:endParaRPr>
          </a:p>
          <a:p>
            <a:pPr>
              <a:buClr>
                <a:srgbClr val="000000"/>
              </a:buClr>
              <a:buSzPct val="100000"/>
              <a:buFont typeface="Wingdings" pitchFamily="2" charset="2"/>
              <a:buChar char="Ø"/>
            </a:pPr>
            <a:r>
              <a:rPr lang="ru-RU" altLang="ru-RU" dirty="0">
                <a:solidFill>
                  <a:schemeClr val="tx1"/>
                </a:solidFill>
                <a:latin typeface="Franklin Gothic Medium" pitchFamily="34" charset="0"/>
                <a:cs typeface="Arial" charset="0"/>
              </a:rPr>
              <a:t>  </a:t>
            </a:r>
            <a:r>
              <a:rPr lang="ru-RU" altLang="ru-RU" dirty="0">
                <a:solidFill>
                  <a:schemeClr val="tx1"/>
                </a:solidFill>
                <a:cs typeface="Arial" charset="0"/>
              </a:rPr>
              <a:t>количество участников программы – </a:t>
            </a:r>
          </a:p>
          <a:p>
            <a:pPr>
              <a:buClr>
                <a:srgbClr val="000000"/>
              </a:buClr>
              <a:buSzPct val="100000"/>
            </a:pPr>
            <a:r>
              <a:rPr lang="ru-RU" altLang="ru-RU" dirty="0">
                <a:solidFill>
                  <a:schemeClr val="tx1"/>
                </a:solidFill>
                <a:cs typeface="Arial" charset="0"/>
              </a:rPr>
              <a:t>более </a:t>
            </a:r>
            <a:r>
              <a:rPr lang="ru-RU" altLang="ru-RU" b="1" dirty="0">
                <a:solidFill>
                  <a:schemeClr val="tx1"/>
                </a:solidFill>
                <a:cs typeface="Arial" charset="0"/>
              </a:rPr>
              <a:t>18 тысяч</a:t>
            </a:r>
            <a:r>
              <a:rPr lang="ru-RU" altLang="ru-RU" dirty="0">
                <a:solidFill>
                  <a:schemeClr val="tx1"/>
                </a:solidFill>
                <a:cs typeface="Arial" charset="0"/>
              </a:rPr>
              <a:t>;</a:t>
            </a:r>
          </a:p>
          <a:p>
            <a:pPr>
              <a:buClr>
                <a:srgbClr val="000000"/>
              </a:buClr>
              <a:buSzPct val="100000"/>
            </a:pPr>
            <a:endParaRPr lang="ru-RU" altLang="ru-RU" dirty="0">
              <a:solidFill>
                <a:schemeClr val="tx1"/>
              </a:solidFill>
              <a:cs typeface="Arial" charset="0"/>
            </a:endParaRPr>
          </a:p>
          <a:p>
            <a:pPr>
              <a:buClr>
                <a:srgbClr val="000000"/>
              </a:buClr>
              <a:buSzPct val="100000"/>
              <a:buFont typeface="Wingdings" pitchFamily="2" charset="2"/>
              <a:buChar char="Ø"/>
            </a:pPr>
            <a:r>
              <a:rPr lang="ru-RU" altLang="ru-RU" dirty="0">
                <a:solidFill>
                  <a:schemeClr val="tx1"/>
                </a:solidFill>
                <a:cs typeface="Arial" charset="0"/>
              </a:rPr>
              <a:t>  отобрано более </a:t>
            </a:r>
            <a:r>
              <a:rPr lang="ru-RU" altLang="ru-RU" b="1" dirty="0">
                <a:solidFill>
                  <a:schemeClr val="tx1"/>
                </a:solidFill>
                <a:cs typeface="Arial" charset="0"/>
              </a:rPr>
              <a:t>4,5 тысяч </a:t>
            </a:r>
            <a:r>
              <a:rPr lang="ru-RU" altLang="ru-RU" dirty="0">
                <a:solidFill>
                  <a:schemeClr val="tx1"/>
                </a:solidFill>
                <a:cs typeface="Arial" charset="0"/>
              </a:rPr>
              <a:t>победителей;</a:t>
            </a:r>
          </a:p>
          <a:p>
            <a:pPr>
              <a:buClr>
                <a:srgbClr val="000000"/>
              </a:buClr>
              <a:buSzPct val="100000"/>
              <a:buFont typeface="Wingdings" pitchFamily="2" charset="2"/>
              <a:buChar char="Ø"/>
            </a:pPr>
            <a:endParaRPr lang="en-US" altLang="ru-RU" dirty="0">
              <a:solidFill>
                <a:schemeClr val="tx1"/>
              </a:solidFill>
              <a:cs typeface="Arial" charset="0"/>
            </a:endParaRPr>
          </a:p>
          <a:p>
            <a:pPr>
              <a:buClr>
                <a:srgbClr val="000000"/>
              </a:buClr>
              <a:buSzPct val="100000"/>
              <a:buFont typeface="Wingdings" pitchFamily="2" charset="2"/>
              <a:buChar char="Ø"/>
            </a:pPr>
            <a:r>
              <a:rPr lang="ru-RU" altLang="ru-RU" dirty="0">
                <a:solidFill>
                  <a:schemeClr val="tx1"/>
                </a:solidFill>
                <a:cs typeface="Arial" charset="0"/>
              </a:rPr>
              <a:t>  заключено контрактов  на второй год  – </a:t>
            </a:r>
          </a:p>
          <a:p>
            <a:pPr>
              <a:buClr>
                <a:srgbClr val="000000"/>
              </a:buClr>
              <a:buSzPct val="100000"/>
            </a:pPr>
            <a:r>
              <a:rPr lang="ru-RU" altLang="ru-RU" dirty="0">
                <a:solidFill>
                  <a:schemeClr val="tx1"/>
                </a:solidFill>
                <a:cs typeface="Arial" charset="0"/>
              </a:rPr>
              <a:t>более 1000</a:t>
            </a:r>
            <a:r>
              <a:rPr lang="en-US" altLang="ru-RU" dirty="0">
                <a:solidFill>
                  <a:schemeClr val="tx1"/>
                </a:solidFill>
                <a:cs typeface="Arial" charset="0"/>
              </a:rPr>
              <a:t>;</a:t>
            </a:r>
            <a:endParaRPr lang="ru-RU" altLang="ru-RU" dirty="0">
              <a:solidFill>
                <a:schemeClr val="tx1"/>
              </a:solidFill>
              <a:cs typeface="Arial" charset="0"/>
            </a:endParaRPr>
          </a:p>
          <a:p>
            <a:pPr>
              <a:buClr>
                <a:srgbClr val="000000"/>
              </a:buClr>
              <a:buSzPct val="100000"/>
            </a:pPr>
            <a:endParaRPr lang="ru-RU" altLang="ru-RU" dirty="0">
              <a:solidFill>
                <a:schemeClr val="tx1"/>
              </a:solidFill>
              <a:cs typeface="Arial" charset="0"/>
            </a:endParaRPr>
          </a:p>
          <a:p>
            <a:pPr>
              <a:buClr>
                <a:srgbClr val="000000"/>
              </a:buClr>
              <a:buSzPct val="100000"/>
              <a:buFont typeface="Wingdings" pitchFamily="2" charset="2"/>
              <a:buChar char="Ø"/>
            </a:pPr>
            <a:r>
              <a:rPr lang="ru-RU" altLang="ru-RU" dirty="0">
                <a:solidFill>
                  <a:schemeClr val="tx1"/>
                </a:solidFill>
                <a:cs typeface="Arial" charset="0"/>
              </a:rPr>
              <a:t>  заключено контрактов на третий год  – </a:t>
            </a:r>
          </a:p>
          <a:p>
            <a:pPr>
              <a:buClr>
                <a:srgbClr val="000000"/>
              </a:buClr>
              <a:buSzPct val="100000"/>
            </a:pPr>
            <a:r>
              <a:rPr lang="ru-RU" altLang="ru-RU" dirty="0">
                <a:solidFill>
                  <a:schemeClr val="tx1"/>
                </a:solidFill>
                <a:cs typeface="Arial" charset="0"/>
              </a:rPr>
              <a:t>более 300.</a:t>
            </a:r>
          </a:p>
          <a:p>
            <a:pPr>
              <a:buClr>
                <a:srgbClr val="000000"/>
              </a:buClr>
              <a:buSzPct val="100000"/>
            </a:pPr>
            <a:endParaRPr lang="ru-RU" altLang="ru-RU" dirty="0">
              <a:solidFill>
                <a:schemeClr val="tx1"/>
              </a:solidFill>
              <a:cs typeface="Arial" charset="0"/>
            </a:endParaRP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 dirty="0">
              <a:solidFill>
                <a:srgbClr val="002060"/>
              </a:solidFill>
              <a:cs typeface="Arial" charset="0"/>
            </a:endParaRP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 dirty="0">
              <a:solidFill>
                <a:srgbClr val="002060"/>
              </a:solidFill>
              <a:cs typeface="Arial" charset="0"/>
            </a:endParaRPr>
          </a:p>
        </p:txBody>
      </p:sp>
      <p:graphicFrame>
        <p:nvGraphicFramePr>
          <p:cNvPr id="14342" name="Объект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6764253"/>
              </p:ext>
            </p:extLst>
          </p:nvPr>
        </p:nvGraphicFramePr>
        <p:xfrm>
          <a:off x="4542408" y="1484784"/>
          <a:ext cx="4710112" cy="326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r:id="rId4" imgW="4706520" imgH="3261643" progId="Excel.Chart.8">
                  <p:embed/>
                </p:oleObj>
              </mc:Choice>
              <mc:Fallback>
                <p:oleObj r:id="rId4" imgW="4706520" imgH="3261643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2408" y="1484784"/>
                        <a:ext cx="4710112" cy="326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3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7013575" y="6496050"/>
            <a:ext cx="2130425" cy="361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</a:tabLst>
              <a:defRPr sz="32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1pPr>
            <a:lvl2pPr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</a:tabLst>
              <a:defRPr sz="28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2pPr>
            <a:lvl3pPr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</a:tabLst>
              <a:defRPr sz="24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3pPr>
            <a:lvl4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4pPr>
            <a:lvl5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F424AD14-A46D-478B-87D4-520724D42CB2}" type="slidenum">
              <a:rPr lang="ru-RU" altLang="ru-RU" sz="1200" smtClean="0">
                <a:solidFill>
                  <a:srgbClr val="898989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ru-RU" altLang="ru-RU" sz="1200" smtClean="0">
              <a:solidFill>
                <a:srgbClr val="898989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9726" y="5075224"/>
            <a:ext cx="5112419" cy="1772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356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2"/>
          <p:cNvSpPr txBox="1">
            <a:spLocks/>
          </p:cNvSpPr>
          <p:nvPr/>
        </p:nvSpPr>
        <p:spPr>
          <a:xfrm>
            <a:off x="179388" y="275167"/>
            <a:ext cx="8759825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2813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 sz="32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Franklin Gothic Medium" pitchFamily="34" charset="0"/>
                <a:cs typeface="Arial" pitchFamily="34" charset="0"/>
              </a:rPr>
              <a:t> «Кнопка жизни»</a:t>
            </a:r>
            <a:r>
              <a:rPr lang="en-US" sz="32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Franklin Gothic Medium" pitchFamily="34" charset="0"/>
                <a:cs typeface="Arial" pitchFamily="34" charset="0"/>
              </a:rPr>
              <a:t>,</a:t>
            </a:r>
            <a:r>
              <a:rPr lang="ru-RU" sz="3200" dirty="0">
                <a:solidFill>
                  <a:srgbClr val="000000">
                    <a:lumMod val="75000"/>
                    <a:lumOff val="25000"/>
                  </a:srgbClr>
                </a:solidFill>
                <a:latin typeface="Franklin Gothic Medium" pitchFamily="34" charset="0"/>
                <a:cs typeface="Arial" pitchFamily="34" charset="0"/>
              </a:rPr>
              <a:t> </a:t>
            </a:r>
            <a:r>
              <a:rPr lang="ru-RU" sz="32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Franklin Gothic Medium" pitchFamily="34" charset="0"/>
                <a:cs typeface="Arial" pitchFamily="34" charset="0"/>
              </a:rPr>
              <a:t>Москва</a:t>
            </a:r>
            <a:endParaRPr lang="ru-RU" sz="3200" dirty="0">
              <a:solidFill>
                <a:srgbClr val="000000">
                  <a:lumMod val="75000"/>
                  <a:lumOff val="25000"/>
                </a:srgbClr>
              </a:solidFill>
              <a:latin typeface="Franklin Gothic Medium" pitchFamily="34" charset="0"/>
              <a:cs typeface="Arial" pitchFamily="34" charset="0"/>
            </a:endParaRPr>
          </a:p>
        </p:txBody>
      </p:sp>
      <p:sp>
        <p:nvSpPr>
          <p:cNvPr id="35843" name="TextBox 2"/>
          <p:cNvSpPr txBox="1">
            <a:spLocks noChangeArrowheads="1"/>
          </p:cNvSpPr>
          <p:nvPr/>
        </p:nvSpPr>
        <p:spPr bwMode="auto">
          <a:xfrm>
            <a:off x="539750" y="1604435"/>
            <a:ext cx="4392613" cy="535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dirty="0">
                <a:solidFill>
                  <a:srgbClr val="000000"/>
                </a:solidFill>
              </a:rPr>
              <a:t>П</a:t>
            </a:r>
            <a:r>
              <a:rPr lang="ru-RU" altLang="ru-RU" dirty="0" smtClean="0">
                <a:solidFill>
                  <a:srgbClr val="000000"/>
                </a:solidFill>
              </a:rPr>
              <a:t>роект «Кнопка жизни» </a:t>
            </a:r>
            <a:r>
              <a:rPr lang="ru-RU" altLang="ru-RU" dirty="0" smtClean="0">
                <a:solidFill>
                  <a:srgbClr val="000000"/>
                </a:solidFill>
                <a:cs typeface="Arial" charset="0"/>
              </a:rPr>
              <a:t>–</a:t>
            </a:r>
            <a:r>
              <a:rPr lang="ru-RU" altLang="ru-RU" dirty="0" smtClean="0">
                <a:solidFill>
                  <a:srgbClr val="000000"/>
                </a:solidFill>
              </a:rPr>
              <a:t> система экстренного вызова помощи для пожилых и людей с ограниченными возможностями. Представляет собой тревожную кнопку, размещенную на мобильном телефоне, браслете или кулоне. </a:t>
            </a:r>
          </a:p>
          <a:p>
            <a:r>
              <a:rPr lang="ru-RU" altLang="ru-RU" dirty="0" smtClean="0">
                <a:solidFill>
                  <a:srgbClr val="000000"/>
                </a:solidFill>
              </a:rPr>
              <a:t>             </a:t>
            </a:r>
          </a:p>
          <a:p>
            <a:endParaRPr lang="ru-RU" altLang="ru-RU" dirty="0">
              <a:solidFill>
                <a:srgbClr val="000000"/>
              </a:solidFill>
            </a:endParaRPr>
          </a:p>
          <a:p>
            <a:r>
              <a:rPr lang="ru-RU" altLang="ru-RU" dirty="0" smtClean="0">
                <a:solidFill>
                  <a:srgbClr val="000000"/>
                </a:solidFill>
              </a:rPr>
              <a:t>Услугами «Кнопки жизни» сегодня пользуются более 10 тыс. человек.  </a:t>
            </a:r>
          </a:p>
          <a:p>
            <a:endParaRPr lang="ru-RU" altLang="ru-RU" dirty="0" smtClean="0">
              <a:solidFill>
                <a:srgbClr val="000000"/>
              </a:solidFill>
            </a:endParaRPr>
          </a:p>
          <a:p>
            <a:endParaRPr lang="ru-RU" altLang="ru-RU" dirty="0" smtClean="0">
              <a:solidFill>
                <a:srgbClr val="000000"/>
              </a:solidFill>
            </a:endParaRPr>
          </a:p>
          <a:p>
            <a:endParaRPr lang="ru-RU" altLang="ru-RU" dirty="0" smtClean="0">
              <a:solidFill>
                <a:srgbClr val="000000"/>
              </a:solidFill>
            </a:endParaRPr>
          </a:p>
          <a:p>
            <a:endParaRPr lang="ru-RU" altLang="ru-RU" dirty="0" smtClean="0">
              <a:solidFill>
                <a:srgbClr val="000000"/>
              </a:solidFill>
            </a:endParaRPr>
          </a:p>
          <a:p>
            <a:endParaRPr lang="ru-RU" altLang="ru-RU" dirty="0" smtClean="0">
              <a:solidFill>
                <a:srgbClr val="000000"/>
              </a:solidFill>
            </a:endParaRPr>
          </a:p>
          <a:p>
            <a:endParaRPr lang="ru-RU" altLang="ru-RU" dirty="0" smtClean="0">
              <a:solidFill>
                <a:srgbClr val="000000"/>
              </a:solidFill>
            </a:endParaRPr>
          </a:p>
          <a:p>
            <a:endParaRPr lang="ru-RU" altLang="ru-RU" dirty="0" smtClean="0">
              <a:solidFill>
                <a:srgbClr val="000000"/>
              </a:solidFill>
            </a:endParaRPr>
          </a:p>
          <a:p>
            <a:endParaRPr lang="ru-RU" altLang="ru-RU" dirty="0" smtClean="0">
              <a:solidFill>
                <a:srgbClr val="000000"/>
              </a:solidFill>
            </a:endParaRPr>
          </a:p>
        </p:txBody>
      </p:sp>
      <p:pic>
        <p:nvPicPr>
          <p:cNvPr id="35844" name="Picture 6" descr="Macintosh HD:Users:apple:Downloads:how does it work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4660" y="1556792"/>
            <a:ext cx="4279630" cy="379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981600"/>
            <a:ext cx="1931987" cy="1255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89378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08721" y="27865"/>
            <a:ext cx="8424936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ru-RU" b="1" dirty="0" smtClean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ru-RU" sz="3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«</a:t>
            </a:r>
            <a:r>
              <a:rPr lang="ru-RU" sz="3200" dirty="0" err="1" smtClean="0">
                <a:solidFill>
                  <a:prstClr val="black"/>
                </a:solidFill>
                <a:latin typeface="Franklin Gothic Medium" panose="020B0603020102020204" pitchFamily="34" charset="0"/>
                <a:ea typeface="+mn-ea"/>
                <a:cs typeface="Times New Roman" panose="02020603050405020304" pitchFamily="18" charset="0"/>
              </a:rPr>
              <a:t>Триаксес</a:t>
            </a:r>
            <a:r>
              <a:rPr lang="ru-RU" sz="3200" dirty="0" smtClean="0">
                <a:solidFill>
                  <a:prstClr val="black"/>
                </a:solidFill>
                <a:latin typeface="Franklin Gothic Medium" panose="020B06030201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prstClr val="black"/>
                </a:solidFill>
                <a:latin typeface="Franklin Gothic Medium" panose="020B0603020102020204" pitchFamily="34" charset="0"/>
                <a:ea typeface="+mn-ea"/>
                <a:cs typeface="Times New Roman" panose="02020603050405020304" pitchFamily="18" charset="0"/>
              </a:rPr>
              <a:t>Вижн</a:t>
            </a:r>
            <a:r>
              <a:rPr lang="ru-RU" sz="3200" dirty="0" smtClean="0">
                <a:solidFill>
                  <a:prstClr val="black"/>
                </a:solidFill>
                <a:latin typeface="Franklin Gothic Medium" panose="020B0603020102020204" pitchFamily="34" charset="0"/>
                <a:ea typeface="+mn-ea"/>
                <a:cs typeface="Times New Roman" panose="02020603050405020304" pitchFamily="18" charset="0"/>
              </a:rPr>
              <a:t>»</a:t>
            </a:r>
            <a:r>
              <a:rPr lang="en-US" sz="3200" dirty="0" smtClean="0">
                <a:solidFill>
                  <a:prstClr val="black"/>
                </a:solidFill>
                <a:latin typeface="Franklin Gothic Medium" panose="020B0603020102020204" pitchFamily="34" charset="0"/>
                <a:ea typeface="+mn-ea"/>
                <a:cs typeface="Times New Roman" panose="02020603050405020304" pitchFamily="18" charset="0"/>
              </a:rPr>
              <a:t>,</a:t>
            </a:r>
            <a:r>
              <a:rPr lang="ru-RU" sz="3200" dirty="0" smtClean="0">
                <a:solidFill>
                  <a:prstClr val="black"/>
                </a:solidFill>
                <a:latin typeface="Franklin Gothic Medium" panose="020B0603020102020204" pitchFamily="34" charset="0"/>
                <a:ea typeface="+mn-ea"/>
                <a:cs typeface="Times New Roman" panose="02020603050405020304" pitchFamily="18" charset="0"/>
              </a:rPr>
              <a:t> Томск</a:t>
            </a:r>
            <a:endParaRPr lang="en-US" sz="2800" dirty="0" smtClean="0">
              <a:solidFill>
                <a:prstClr val="black"/>
              </a:solidFill>
              <a:latin typeface="Franklin Gothic Medium" panose="020B0603020102020204" pitchFamily="34" charset="0"/>
              <a:ea typeface="+mn-ea"/>
              <a:cs typeface="Times New Roman" panose="02020603050405020304" pitchFamily="18" charset="0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ru-RU" dirty="0" smtClean="0">
              <a:solidFill>
                <a:prstClr val="black"/>
              </a:solidFill>
              <a:latin typeface="Calibri"/>
              <a:ea typeface="+mn-ea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ru-RU" dirty="0" smtClean="0">
              <a:solidFill>
                <a:prstClr val="black"/>
              </a:solidFill>
              <a:latin typeface="Calibri"/>
              <a:ea typeface="+mn-ea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0" y="1484784"/>
            <a:ext cx="9144000" cy="0"/>
          </a:xfrm>
          <a:prstGeom prst="line">
            <a:avLst/>
          </a:prstGeom>
          <a:ln w="635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6804248" y="6492876"/>
            <a:ext cx="2133600" cy="365125"/>
          </a:xfrm>
        </p:spPr>
        <p:txBody>
          <a:bodyPr/>
          <a:lstStyle/>
          <a:p>
            <a:fld id="{EB28F2F9-5CD4-4322-BF95-C7BCF4F65D7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3" y="1798596"/>
            <a:ext cx="5472608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Компания разрабатывает технологии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позволяющие 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проводить </a:t>
            </a: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трансляцию 3D 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видео  </a:t>
            </a:r>
            <a:endParaRPr lang="ru-RU" dirty="0" smtClean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 </a:t>
            </a: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реальном времени без очков.</a:t>
            </a:r>
          </a:p>
          <a:p>
            <a:pPr algn="just" defTabSz="914400" fontAlgn="auto">
              <a:spcBef>
                <a:spcPts val="0"/>
              </a:spcBef>
              <a:spcAft>
                <a:spcPts val="600"/>
              </a:spcAft>
            </a:pP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lang="en-US" dirty="0" smtClean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just" defTabSz="914400" fontAlgn="auto">
              <a:spcBef>
                <a:spcPts val="0"/>
              </a:spcBef>
              <a:spcAft>
                <a:spcPts val="600"/>
              </a:spcAft>
            </a:pPr>
            <a:endParaRPr lang="en-US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just" defTabSz="914400" fontAlgn="auto">
              <a:spcBef>
                <a:spcPts val="0"/>
              </a:spcBef>
              <a:spcAft>
                <a:spcPts val="600"/>
              </a:spcAft>
            </a:pPr>
            <a:endParaRPr lang="ru-RU" dirty="0" smtClean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just" defTabSz="914400" fontAlgn="auto">
              <a:spcBef>
                <a:spcPts val="0"/>
              </a:spcBef>
              <a:spcAft>
                <a:spcPts val="600"/>
              </a:spcAft>
            </a:pPr>
            <a:endParaRPr lang="en-US" dirty="0" smtClean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just" defTabSz="914400" fontAlgn="auto">
              <a:spcBef>
                <a:spcPts val="0"/>
              </a:spcBef>
              <a:spcAft>
                <a:spcPts val="600"/>
              </a:spcAft>
            </a:pPr>
            <a:endParaRPr lang="en-US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just" defTabSz="914400" fontAlgn="auto">
              <a:spcBef>
                <a:spcPts val="0"/>
              </a:spcBef>
              <a:spcAft>
                <a:spcPts val="600"/>
              </a:spcAft>
            </a:pPr>
            <a:endParaRPr lang="en-US" dirty="0" smtClean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just" defTabSz="914400" fontAlgn="auto">
              <a:spcBef>
                <a:spcPts val="0"/>
              </a:spcBef>
              <a:spcAft>
                <a:spcPts val="600"/>
              </a:spcAft>
            </a:pPr>
            <a:endParaRPr lang="en-US" dirty="0" smtClean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just" defTabSz="914400" fontAlgn="auto">
              <a:spcBef>
                <a:spcPts val="0"/>
              </a:spcBef>
              <a:spcAft>
                <a:spcPts val="600"/>
              </a:spcAft>
            </a:pPr>
            <a:endParaRPr lang="en-US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just" defTabSz="914400" fontAlgn="auto">
              <a:spcBef>
                <a:spcPts val="0"/>
              </a:spcBef>
              <a:spcAft>
                <a:spcPts val="600"/>
              </a:spcAft>
            </a:pP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Программы 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для преобразования 3D видео </a:t>
            </a:r>
            <a:endParaRPr lang="ru-RU" dirty="0" smtClean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just" defTabSz="914400" fontAlgn="auto">
              <a:spcBef>
                <a:spcPts val="0"/>
              </a:spcBef>
              <a:spcAft>
                <a:spcPts val="600"/>
              </a:spcAft>
            </a:pP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 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формат показа «3D без </a:t>
            </a: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очков»  реализованы </a:t>
            </a:r>
            <a:endParaRPr lang="ru-RU" dirty="0" smtClean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just" defTabSz="914400" fontAlgn="auto">
              <a:spcBef>
                <a:spcPts val="0"/>
              </a:spcBef>
              <a:spcAft>
                <a:spcPts val="600"/>
              </a:spcAft>
            </a:pP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 </a:t>
            </a: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11 странах. </a:t>
            </a:r>
            <a:endParaRPr lang="ru-RU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2" name="Рисунок 6" descr="1_UVZ-hall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0288" y="1907233"/>
            <a:ext cx="2798176" cy="209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s://fbcdn-sphotos-b-a.akamaihd.net/hphotos-ak-xpa1/t1.0-9/1456773_762861983742815_184946563_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0294" y="4389675"/>
            <a:ext cx="2817221" cy="1707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http://fasie.ru/images/logo/fasie_ru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19" y="332692"/>
            <a:ext cx="1281338" cy="441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095" y="2832306"/>
            <a:ext cx="4027881" cy="2540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9193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Прямоугольник 6"/>
          <p:cNvSpPr>
            <a:spLocks noChangeArrowheads="1"/>
          </p:cNvSpPr>
          <p:nvPr/>
        </p:nvSpPr>
        <p:spPr bwMode="auto">
          <a:xfrm>
            <a:off x="323852" y="1398588"/>
            <a:ext cx="5256213" cy="184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 dirty="0" smtClean="0">
              <a:solidFill>
                <a:srgbClr val="002060"/>
              </a:solidFill>
              <a:latin typeface="Arial" pitchFamily="34" charset="0"/>
            </a:endParaRP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dirty="0" smtClean="0">
                <a:solidFill>
                  <a:srgbClr val="002060"/>
                </a:solidFill>
                <a:latin typeface="Arial" pitchFamily="34" charset="0"/>
              </a:rPr>
              <a:t>Компанией «Аэлита» был разработан и создан уникальный наркозно-дыхательный аппарат для безопасной анестезии. 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 sz="1400" dirty="0" smtClean="0">
              <a:solidFill>
                <a:srgbClr val="002060"/>
              </a:solidFill>
              <a:latin typeface="Arial" pitchFamily="34" charset="0"/>
            </a:endParaRP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 sz="1400" dirty="0" smtClean="0">
              <a:solidFill>
                <a:srgbClr val="002060"/>
              </a:solidFill>
              <a:latin typeface="Arial" pitchFamily="34" charset="0"/>
            </a:endParaRP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 sz="1400" dirty="0" smtClean="0">
              <a:solidFill>
                <a:srgbClr val="002060"/>
              </a:solidFill>
              <a:latin typeface="Arial" pitchFamily="34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457200" y="44451"/>
            <a:ext cx="82296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>
            <a:normAutofit/>
          </a:bodyPr>
          <a:lstStyle/>
          <a:p>
            <a:pPr algn="ctr" defTabSz="914400" fontAlgn="auto"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Franklin Gothic Medium" pitchFamily="34" charset="0"/>
                <a:ea typeface="SimSun"/>
              </a:rPr>
              <a:t>«</a:t>
            </a:r>
            <a:r>
              <a:rPr lang="ru-RU" sz="3600" dirty="0">
                <a:solidFill>
                  <a:srgbClr val="000000">
                    <a:lumMod val="75000"/>
                    <a:lumOff val="25000"/>
                  </a:srgbClr>
                </a:solidFill>
                <a:latin typeface="Franklin Gothic Medium" pitchFamily="34" charset="0"/>
                <a:ea typeface="SimSun"/>
              </a:rPr>
              <a:t>Аэлита</a:t>
            </a:r>
            <a:r>
              <a:rPr lang="ru-RU" sz="36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Franklin Gothic Medium" pitchFamily="34" charset="0"/>
                <a:ea typeface="SimSun"/>
              </a:rPr>
              <a:t>»</a:t>
            </a:r>
            <a:r>
              <a:rPr lang="en-US" sz="36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Franklin Gothic Medium" pitchFamily="34" charset="0"/>
                <a:ea typeface="SimSun"/>
              </a:rPr>
              <a:t>,</a:t>
            </a:r>
            <a:r>
              <a:rPr lang="ru-RU" sz="36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Franklin Gothic Medium" pitchFamily="34" charset="0"/>
                <a:ea typeface="SimSun"/>
              </a:rPr>
              <a:t> Воронеж </a:t>
            </a:r>
            <a:endParaRPr lang="ru-RU" sz="3600" dirty="0">
              <a:solidFill>
                <a:srgbClr val="000000">
                  <a:lumMod val="75000"/>
                  <a:lumOff val="25000"/>
                </a:srgbClr>
              </a:solidFill>
              <a:latin typeface="Franklin Gothic Medium" pitchFamily="34" charset="0"/>
              <a:ea typeface="SimSun"/>
            </a:endParaRPr>
          </a:p>
        </p:txBody>
      </p:sp>
      <p:pic>
        <p:nvPicPr>
          <p:cNvPr id="3174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425" y="1557337"/>
            <a:ext cx="3017838" cy="2341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 rot="10800000" flipV="1">
            <a:off x="360610" y="5356372"/>
            <a:ext cx="4643438" cy="1096963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 algn="just" defTabSz="914400" fontAlgn="auto">
              <a:spcAft>
                <a:spcPts val="0"/>
              </a:spcAft>
              <a:defRPr/>
            </a:pPr>
            <a:r>
              <a:rPr lang="ru-RU" sz="1400" dirty="0">
                <a:solidFill>
                  <a:srgbClr val="000000">
                    <a:lumMod val="75000"/>
                    <a:lumOff val="25000"/>
                  </a:srgbClr>
                </a:solidFill>
                <a:latin typeface="Franklin Gothic Medium" pitchFamily="34" charset="0"/>
                <a:ea typeface="SimSun"/>
              </a:rPr>
              <a:t>                               </a:t>
            </a:r>
          </a:p>
          <a:p>
            <a:pPr defTabSz="914400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SimSun"/>
                <a:cs typeface="Arial" panose="020B0604020202020204" pitchFamily="34" charset="0"/>
              </a:rPr>
              <a:t>Компания  </a:t>
            </a:r>
            <a:r>
              <a:rPr lang="ru-RU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SimSun"/>
                <a:cs typeface="Arial" panose="020B0604020202020204" pitchFamily="34" charset="0"/>
              </a:rPr>
              <a:t>«Аэлита» была поддержана </a:t>
            </a:r>
            <a:r>
              <a:rPr lang="ru-RU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SimSun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SimSun"/>
                <a:cs typeface="Arial" panose="020B0604020202020204" pitchFamily="34" charset="0"/>
              </a:rPr>
              <a:t>Фондом содействия по программе «Старт» </a:t>
            </a:r>
            <a:r>
              <a:rPr lang="ru-RU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SimSun"/>
                <a:cs typeface="Arial" panose="020B0604020202020204" pitchFamily="34" charset="0"/>
              </a:rPr>
              <a:t>на </a:t>
            </a:r>
            <a:r>
              <a:rPr lang="ru-RU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SimSun"/>
                <a:cs typeface="Arial" panose="020B0604020202020204" pitchFamily="34" charset="0"/>
              </a:rPr>
              <a:t>сумму 5 </a:t>
            </a:r>
            <a:r>
              <a:rPr lang="ru-RU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SimSun"/>
                <a:cs typeface="Arial" panose="020B0604020202020204" pitchFamily="34" charset="0"/>
              </a:rPr>
              <a:t>млн рублей</a:t>
            </a:r>
            <a:r>
              <a:rPr lang="ru-RU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SimSun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1750" name="Picture 2" descr="C:\Users\Тошиба\Downloads\fasie_ru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31" y="4076701"/>
            <a:ext cx="2536869" cy="864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4" descr=" The Skolkovo Founda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3273427"/>
            <a:ext cx="9779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2" name="Picture 2" descr="http://technocup.ru/wp-content/uploads/2012/02/rvk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382" y="3200411"/>
            <a:ext cx="1519237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3" name="Picture 4" descr="ФПИ РВК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4" y="3273436"/>
            <a:ext cx="1755775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4" name="Прямоугольник 8"/>
          <p:cNvSpPr>
            <a:spLocks noChangeArrowheads="1"/>
          </p:cNvSpPr>
          <p:nvPr/>
        </p:nvSpPr>
        <p:spPr bwMode="auto">
          <a:xfrm>
            <a:off x="323528" y="2874422"/>
            <a:ext cx="396081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73050" indent="-273050"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1pPr>
            <a:lvl2pPr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defRPr sz="28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2pPr>
            <a:lvl3pPr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3pPr>
            <a:lvl4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4pPr>
            <a:lvl5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9pPr>
          </a:lstStyle>
          <a:p>
            <a:pPr eaLnBrk="1" hangingPunct="1">
              <a:spcBef>
                <a:spcPts val="600"/>
              </a:spcBef>
              <a:buSzPct val="73000"/>
              <a:buFontTx/>
              <a:buNone/>
            </a:pPr>
            <a:r>
              <a:rPr lang="ru-RU" altLang="ru-RU" sz="1600" b="1" dirty="0" smtClean="0">
                <a:solidFill>
                  <a:srgbClr val="455963"/>
                </a:solidFill>
                <a:latin typeface="DIN Pro Regular"/>
                <a:ea typeface="DIN Pro Regular"/>
                <a:cs typeface="DIN Pro Regular"/>
              </a:rPr>
              <a:t>Основные партнеры:</a:t>
            </a:r>
          </a:p>
        </p:txBody>
      </p:sp>
      <p:pic>
        <p:nvPicPr>
          <p:cNvPr id="31755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3952876"/>
            <a:ext cx="1873250" cy="290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9165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2" descr="C:\Users\Bidnenko\Desktop\map_0610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0" y="4724400"/>
            <a:ext cx="3697288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extBox 25"/>
          <p:cNvSpPr txBox="1">
            <a:spLocks noChangeArrowheads="1"/>
          </p:cNvSpPr>
          <p:nvPr/>
        </p:nvSpPr>
        <p:spPr bwMode="auto">
          <a:xfrm>
            <a:off x="1979613" y="2282938"/>
            <a:ext cx="7705725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>
                <a:solidFill>
                  <a:srgbClr val="000000"/>
                </a:solidFill>
                <a:latin typeface="Franklin Gothic Medium" pitchFamily="34" charset="0"/>
              </a:rPr>
              <a:t>поступило свыше			            заявок;</a:t>
            </a:r>
          </a:p>
          <a:p>
            <a:endParaRPr lang="ru-RU" altLang="ru-RU">
              <a:solidFill>
                <a:srgbClr val="000000"/>
              </a:solidFill>
              <a:latin typeface="Franklin Gothic Medium" pitchFamily="34" charset="0"/>
            </a:endParaRPr>
          </a:p>
          <a:p>
            <a:r>
              <a:rPr lang="ru-RU" altLang="ru-RU">
                <a:solidFill>
                  <a:srgbClr val="000000"/>
                </a:solidFill>
                <a:latin typeface="Franklin Gothic Medium" pitchFamily="34" charset="0"/>
              </a:rPr>
              <a:t>заключено более			            контрактов на выполнение НИОКР;</a:t>
            </a:r>
          </a:p>
          <a:p>
            <a:endParaRPr lang="ru-RU" altLang="ru-RU">
              <a:solidFill>
                <a:srgbClr val="000000"/>
              </a:solidFill>
              <a:latin typeface="Franklin Gothic Medium" pitchFamily="34" charset="0"/>
            </a:endParaRPr>
          </a:p>
          <a:p>
            <a:r>
              <a:rPr lang="ru-RU" altLang="ru-RU">
                <a:solidFill>
                  <a:srgbClr val="000000"/>
                </a:solidFill>
                <a:latin typeface="Franklin Gothic Medium" pitchFamily="34" charset="0"/>
              </a:rPr>
              <a:t>поддержано более		             молодых инноваторов;</a:t>
            </a:r>
            <a:endParaRPr lang="en-US" altLang="ru-RU">
              <a:solidFill>
                <a:srgbClr val="000000"/>
              </a:solidFill>
              <a:latin typeface="Franklin Gothic Medium" pitchFamily="34" charset="0"/>
            </a:endParaRPr>
          </a:p>
          <a:p>
            <a:endParaRPr lang="en-US" altLang="ru-RU">
              <a:solidFill>
                <a:srgbClr val="000000"/>
              </a:solidFill>
              <a:latin typeface="Franklin Gothic Medium" pitchFamily="34" charset="0"/>
            </a:endParaRPr>
          </a:p>
          <a:p>
            <a:r>
              <a:rPr lang="en-US" altLang="ru-RU">
                <a:solidFill>
                  <a:srgbClr val="000000"/>
                </a:solidFill>
                <a:latin typeface="Franklin Gothic Medium" pitchFamily="34" charset="0"/>
              </a:rPr>
              <a:t>c</a:t>
            </a:r>
            <a:r>
              <a:rPr lang="ru-RU" altLang="ru-RU">
                <a:solidFill>
                  <a:srgbClr val="000000"/>
                </a:solidFill>
                <a:latin typeface="Franklin Gothic Medium" pitchFamily="34" charset="0"/>
              </a:rPr>
              <a:t>оздано более                                   стартапов</a:t>
            </a:r>
            <a:r>
              <a:rPr lang="en-US" altLang="ru-RU">
                <a:solidFill>
                  <a:srgbClr val="000000"/>
                </a:solidFill>
                <a:latin typeface="Franklin Gothic Medium" pitchFamily="34" charset="0"/>
              </a:rPr>
              <a:t>;</a:t>
            </a:r>
            <a:endParaRPr lang="ru-RU" altLang="ru-RU">
              <a:solidFill>
                <a:srgbClr val="000000"/>
              </a:solidFill>
              <a:latin typeface="Franklin Gothic Medium" pitchFamily="34" charset="0"/>
            </a:endParaRPr>
          </a:p>
          <a:p>
            <a:endParaRPr lang="ru-RU" altLang="ru-RU">
              <a:solidFill>
                <a:srgbClr val="000000"/>
              </a:solidFill>
              <a:latin typeface="Franklin Gothic Medium" pitchFamily="34" charset="0"/>
            </a:endParaRPr>
          </a:p>
          <a:p>
            <a:r>
              <a:rPr lang="ru-RU" altLang="ru-RU">
                <a:solidFill>
                  <a:srgbClr val="000000"/>
                </a:solidFill>
                <a:latin typeface="Franklin Gothic Medium" pitchFamily="34" charset="0"/>
              </a:rPr>
              <a:t>открыто 			        		       региональных представительства.</a:t>
            </a: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323852" y="260351"/>
            <a:ext cx="8424863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indent="19050"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1pPr>
            <a:lvl2pPr marL="457200"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defRPr sz="28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2pPr>
            <a:lvl3pPr marL="914400"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3pPr>
            <a:lvl4pPr marL="1371600"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4pPr>
            <a:lvl5pPr marL="1828800"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5pPr>
            <a:lvl6pPr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6pPr>
            <a:lvl7pPr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7pPr>
            <a:lvl8pPr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8pPr>
            <a:lvl9pPr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9pPr>
          </a:lstStyle>
          <a:p>
            <a:pPr algn="ctr" defTabSz="914400" eaLnBrk="1" hangingPunct="1">
              <a:spcBef>
                <a:spcPct val="20000"/>
              </a:spcBef>
            </a:pPr>
            <a:r>
              <a:rPr lang="ru-RU" altLang="ru-RU" sz="3600">
                <a:solidFill>
                  <a:srgbClr val="404040"/>
                </a:solidFill>
                <a:latin typeface="Franklin Gothic Medium" pitchFamily="34" charset="0"/>
                <a:cs typeface="Arial" charset="0"/>
              </a:rPr>
              <a:t>Деятельность Фонда содействия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097613" y="1340768"/>
            <a:ext cx="954107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>
                <a:ln w="11430"/>
                <a:gradFill>
                  <a:gsLst>
                    <a:gs pos="0">
                      <a:srgbClr val="3333CC">
                        <a:tint val="70000"/>
                        <a:satMod val="245000"/>
                      </a:srgbClr>
                    </a:gs>
                    <a:gs pos="75000">
                      <a:srgbClr val="3333CC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CC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SimSun"/>
                <a:cs typeface="SimSun"/>
              </a:rPr>
              <a:t>2</a:t>
            </a:r>
            <a:r>
              <a:rPr lang="ru-RU" sz="5400" b="1" dirty="0">
                <a:ln w="11430"/>
                <a:gradFill>
                  <a:gsLst>
                    <a:gs pos="0">
                      <a:srgbClr val="3333CC">
                        <a:tint val="70000"/>
                        <a:satMod val="245000"/>
                      </a:srgbClr>
                    </a:gs>
                    <a:gs pos="75000">
                      <a:srgbClr val="3333CC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CC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SimSun"/>
                <a:cs typeface="SimSun"/>
              </a:rPr>
              <a:t>1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016809" y="2185700"/>
            <a:ext cx="1285928" cy="5232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800" b="1" dirty="0">
                <a:ln w="11430"/>
                <a:gradFill>
                  <a:gsLst>
                    <a:gs pos="0">
                      <a:srgbClr val="3333CC">
                        <a:tint val="70000"/>
                        <a:satMod val="245000"/>
                      </a:srgbClr>
                    </a:gs>
                    <a:gs pos="75000">
                      <a:srgbClr val="3333CC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CC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SimSun"/>
                <a:cs typeface="SimSun"/>
              </a:rPr>
              <a:t>55 000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4021571" y="2708920"/>
            <a:ext cx="1285928" cy="5232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800" b="1" dirty="0">
                <a:ln w="11430"/>
                <a:gradFill>
                  <a:gsLst>
                    <a:gs pos="0">
                      <a:srgbClr val="3333CC">
                        <a:tint val="70000"/>
                        <a:satMod val="245000"/>
                      </a:srgbClr>
                    </a:gs>
                    <a:gs pos="75000">
                      <a:srgbClr val="3333CC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CC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SimSun"/>
                <a:cs typeface="SimSun"/>
              </a:rPr>
              <a:t>13 000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923929" y="3265820"/>
            <a:ext cx="1981633" cy="5232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800" b="1" dirty="0">
                <a:ln w="11430"/>
                <a:gradFill>
                  <a:gsLst>
                    <a:gs pos="0">
                      <a:srgbClr val="3333CC">
                        <a:tint val="70000"/>
                        <a:satMod val="245000"/>
                      </a:srgbClr>
                    </a:gs>
                    <a:gs pos="75000">
                      <a:srgbClr val="3333CC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CC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SimSun"/>
                <a:cs typeface="SimSun"/>
              </a:rPr>
              <a:t> </a:t>
            </a:r>
            <a:r>
              <a:rPr lang="en-US" sz="2800" b="1" dirty="0">
                <a:ln w="11430"/>
                <a:gradFill>
                  <a:gsLst>
                    <a:gs pos="0">
                      <a:srgbClr val="3333CC">
                        <a:tint val="70000"/>
                        <a:satMod val="245000"/>
                      </a:srgbClr>
                    </a:gs>
                    <a:gs pos="75000">
                      <a:srgbClr val="3333CC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CC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SimSun"/>
                <a:cs typeface="SimSun"/>
              </a:rPr>
              <a:t>1</a:t>
            </a:r>
            <a:r>
              <a:rPr lang="ru-RU" sz="2800" b="1" dirty="0">
                <a:ln w="11430"/>
                <a:gradFill>
                  <a:gsLst>
                    <a:gs pos="0">
                      <a:srgbClr val="3333CC">
                        <a:tint val="70000"/>
                        <a:satMod val="245000"/>
                      </a:srgbClr>
                    </a:gs>
                    <a:gs pos="75000">
                      <a:srgbClr val="3333CC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CC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SimSun"/>
                <a:cs typeface="SimSun"/>
              </a:rPr>
              <a:t>2 000      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4706676" y="4417948"/>
            <a:ext cx="585417" cy="5232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800" b="1" dirty="0">
                <a:ln w="11430"/>
                <a:gradFill>
                  <a:gsLst>
                    <a:gs pos="0">
                      <a:srgbClr val="3333CC">
                        <a:tint val="70000"/>
                        <a:satMod val="245000"/>
                      </a:srgbClr>
                    </a:gs>
                    <a:gs pos="75000">
                      <a:srgbClr val="3333CC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CC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SimSun"/>
                <a:cs typeface="SimSun"/>
              </a:rPr>
              <a:t>65</a:t>
            </a:r>
          </a:p>
        </p:txBody>
      </p:sp>
      <p:sp>
        <p:nvSpPr>
          <p:cNvPr id="22538" name="TextBox 24"/>
          <p:cNvSpPr txBox="1">
            <a:spLocks noChangeArrowheads="1"/>
          </p:cNvSpPr>
          <p:nvPr/>
        </p:nvSpPr>
        <p:spPr bwMode="auto">
          <a:xfrm>
            <a:off x="682627" y="1765300"/>
            <a:ext cx="77057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>
                <a:solidFill>
                  <a:srgbClr val="000000"/>
                </a:solidFill>
                <a:latin typeface="Franklin Gothic Medium" pitchFamily="34" charset="0"/>
              </a:rPr>
              <a:t>За    	       год работы Фонда: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211960" y="3789040"/>
            <a:ext cx="1085554" cy="5232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800" b="1" dirty="0">
                <a:ln w="11430"/>
                <a:gradFill>
                  <a:gsLst>
                    <a:gs pos="0">
                      <a:srgbClr val="3333CC">
                        <a:tint val="70000"/>
                        <a:satMod val="245000"/>
                      </a:srgbClr>
                    </a:gs>
                    <a:gs pos="75000">
                      <a:srgbClr val="3333CC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CC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SimSun"/>
                <a:cs typeface="SimSun"/>
              </a:rPr>
              <a:t>4 500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2"/>
          <p:cNvSpPr txBox="1">
            <a:spLocks/>
          </p:cNvSpPr>
          <p:nvPr/>
        </p:nvSpPr>
        <p:spPr bwMode="auto">
          <a:xfrm>
            <a:off x="169863" y="165100"/>
            <a:ext cx="87598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1pPr>
            <a:lvl2pPr defTabSz="912813"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defRPr sz="28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2pPr>
            <a:lvl3pPr defTabSz="912813"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3pPr>
            <a:lvl4pPr defTabSz="912813"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4pPr>
            <a:lvl5pPr defTabSz="912813"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5pPr>
            <a:lvl6pPr marL="2514600" indent="-228600" defTabSz="91281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6pPr>
            <a:lvl7pPr marL="2971800" indent="-228600" defTabSz="91281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7pPr>
            <a:lvl8pPr marL="3429000" indent="-228600" defTabSz="91281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8pPr>
            <a:lvl9pPr marL="3886200" indent="-228600" defTabSz="91281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ru-RU" altLang="ru-RU">
                <a:solidFill>
                  <a:srgbClr val="404040"/>
                </a:solidFill>
                <a:latin typeface="Franklin Gothic Medium" pitchFamily="34" charset="0"/>
                <a:cs typeface="Arial" charset="0"/>
              </a:rPr>
              <a:t> </a:t>
            </a:r>
          </a:p>
        </p:txBody>
      </p:sp>
      <p:sp>
        <p:nvSpPr>
          <p:cNvPr id="17411" name="TextBox 4"/>
          <p:cNvSpPr txBox="1">
            <a:spLocks noChangeArrowheads="1"/>
          </p:cNvSpPr>
          <p:nvPr/>
        </p:nvSpPr>
        <p:spPr bwMode="auto">
          <a:xfrm>
            <a:off x="2339975" y="1989138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17412" name="TextBox 6"/>
          <p:cNvSpPr txBox="1">
            <a:spLocks noChangeArrowheads="1"/>
          </p:cNvSpPr>
          <p:nvPr/>
        </p:nvSpPr>
        <p:spPr bwMode="auto">
          <a:xfrm>
            <a:off x="489533" y="1801652"/>
            <a:ext cx="4658531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1pPr>
            <a:lvl2pPr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defRPr sz="28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2pPr>
            <a:lvl3pPr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3pPr>
            <a:lvl4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4pPr>
            <a:lvl5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9pPr>
          </a:lstStyle>
          <a:p>
            <a:pPr defTabSz="91440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dirty="0">
                <a:latin typeface="Arial" charset="0"/>
                <a:cs typeface="Arial" charset="0"/>
              </a:rPr>
              <a:t>П</a:t>
            </a:r>
            <a:r>
              <a:rPr lang="ru-RU" altLang="ru-RU" sz="1800" dirty="0" smtClean="0">
                <a:latin typeface="Arial" charset="0"/>
                <a:cs typeface="Arial" charset="0"/>
              </a:rPr>
              <a:t>рототип   </a:t>
            </a:r>
            <a:r>
              <a:rPr lang="ru-RU" altLang="ru-RU" sz="1800" dirty="0">
                <a:latin typeface="Arial" charset="0"/>
                <a:cs typeface="Arial" charset="0"/>
              </a:rPr>
              <a:t>интеллектуального домашнего робота</a:t>
            </a:r>
            <a:r>
              <a:rPr lang="ru-RU" altLang="ru-RU" sz="1800" dirty="0" smtClean="0">
                <a:latin typeface="Arial" charset="0"/>
                <a:cs typeface="Arial" charset="0"/>
              </a:rPr>
              <a:t>. </a:t>
            </a:r>
            <a:r>
              <a:rPr lang="ru-RU" altLang="ru-RU" sz="1800" dirty="0">
                <a:latin typeface="Arial" charset="0"/>
                <a:cs typeface="Arial" charset="0"/>
              </a:rPr>
              <a:t>Робот может говорить, двигаться, обучаться и подстраиваться под </a:t>
            </a:r>
            <a:r>
              <a:rPr lang="ru-RU" altLang="ru-RU" sz="1800" dirty="0" smtClean="0">
                <a:latin typeface="Arial" charset="0"/>
                <a:cs typeface="Arial" charset="0"/>
              </a:rPr>
              <a:t>хозяина.</a:t>
            </a:r>
          </a:p>
          <a:p>
            <a:pPr defTabSz="91440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 dirty="0">
              <a:latin typeface="Arial" charset="0"/>
              <a:cs typeface="Arial" charset="0"/>
            </a:endParaRPr>
          </a:p>
          <a:p>
            <a:pPr defTabSz="91440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dirty="0" smtClean="0">
                <a:latin typeface="Arial" charset="0"/>
                <a:cs typeface="Arial" charset="0"/>
              </a:rPr>
              <a:t>Произведен </a:t>
            </a:r>
            <a:r>
              <a:rPr lang="ru-RU" altLang="ru-RU" sz="1800" dirty="0">
                <a:latin typeface="Arial" charset="0"/>
                <a:cs typeface="Arial" charset="0"/>
              </a:rPr>
              <a:t>опытный образец, проведено его  тестирование. Робот был представлен </a:t>
            </a:r>
            <a:r>
              <a:rPr lang="ru-RU" altLang="ru-RU" sz="1800" dirty="0" smtClean="0">
                <a:latin typeface="Arial" charset="0"/>
                <a:cs typeface="Arial" charset="0"/>
              </a:rPr>
              <a:t>на выставке </a:t>
            </a:r>
            <a:r>
              <a:rPr lang="en-US" altLang="ru-RU" sz="1800" dirty="0" smtClean="0">
                <a:latin typeface="Arial" charset="0"/>
                <a:cs typeface="Arial" charset="0"/>
              </a:rPr>
              <a:t>Startup </a:t>
            </a:r>
            <a:r>
              <a:rPr lang="en-US" altLang="ru-RU" sz="1800" dirty="0">
                <a:latin typeface="Arial" charset="0"/>
                <a:cs typeface="Arial" charset="0"/>
              </a:rPr>
              <a:t>Village</a:t>
            </a:r>
            <a:r>
              <a:rPr lang="ru-RU" altLang="ru-RU" sz="1800" dirty="0">
                <a:latin typeface="Arial" charset="0"/>
                <a:cs typeface="Arial" charset="0"/>
              </a:rPr>
              <a:t> </a:t>
            </a:r>
            <a:r>
              <a:rPr lang="ru-RU" altLang="ru-RU" sz="1800" dirty="0" smtClean="0">
                <a:latin typeface="Arial" charset="0"/>
                <a:cs typeface="Arial" charset="0"/>
              </a:rPr>
              <a:t>2014</a:t>
            </a:r>
            <a:r>
              <a:rPr lang="ru-RU" altLang="ru-RU" sz="1800" dirty="0">
                <a:latin typeface="Arial" charset="0"/>
                <a:cs typeface="Arial" charset="0"/>
              </a:rPr>
              <a:t>.</a:t>
            </a:r>
            <a:endParaRPr lang="ru-RU" altLang="ru-RU" sz="1800" dirty="0" smtClean="0">
              <a:latin typeface="Arial" charset="0"/>
              <a:cs typeface="Arial" charset="0"/>
            </a:endParaRPr>
          </a:p>
          <a:p>
            <a:pPr defTabSz="91440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 dirty="0" smtClean="0">
              <a:latin typeface="Arial" charset="0"/>
              <a:cs typeface="Arial" charset="0"/>
            </a:endParaRPr>
          </a:p>
        </p:txBody>
      </p:sp>
      <p:sp>
        <p:nvSpPr>
          <p:cNvPr id="17413" name="Прямоугольник 2"/>
          <p:cNvSpPr>
            <a:spLocks noChangeArrowheads="1"/>
          </p:cNvSpPr>
          <p:nvPr/>
        </p:nvSpPr>
        <p:spPr bwMode="auto">
          <a:xfrm>
            <a:off x="395288" y="304800"/>
            <a:ext cx="84248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3600" dirty="0" smtClean="0">
                <a:solidFill>
                  <a:srgbClr val="000000"/>
                </a:solidFill>
              </a:rPr>
              <a:t>«</a:t>
            </a:r>
            <a:r>
              <a:rPr lang="ru-RU" altLang="ru-RU" sz="3600" dirty="0" smtClean="0">
                <a:solidFill>
                  <a:srgbClr val="000000"/>
                </a:solidFill>
                <a:latin typeface="Franklin Gothic Medium" pitchFamily="34" charset="0"/>
              </a:rPr>
              <a:t>МИРП-ИС»</a:t>
            </a:r>
            <a:r>
              <a:rPr lang="en-US" altLang="ru-RU" sz="3600" dirty="0" smtClean="0">
                <a:solidFill>
                  <a:srgbClr val="000000"/>
                </a:solidFill>
                <a:latin typeface="Franklin Gothic Medium" pitchFamily="34" charset="0"/>
              </a:rPr>
              <a:t>,</a:t>
            </a:r>
            <a:r>
              <a:rPr lang="ru-RU" altLang="ru-RU" sz="3600" dirty="0" smtClean="0">
                <a:solidFill>
                  <a:srgbClr val="000000"/>
                </a:solidFill>
                <a:latin typeface="Franklin Gothic Medium" pitchFamily="34" charset="0"/>
              </a:rPr>
              <a:t> г. Дубна</a:t>
            </a:r>
            <a:endParaRPr lang="ru-RU" altLang="ru-RU" sz="3600" dirty="0">
              <a:solidFill>
                <a:srgbClr val="000000"/>
              </a:solidFill>
              <a:latin typeface="Franklin Gothic Medium" pitchFamily="34" charset="0"/>
            </a:endParaRPr>
          </a:p>
        </p:txBody>
      </p:sp>
      <p:pic>
        <p:nvPicPr>
          <p:cNvPr id="17416" name="Picture 8" descr="http://fasie.ru/media/images/IMG_419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77" r="13208"/>
          <a:stretch/>
        </p:blipFill>
        <p:spPr bwMode="auto">
          <a:xfrm>
            <a:off x="5580112" y="1844824"/>
            <a:ext cx="3299577" cy="3519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3A54C335-F2C1-460D-9D3D-D45121432D88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91720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 txBox="1">
            <a:spLocks/>
          </p:cNvSpPr>
          <p:nvPr/>
        </p:nvSpPr>
        <p:spPr>
          <a:xfrm>
            <a:off x="34925" y="198438"/>
            <a:ext cx="9117013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2813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  <a:ea typeface="+mn-ea"/>
                <a:cs typeface="Arial" pitchFamily="34" charset="0"/>
              </a:rPr>
              <a:t>«РАЗВИТИЕ» </a:t>
            </a:r>
            <a:r>
              <a:rPr lang="ru-RU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  <a:cs typeface="Arial" pitchFamily="34" charset="0"/>
              </a:rPr>
              <a:t>–</a:t>
            </a:r>
            <a:r>
              <a:rPr lang="ru-RU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  <a:ea typeface="+mn-ea"/>
                <a:cs typeface="Arial" pitchFamily="34" charset="0"/>
              </a:rPr>
              <a:t> программы </a:t>
            </a:r>
            <a:r>
              <a:rPr lang="ru-RU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  <a:ea typeface="+mn-ea"/>
                <a:cs typeface="Arial" pitchFamily="34" charset="0"/>
              </a:rPr>
              <a:t>поддержки </a:t>
            </a:r>
            <a:r>
              <a:rPr lang="ru-RU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  <a:ea typeface="+mn-ea"/>
                <a:cs typeface="Arial" pitchFamily="34" charset="0"/>
              </a:rPr>
              <a:t>высокотехнологичных секторов </a:t>
            </a:r>
            <a:r>
              <a:rPr lang="ru-RU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  <a:ea typeface="+mn-ea"/>
                <a:cs typeface="Arial" pitchFamily="34" charset="0"/>
              </a:rPr>
              <a:t>экономики</a:t>
            </a:r>
          </a:p>
        </p:txBody>
      </p:sp>
      <p:pic>
        <p:nvPicPr>
          <p:cNvPr id="16387" name="Picture 2" descr="C:\Users\gonchar\Desktop\Senza_titolo-2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13" y="1930400"/>
            <a:ext cx="3505200" cy="332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Прямоугольник 4"/>
          <p:cNvSpPr>
            <a:spLocks noChangeArrowheads="1"/>
          </p:cNvSpPr>
          <p:nvPr/>
        </p:nvSpPr>
        <p:spPr bwMode="auto">
          <a:xfrm>
            <a:off x="395288" y="3440113"/>
            <a:ext cx="9032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2400">
                <a:solidFill>
                  <a:schemeClr val="accent2"/>
                </a:solidFill>
                <a:latin typeface="Arial Black" pitchFamily="34" charset="0"/>
                <a:cs typeface="Arial" charset="0"/>
              </a:rPr>
              <a:t>50%</a:t>
            </a:r>
          </a:p>
        </p:txBody>
      </p:sp>
      <p:sp>
        <p:nvSpPr>
          <p:cNvPr id="16389" name="Прямоугольник 5"/>
          <p:cNvSpPr>
            <a:spLocks noChangeArrowheads="1"/>
          </p:cNvSpPr>
          <p:nvPr/>
        </p:nvSpPr>
        <p:spPr bwMode="auto">
          <a:xfrm>
            <a:off x="3787775" y="3440113"/>
            <a:ext cx="9032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2400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50%</a:t>
            </a:r>
          </a:p>
        </p:txBody>
      </p:sp>
      <p:sp>
        <p:nvSpPr>
          <p:cNvPr id="16390" name="Прямоугольник 7"/>
          <p:cNvSpPr>
            <a:spLocks noChangeArrowheads="1"/>
          </p:cNvSpPr>
          <p:nvPr/>
        </p:nvSpPr>
        <p:spPr bwMode="auto">
          <a:xfrm>
            <a:off x="4627563" y="2547938"/>
            <a:ext cx="4464050" cy="209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1pPr>
            <a:lvl2pPr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defRPr sz="28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2pPr>
            <a:lvl3pPr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3pPr>
            <a:lvl4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4pPr>
            <a:lvl5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B050"/>
              </a:buClr>
              <a:buFont typeface="Wingdings" pitchFamily="2" charset="2"/>
              <a:buChar char="ü"/>
            </a:pPr>
            <a:r>
              <a:rPr lang="ru-RU" altLang="ru-RU" sz="2000" b="1">
                <a:solidFill>
                  <a:schemeClr val="tx1"/>
                </a:solidFill>
                <a:latin typeface="Arial" charset="0"/>
              </a:rPr>
              <a:t>Модернизация образования современными технологиями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rgbClr val="00B050"/>
              </a:buClr>
              <a:buFont typeface="Wingdings" pitchFamily="2" charset="2"/>
              <a:buChar char="ü"/>
            </a:pPr>
            <a:r>
              <a:rPr lang="ru-RU" altLang="ru-RU" sz="2000" b="1">
                <a:solidFill>
                  <a:schemeClr val="tx1"/>
                </a:solidFill>
                <a:latin typeface="Arial" charset="0"/>
              </a:rPr>
              <a:t>Медицина и биотехнологии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rgbClr val="00B050"/>
              </a:buClr>
              <a:buFont typeface="Wingdings" pitchFamily="2" charset="2"/>
              <a:buChar char="ü"/>
            </a:pPr>
            <a:r>
              <a:rPr lang="ru-RU" altLang="ru-RU" sz="2000" b="1">
                <a:solidFill>
                  <a:schemeClr val="tx1"/>
                </a:solidFill>
                <a:latin typeface="Arial" charset="0"/>
              </a:rPr>
              <a:t>Робототехника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rgbClr val="00B050"/>
              </a:buClr>
              <a:buFont typeface="Wingdings" pitchFamily="2" charset="2"/>
              <a:buChar char="ü"/>
            </a:pPr>
            <a:r>
              <a:rPr lang="ru-RU" altLang="ru-RU" sz="2000" b="1">
                <a:solidFill>
                  <a:schemeClr val="tx1"/>
                </a:solidFill>
                <a:latin typeface="Arial" charset="0"/>
              </a:rPr>
              <a:t>Аддитивные технологии</a:t>
            </a:r>
          </a:p>
        </p:txBody>
      </p:sp>
      <p:sp>
        <p:nvSpPr>
          <p:cNvPr id="16391" name="Номер слайда 1"/>
          <p:cNvSpPr>
            <a:spLocks noGrp="1"/>
          </p:cNvSpPr>
          <p:nvPr>
            <p:ph type="sldNum" sz="quarter" idx="10"/>
          </p:nvPr>
        </p:nvSpPr>
        <p:spPr>
          <a:xfrm>
            <a:off x="7019925" y="6496050"/>
            <a:ext cx="2130425" cy="361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</a:tabLst>
              <a:defRPr sz="32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1pPr>
            <a:lvl2pPr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</a:tabLst>
              <a:defRPr sz="28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2pPr>
            <a:lvl3pPr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</a:tabLst>
              <a:defRPr sz="24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3pPr>
            <a:lvl4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4pPr>
            <a:lvl5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7E86C327-EE92-4FD7-B66F-8988DD93E5E8}" type="slidenum">
              <a:rPr lang="ru-RU" altLang="ru-RU" sz="1200" smtClean="0">
                <a:solidFill>
                  <a:srgbClr val="898989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21</a:t>
            </a:fld>
            <a:endParaRPr lang="ru-RU" altLang="ru-RU" sz="1200" smtClean="0">
              <a:solidFill>
                <a:srgbClr val="898989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120248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Прямоугольник 6"/>
          <p:cNvSpPr>
            <a:spLocks noChangeArrowheads="1"/>
          </p:cNvSpPr>
          <p:nvPr/>
        </p:nvSpPr>
        <p:spPr bwMode="auto">
          <a:xfrm>
            <a:off x="323852" y="1399136"/>
            <a:ext cx="5256213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 dirty="0" smtClean="0">
              <a:solidFill>
                <a:srgbClr val="000000"/>
              </a:solidFill>
            </a:endParaRP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dirty="0" smtClean="0">
                <a:solidFill>
                  <a:srgbClr val="000000"/>
                </a:solidFill>
              </a:rPr>
              <a:t>НПП «</a:t>
            </a:r>
            <a:r>
              <a:rPr lang="ru-RU" altLang="ru-RU" dirty="0" err="1" smtClean="0">
                <a:solidFill>
                  <a:srgbClr val="000000"/>
                </a:solidFill>
              </a:rPr>
              <a:t>Мединж</a:t>
            </a:r>
            <a:r>
              <a:rPr lang="ru-RU" altLang="ru-RU" dirty="0" smtClean="0">
                <a:solidFill>
                  <a:srgbClr val="000000"/>
                </a:solidFill>
              </a:rPr>
              <a:t>» производит высокотехнологичную медицинскую продукцию. За 20 лет благодаря разработанным компанией  клапанам сердца отечественные кардиохирурги смогли спасти 70 тыс. человеческих жизней.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 dirty="0" smtClean="0">
              <a:solidFill>
                <a:srgbClr val="002060"/>
              </a:solidFill>
            </a:endParaRP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 dirty="0" smtClean="0">
              <a:solidFill>
                <a:srgbClr val="002060"/>
              </a:solidFill>
            </a:endParaRP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 dirty="0" smtClean="0">
              <a:solidFill>
                <a:srgbClr val="002060"/>
              </a:solidFill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457200" y="44451"/>
            <a:ext cx="82296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>
            <a:normAutofit/>
          </a:bodyPr>
          <a:lstStyle/>
          <a:p>
            <a:pPr algn="ctr" defTabSz="914400" fontAlgn="auto">
              <a:spcAft>
                <a:spcPts val="0"/>
              </a:spcAft>
              <a:defRPr/>
            </a:pPr>
            <a:r>
              <a:rPr lang="ru-RU" sz="3200" dirty="0">
                <a:solidFill>
                  <a:srgbClr val="000000">
                    <a:lumMod val="75000"/>
                    <a:lumOff val="25000"/>
                  </a:srgbClr>
                </a:solidFill>
                <a:latin typeface="Franklin Gothic Medium" pitchFamily="34" charset="0"/>
                <a:ea typeface="SimSun"/>
              </a:rPr>
              <a:t>Искусственные клапаны сердца</a:t>
            </a:r>
          </a:p>
        </p:txBody>
      </p:sp>
      <p:pic>
        <p:nvPicPr>
          <p:cNvPr id="39940" name="Picture 2" descr="http://www.fasie.ru/media/images/IMG_3207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825" y="3962401"/>
            <a:ext cx="2946400" cy="2294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2" name="Picture 7" descr="http://www.medeng.ru/images/stories/serdehnie-klapani/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9950" y="1648905"/>
            <a:ext cx="2946400" cy="2271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3" name="Picture 11" descr="http://smartnews.ru/storage/c/2014/01/23/1390471404_187622_7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2" y="4289937"/>
            <a:ext cx="4437063" cy="1875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8114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Прямоугольник 6"/>
          <p:cNvSpPr>
            <a:spLocks noChangeArrowheads="1"/>
          </p:cNvSpPr>
          <p:nvPr/>
        </p:nvSpPr>
        <p:spPr bwMode="auto">
          <a:xfrm>
            <a:off x="323854" y="1399127"/>
            <a:ext cx="5040234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 dirty="0" smtClean="0">
              <a:solidFill>
                <a:srgbClr val="000000"/>
              </a:solidFill>
            </a:endParaRP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dirty="0" smtClean="0">
                <a:solidFill>
                  <a:srgbClr val="000000"/>
                </a:solidFill>
              </a:rPr>
              <a:t>Корпорация «</a:t>
            </a:r>
            <a:r>
              <a:rPr lang="ru-RU" altLang="ru-RU" dirty="0" err="1" smtClean="0">
                <a:solidFill>
                  <a:srgbClr val="000000"/>
                </a:solidFill>
              </a:rPr>
              <a:t>Элар</a:t>
            </a:r>
            <a:r>
              <a:rPr lang="ru-RU" altLang="ru-RU" dirty="0" smtClean="0">
                <a:solidFill>
                  <a:srgbClr val="000000"/>
                </a:solidFill>
              </a:rPr>
              <a:t>» - крупнейшее в Европе предприятие по созданию и наполнению электронных архивов. «ЭЛАР» перевел в цифровой формат около полумиллиарда документов. </a:t>
            </a:r>
            <a:endParaRPr lang="ru-RU" altLang="ru-RU" dirty="0" smtClean="0">
              <a:solidFill>
                <a:srgbClr val="002060"/>
              </a:solidFill>
            </a:endParaRP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 dirty="0" smtClean="0">
              <a:solidFill>
                <a:srgbClr val="002060"/>
              </a:solidFill>
            </a:endParaRP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 dirty="0" smtClean="0">
              <a:solidFill>
                <a:srgbClr val="002060"/>
              </a:solidFill>
            </a:endParaRP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 dirty="0" smtClean="0">
              <a:solidFill>
                <a:srgbClr val="002060"/>
              </a:solidFill>
            </a:endParaRP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 dirty="0" smtClean="0">
              <a:solidFill>
                <a:srgbClr val="002060"/>
              </a:solidFill>
            </a:endParaRP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 dirty="0" smtClean="0">
              <a:solidFill>
                <a:srgbClr val="002060"/>
              </a:solidFill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457200" y="44451"/>
            <a:ext cx="82296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>
            <a:normAutofit/>
          </a:bodyPr>
          <a:lstStyle/>
          <a:p>
            <a:pPr algn="ctr" defTabSz="914400" fontAlgn="auto">
              <a:spcAft>
                <a:spcPts val="0"/>
              </a:spcAft>
              <a:defRPr/>
            </a:pPr>
            <a:r>
              <a:rPr lang="ru-RU" sz="3200" dirty="0">
                <a:solidFill>
                  <a:srgbClr val="000000">
                    <a:lumMod val="75000"/>
                    <a:lumOff val="25000"/>
                  </a:srgbClr>
                </a:solidFill>
                <a:latin typeface="Franklin Gothic Medium" pitchFamily="34" charset="0"/>
                <a:ea typeface="SimSun"/>
              </a:rPr>
              <a:t>Оцифровка документов </a:t>
            </a:r>
          </a:p>
        </p:txBody>
      </p:sp>
      <p:pic>
        <p:nvPicPr>
          <p:cNvPr id="4096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438" y="4366687"/>
            <a:ext cx="433205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 bwMode="auto">
          <a:xfrm rot="10800000" flipV="1">
            <a:off x="323853" y="5282778"/>
            <a:ext cx="4349749" cy="1098549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 algn="just" defTabSz="914400" fontAlgn="auto">
              <a:spcAft>
                <a:spcPts val="0"/>
              </a:spcAft>
              <a:defRPr/>
            </a:pPr>
            <a:r>
              <a:rPr lang="ru-RU" sz="1400" dirty="0">
                <a:solidFill>
                  <a:srgbClr val="000000">
                    <a:lumMod val="75000"/>
                    <a:lumOff val="25000"/>
                  </a:srgbClr>
                </a:solidFill>
                <a:latin typeface="Franklin Gothic Medium" pitchFamily="34" charset="0"/>
                <a:ea typeface="SimSun"/>
              </a:rPr>
              <a:t>                               </a:t>
            </a:r>
          </a:p>
          <a:p>
            <a:pPr defTabSz="914400" fontAlgn="auto">
              <a:spcAft>
                <a:spcPts val="0"/>
              </a:spcAft>
              <a:defRPr/>
            </a:pPr>
            <a:r>
              <a:rPr lang="ru-RU" altLang="ru-RU" sz="1600" dirty="0" smtClean="0">
                <a:solidFill>
                  <a:srgbClr val="000000"/>
                </a:solidFill>
              </a:rPr>
              <a:t>Также </a:t>
            </a:r>
            <a:r>
              <a:rPr lang="ru-RU" altLang="ru-RU" sz="1600" dirty="0">
                <a:solidFill>
                  <a:srgbClr val="000000"/>
                </a:solidFill>
              </a:rPr>
              <a:t>компанией  разработан сканер-робот, который потоком воздуха листает страницы книг.</a:t>
            </a:r>
          </a:p>
          <a:p>
            <a:pPr defTabSz="914400" fontAlgn="auto">
              <a:spcAft>
                <a:spcPts val="0"/>
              </a:spcAft>
              <a:defRPr/>
            </a:pPr>
            <a:endParaRPr lang="ru-RU" sz="1600" dirty="0">
              <a:solidFill>
                <a:srgbClr val="000000">
                  <a:lumMod val="75000"/>
                  <a:lumOff val="25000"/>
                </a:srgbClr>
              </a:solidFill>
              <a:latin typeface="Franklin Gothic Medium" pitchFamily="34" charset="0"/>
              <a:ea typeface="SimSun"/>
            </a:endParaRPr>
          </a:p>
        </p:txBody>
      </p:sp>
      <p:pic>
        <p:nvPicPr>
          <p:cNvPr id="40966" name="Picture 7" descr="http://www.elar.ru/img/pic_slider_index/big/0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290292"/>
            <a:ext cx="39401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7" name="Picture 9" descr="http://www.elar.ru/upload/iblock/fa0/fa050e31bf3fc0ce1dbf9f7c1c7227c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425" y="1701820"/>
            <a:ext cx="3040063" cy="2266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6161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Прямоугольник 6"/>
          <p:cNvSpPr>
            <a:spLocks noChangeArrowheads="1"/>
          </p:cNvSpPr>
          <p:nvPr/>
        </p:nvSpPr>
        <p:spPr bwMode="auto">
          <a:xfrm>
            <a:off x="323852" y="1399142"/>
            <a:ext cx="5256213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 dirty="0" smtClean="0">
              <a:solidFill>
                <a:srgbClr val="002060"/>
              </a:solidFill>
            </a:endParaRP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dirty="0" smtClean="0">
                <a:solidFill>
                  <a:srgbClr val="000000"/>
                </a:solidFill>
              </a:rPr>
              <a:t>Группа компаний «ИНКОМ» из Томска занимается созданием  систем мониторинга, обработки и передачи информации. За 20 лет были поставлены десятки видов продуктов</a:t>
            </a:r>
            <a:r>
              <a:rPr lang="en-US" altLang="ru-RU" dirty="0" smtClean="0">
                <a:solidFill>
                  <a:srgbClr val="000000"/>
                </a:solidFill>
              </a:rPr>
              <a:t>, </a:t>
            </a:r>
            <a:r>
              <a:rPr lang="ru-RU" altLang="ru-RU" dirty="0" smtClean="0">
                <a:solidFill>
                  <a:srgbClr val="000000"/>
                </a:solidFill>
              </a:rPr>
              <a:t>за последние 5 лет  внедрено около 200 систем</a:t>
            </a:r>
            <a:r>
              <a:rPr lang="en-US" altLang="ru-RU" dirty="0" smtClean="0">
                <a:solidFill>
                  <a:srgbClr val="002060"/>
                </a:solidFill>
              </a:rPr>
              <a:t>.</a:t>
            </a:r>
            <a:endParaRPr lang="ru-RU" altLang="ru-RU" dirty="0" smtClean="0">
              <a:solidFill>
                <a:srgbClr val="002060"/>
              </a:solidFill>
            </a:endParaRP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 dirty="0" smtClean="0">
              <a:solidFill>
                <a:srgbClr val="002060"/>
              </a:solidFill>
            </a:endParaRP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 dirty="0" smtClean="0">
              <a:solidFill>
                <a:srgbClr val="002060"/>
              </a:solidFill>
            </a:endParaRP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 dirty="0" smtClean="0">
              <a:solidFill>
                <a:srgbClr val="002060"/>
              </a:solidFill>
            </a:endParaRP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 dirty="0" smtClean="0">
              <a:solidFill>
                <a:srgbClr val="002060"/>
              </a:solidFill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498475" y="44451"/>
            <a:ext cx="82296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>
            <a:normAutofit/>
          </a:bodyPr>
          <a:lstStyle/>
          <a:p>
            <a:pPr algn="ctr" defTabSz="914400" fontAlgn="auto">
              <a:spcAft>
                <a:spcPts val="0"/>
              </a:spcAft>
              <a:defRPr/>
            </a:pPr>
            <a:r>
              <a:rPr lang="ru-RU" sz="3200" dirty="0">
                <a:solidFill>
                  <a:srgbClr val="000000">
                    <a:lumMod val="75000"/>
                    <a:lumOff val="25000"/>
                  </a:srgbClr>
                </a:solidFill>
                <a:latin typeface="Franklin Gothic Medium" pitchFamily="34" charset="0"/>
                <a:ea typeface="SimSun"/>
              </a:rPr>
              <a:t>Системы мониторинга информации</a:t>
            </a:r>
          </a:p>
        </p:txBody>
      </p:sp>
      <p:grpSp>
        <p:nvGrpSpPr>
          <p:cNvPr id="41989" name="Группа 16"/>
          <p:cNvGrpSpPr>
            <a:grpSpLocks/>
          </p:cNvGrpSpPr>
          <p:nvPr/>
        </p:nvGrpSpPr>
        <p:grpSpPr bwMode="auto">
          <a:xfrm>
            <a:off x="5494338" y="1970617"/>
            <a:ext cx="3600450" cy="2370667"/>
            <a:chOff x="4686300" y="2667000"/>
            <a:chExt cx="4152900" cy="2754313"/>
          </a:xfrm>
        </p:grpSpPr>
        <p:grpSp>
          <p:nvGrpSpPr>
            <p:cNvPr id="41992" name="Группа 17"/>
            <p:cNvGrpSpPr>
              <a:grpSpLocks/>
            </p:cNvGrpSpPr>
            <p:nvPr/>
          </p:nvGrpSpPr>
          <p:grpSpPr bwMode="auto">
            <a:xfrm>
              <a:off x="4686300" y="2667000"/>
              <a:ext cx="4152900" cy="2754313"/>
              <a:chOff x="4686300" y="2667000"/>
              <a:chExt cx="4152900" cy="2754313"/>
            </a:xfrm>
          </p:grpSpPr>
          <p:pic>
            <p:nvPicPr>
              <p:cNvPr id="41994" name="Picture 11" descr="F:\Video_rol\Image\rad_1.jpg"/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86300" y="2667000"/>
                <a:ext cx="3429000" cy="27543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995" name="Picture 21" descr="C:\Net_buf\from hunter\259.jpg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E8E8E8"/>
                  </a:clrFrom>
                  <a:clrTo>
                    <a:srgbClr val="E8E8E8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10500" y="3135313"/>
                <a:ext cx="1028700" cy="2057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41993" name="Picture 25" descr="E:\Grafica\FOTO\Max\Краб-1_.jpg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10500" y="4430713"/>
              <a:ext cx="609600" cy="569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1990" name="Picture 14" descr="http://incom.tomsk.ru/image.php?id=27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5063088"/>
            <a:ext cx="2376488" cy="150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1" name="Picture 16" descr="Терминал транспортного средства 'Мобис -Т'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471336"/>
            <a:ext cx="4762500" cy="1591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850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4"/>
          <p:cNvSpPr>
            <a:spLocks noChangeArrowheads="1"/>
          </p:cNvSpPr>
          <p:nvPr/>
        </p:nvSpPr>
        <p:spPr bwMode="auto">
          <a:xfrm>
            <a:off x="107950" y="258768"/>
            <a:ext cx="8948738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indent="19050"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1pPr>
            <a:lvl2pPr marL="457200"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defRPr sz="28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2pPr>
            <a:lvl3pPr marL="914400"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3pPr>
            <a:lvl4pPr marL="1371600"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4pPr>
            <a:lvl5pPr marL="1828800"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5pPr>
            <a:lvl6pPr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6pPr>
            <a:lvl7pPr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7pPr>
            <a:lvl8pPr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8pPr>
            <a:lvl9pPr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9pPr>
          </a:lstStyle>
          <a:p>
            <a:pPr algn="ctr" defTabSz="914400" eaLnBrk="1" hangingPunct="1">
              <a:spcBef>
                <a:spcPct val="20000"/>
              </a:spcBef>
            </a:pPr>
            <a:r>
              <a:rPr lang="ru-RU" altLang="ru-RU" sz="3600">
                <a:solidFill>
                  <a:srgbClr val="404040"/>
                </a:solidFill>
                <a:latin typeface="Franklin Gothic Medium" pitchFamily="34" charset="0"/>
                <a:cs typeface="Arial" charset="0"/>
              </a:rPr>
              <a:t>Конкурс «Коммерциализация»</a:t>
            </a:r>
          </a:p>
        </p:txBody>
      </p:sp>
      <p:sp>
        <p:nvSpPr>
          <p:cNvPr id="47107" name="Прямоугольник 6"/>
          <p:cNvSpPr>
            <a:spLocks noChangeArrowheads="1"/>
          </p:cNvSpPr>
          <p:nvPr/>
        </p:nvSpPr>
        <p:spPr bwMode="auto">
          <a:xfrm>
            <a:off x="323850" y="1628884"/>
            <a:ext cx="4587875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ru-RU" altLang="ru-RU" dirty="0">
                <a:solidFill>
                  <a:schemeClr val="tx1"/>
                </a:solidFill>
              </a:rPr>
              <a:t>Цель конкурса – оказание финансовой поддержки малым инновационным предприятиям, завершившим стадию НИОКР по разработке инновационной продукции и планирующим создание или расширение производства для ее коммерциализации.</a:t>
            </a:r>
          </a:p>
          <a:p>
            <a:r>
              <a:rPr lang="ru-RU" altLang="ru-RU" dirty="0">
                <a:solidFill>
                  <a:schemeClr val="tx1"/>
                </a:solidFill>
              </a:rPr>
              <a:t>Максимальный размер гранта  составляет  </a:t>
            </a:r>
            <a:r>
              <a:rPr lang="ru-RU" altLang="ru-RU" dirty="0" smtClean="0">
                <a:solidFill>
                  <a:schemeClr val="tx1"/>
                </a:solidFill>
              </a:rPr>
              <a:t>40 </a:t>
            </a:r>
            <a:r>
              <a:rPr lang="ru-RU" altLang="ru-RU" dirty="0">
                <a:solidFill>
                  <a:schemeClr val="tx1"/>
                </a:solidFill>
              </a:rPr>
              <a:t>млн </a:t>
            </a:r>
            <a:r>
              <a:rPr lang="ru-RU" altLang="ru-RU" dirty="0" smtClean="0">
                <a:solidFill>
                  <a:schemeClr val="tx1"/>
                </a:solidFill>
              </a:rPr>
              <a:t>рублей</a:t>
            </a:r>
            <a:r>
              <a:rPr lang="en-US" altLang="ru-RU" dirty="0" smtClean="0">
                <a:solidFill>
                  <a:schemeClr val="tx1"/>
                </a:solidFill>
              </a:rPr>
              <a:t>,</a:t>
            </a:r>
            <a:endParaRPr lang="ru-RU" altLang="ru-RU" dirty="0">
              <a:solidFill>
                <a:schemeClr val="tx1"/>
              </a:solidFill>
            </a:endParaRPr>
          </a:p>
          <a:p>
            <a:r>
              <a:rPr lang="ru-RU" altLang="ru-RU" dirty="0">
                <a:solidFill>
                  <a:schemeClr val="tx1"/>
                </a:solidFill>
              </a:rPr>
              <a:t>100% </a:t>
            </a:r>
            <a:r>
              <a:rPr lang="ru-RU" altLang="ru-RU" dirty="0" err="1">
                <a:solidFill>
                  <a:schemeClr val="tx1"/>
                </a:solidFill>
              </a:rPr>
              <a:t>софинансирование</a:t>
            </a:r>
            <a:r>
              <a:rPr lang="ru-RU" altLang="ru-RU" dirty="0">
                <a:solidFill>
                  <a:schemeClr val="tx1"/>
                </a:solidFill>
              </a:rPr>
              <a:t>.</a:t>
            </a:r>
          </a:p>
          <a:p>
            <a:endParaRPr lang="ru-RU" altLang="ru-RU" dirty="0">
              <a:solidFill>
                <a:schemeClr val="tx1"/>
              </a:solidFill>
            </a:endParaRPr>
          </a:p>
          <a:p>
            <a:endParaRPr lang="ru-RU" altLang="ru-RU" dirty="0">
              <a:solidFill>
                <a:srgbClr val="002060"/>
              </a:solidFill>
            </a:endParaRPr>
          </a:p>
        </p:txBody>
      </p:sp>
      <p:sp>
        <p:nvSpPr>
          <p:cNvPr id="47108" name="Прямоугольник 6"/>
          <p:cNvSpPr>
            <a:spLocks noChangeArrowheads="1"/>
          </p:cNvSpPr>
          <p:nvPr/>
        </p:nvSpPr>
        <p:spPr bwMode="auto">
          <a:xfrm>
            <a:off x="5559425" y="1836830"/>
            <a:ext cx="405288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1600">
                <a:solidFill>
                  <a:schemeClr val="tx1"/>
                </a:solidFill>
              </a:rPr>
              <a:t>Структура поданных заявок </a:t>
            </a:r>
            <a:br>
              <a:rPr lang="ru-RU" altLang="ru-RU" sz="1600">
                <a:solidFill>
                  <a:schemeClr val="tx1"/>
                </a:solidFill>
              </a:rPr>
            </a:br>
            <a:r>
              <a:rPr lang="ru-RU" altLang="ru-RU" sz="1600">
                <a:solidFill>
                  <a:schemeClr val="tx1"/>
                </a:solidFill>
              </a:rPr>
              <a:t>по федеральным округам</a:t>
            </a: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5048568" y="2492896"/>
          <a:ext cx="4008120" cy="3508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68313" y="5040399"/>
          <a:ext cx="4032249" cy="1341438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1152070"/>
                <a:gridCol w="1440089"/>
                <a:gridCol w="1440090"/>
              </a:tblGrid>
              <a:tr h="579156">
                <a:tc>
                  <a:txBody>
                    <a:bodyPr/>
                    <a:lstStyle/>
                    <a:p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заявок, шт.</a:t>
                      </a:r>
                      <a:endParaRPr lang="ru-RU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Сумма, </a:t>
                      </a:r>
                      <a:br>
                        <a:rPr lang="ru-RU" sz="1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млн рублей</a:t>
                      </a:r>
                      <a:endParaRPr lang="ru-RU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23" marB="45723"/>
                </a:tc>
              </a:tr>
              <a:tr h="381141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Подано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23" marB="45723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518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23" marB="45723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3 300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23" marB="45723"/>
                </a:tc>
              </a:tr>
              <a:tr h="381141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Отобрано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23" marB="45723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168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23" marB="45723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930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23" marB="45723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366732"/>
            <a:ext cx="7873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</a:rPr>
              <a:t>   </a:t>
            </a:r>
            <a:r>
              <a:rPr lang="ru-RU" sz="3600" dirty="0" smtClean="0">
                <a:solidFill>
                  <a:srgbClr val="000000"/>
                </a:solidFill>
                <a:latin typeface="Franklin Gothic Medium" panose="020B0603020102020204" pitchFamily="34" charset="0"/>
              </a:rPr>
              <a:t>«</a:t>
            </a:r>
            <a:r>
              <a:rPr lang="ru-RU" sz="3600" dirty="0" err="1" smtClean="0">
                <a:solidFill>
                  <a:srgbClr val="000000"/>
                </a:solidFill>
                <a:latin typeface="Franklin Gothic Medium" panose="020B0603020102020204" pitchFamily="34" charset="0"/>
              </a:rPr>
              <a:t>Эйдос</a:t>
            </a:r>
            <a:r>
              <a:rPr lang="ru-RU" sz="3600" dirty="0" smtClean="0">
                <a:solidFill>
                  <a:srgbClr val="000000"/>
                </a:solidFill>
                <a:latin typeface="Franklin Gothic Medium" panose="020B0603020102020204" pitchFamily="34" charset="0"/>
              </a:rPr>
              <a:t>-медицина»</a:t>
            </a:r>
            <a:r>
              <a:rPr lang="en-US" sz="3600" dirty="0" smtClean="0">
                <a:solidFill>
                  <a:srgbClr val="000000"/>
                </a:solidFill>
                <a:latin typeface="Franklin Gothic Medium" panose="020B0603020102020204" pitchFamily="34" charset="0"/>
              </a:rPr>
              <a:t>,</a:t>
            </a:r>
            <a:r>
              <a:rPr lang="ru-RU" sz="3600" dirty="0" smtClean="0">
                <a:solidFill>
                  <a:srgbClr val="000000"/>
                </a:solidFill>
                <a:latin typeface="Franklin Gothic Medium" panose="020B0603020102020204" pitchFamily="34" charset="0"/>
              </a:rPr>
              <a:t> г</a:t>
            </a:r>
            <a:r>
              <a:rPr lang="ru-RU" sz="3600" dirty="0" smtClean="0">
                <a:solidFill>
                  <a:srgbClr val="000000"/>
                </a:solidFill>
                <a:latin typeface="Franklin Gothic Medium" panose="020B0603020102020204" pitchFamily="34" charset="0"/>
              </a:rPr>
              <a:t>. Казань</a:t>
            </a:r>
            <a:endParaRPr lang="ru-RU" sz="3600" dirty="0">
              <a:solidFill>
                <a:srgbClr val="0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700808"/>
            <a:ext cx="54006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Компания производит ряд тренажеров и симуляторов. </a:t>
            </a:r>
          </a:p>
          <a:p>
            <a:endParaRPr lang="ru-RU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обот-симулятор  для оказания  помощи при неотложных состояниях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робот для моделирования клинических ситуаций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анестезиологии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реанимации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 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робот-тренажер бригады скорой помощи.  </a:t>
            </a:r>
          </a:p>
          <a:p>
            <a:endParaRPr lang="ru-RU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8178" name="Picture 2" descr="Реанимация и Анестезиолог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8180" name="Picture 4" descr="Реанимация и Анестезиолог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587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8183" name="Picture 7" descr="http://oooeidos.ru/Project/Storage/Images/wpm_resources/374_7cfd5f37a3308e0ae3c0ecae4b056896.jpg?i=374&amp;t_i=wpm/resources&amp;p=/Project/Storage/Web/production/medicinskie-trenazhery/reanimacija_i_anesteziologija/trenazhernyj_kompleks_anesteziologii_jensim_rpa-01/robot-simuljator_pacienta__jensim_rp-01/rp-1.jpg&amp;t=13693008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75" y="1700808"/>
            <a:ext cx="3095625" cy="221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8185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1674" y="4149080"/>
            <a:ext cx="2881503" cy="2161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3A54C335-F2C1-460D-9D3D-D45121432D88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395330"/>
            <a:ext cx="3858766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67491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-342292" y="1772816"/>
          <a:ext cx="7074532" cy="4337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7891" name="Picture 6" descr="eurek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5013325"/>
            <a:ext cx="890588" cy="79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Рисунок 12" descr="images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3789363"/>
            <a:ext cx="1584325" cy="9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Picture 2" descr="C:\Documents and Settings\Handogina\Рабочий стол\BMBF_Logo_DEU.gi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1628775"/>
            <a:ext cx="2159000" cy="102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4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2708275"/>
            <a:ext cx="1800225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5" name="Kuva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2276475"/>
            <a:ext cx="158432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6" name="Picture 2" descr="ERANet RUS_final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4724400"/>
            <a:ext cx="1655763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7" name="Рисунок 10" descr="eraib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6394450" y="5819775"/>
            <a:ext cx="1868488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8" name="Рисунок 11" descr="CRDF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3213100"/>
            <a:ext cx="1019175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9" name="Рисунок 8" descr="fp7.jp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5373688"/>
            <a:ext cx="654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Заголовок 2"/>
          <p:cNvSpPr txBox="1">
            <a:spLocks/>
          </p:cNvSpPr>
          <p:nvPr/>
        </p:nvSpPr>
        <p:spPr>
          <a:xfrm>
            <a:off x="179388" y="274638"/>
            <a:ext cx="8759825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2813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 sz="36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Franklin Gothic Medium" pitchFamily="34" charset="0"/>
                <a:cs typeface="Arial" pitchFamily="34" charset="0"/>
              </a:rPr>
              <a:t>«Интернационализация»</a:t>
            </a:r>
            <a:endParaRPr lang="ru-RU" sz="3600" dirty="0">
              <a:solidFill>
                <a:srgbClr val="000000">
                  <a:lumMod val="75000"/>
                  <a:lumOff val="25000"/>
                </a:srgbClr>
              </a:solidFill>
              <a:latin typeface="Franklin Gothic Medium" pitchFamily="34" charset="0"/>
              <a:cs typeface="Arial" pitchFamily="34" charset="0"/>
            </a:endParaRPr>
          </a:p>
        </p:txBody>
      </p:sp>
      <p:pic>
        <p:nvPicPr>
          <p:cNvPr id="37901" name="Picture 1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138" y="1557338"/>
            <a:ext cx="1439862" cy="66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10737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1979614" y="2278061"/>
            <a:ext cx="5329237" cy="2185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2400" b="1">
                <a:solidFill>
                  <a:schemeClr val="tx1"/>
                </a:solidFill>
              </a:rPr>
              <a:t>Спасибо за внимание!</a:t>
            </a:r>
          </a:p>
          <a:p>
            <a:pPr algn="ctr"/>
            <a:endParaRPr lang="ru-RU" altLang="ru-RU" sz="2400" b="1">
              <a:solidFill>
                <a:schemeClr val="tx1"/>
              </a:solidFill>
            </a:endParaRPr>
          </a:p>
          <a:p>
            <a:pPr algn="ctr"/>
            <a:r>
              <a:rPr lang="en-US" altLang="ru-RU" sz="2000">
                <a:solidFill>
                  <a:srgbClr val="0070C0"/>
                </a:solidFill>
                <a:latin typeface="Franklin Gothic Medium" pitchFamily="34" charset="0"/>
              </a:rPr>
              <a:t>www.fasie.ru, info@fasie.ru</a:t>
            </a:r>
            <a:endParaRPr lang="ru-RU" altLang="ru-RU" sz="2000">
              <a:solidFill>
                <a:srgbClr val="0070C0"/>
              </a:solidFill>
              <a:latin typeface="Franklin Gothic Medium" pitchFamily="34" charset="0"/>
            </a:endParaRPr>
          </a:p>
          <a:p>
            <a:pPr algn="ctr"/>
            <a:endParaRPr lang="ru-RU" altLang="ru-RU" sz="2000" b="1">
              <a:solidFill>
                <a:schemeClr val="tx1"/>
              </a:solidFill>
            </a:endParaRPr>
          </a:p>
          <a:p>
            <a:pPr algn="ctr"/>
            <a:endParaRPr lang="ru-RU" altLang="ru-RU" sz="2400" b="1">
              <a:solidFill>
                <a:schemeClr val="tx1"/>
              </a:solidFill>
            </a:endParaRPr>
          </a:p>
          <a:p>
            <a:pPr algn="ctr"/>
            <a:endParaRPr lang="ru-RU" altLang="ru-RU" sz="2400" b="1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ChangeArrowheads="1"/>
          </p:cNvSpPr>
          <p:nvPr/>
        </p:nvSpPr>
        <p:spPr bwMode="auto">
          <a:xfrm>
            <a:off x="323850" y="477839"/>
            <a:ext cx="87122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indent="19050"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1pPr>
            <a:lvl2pPr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2pPr>
            <a:lvl3pPr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3pPr>
            <a:lvl4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4pPr>
            <a:lvl5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9pPr>
          </a:lstStyle>
          <a:p>
            <a:pPr eaLnBrk="1" hangingPunct="1">
              <a:spcBef>
                <a:spcPts val="900"/>
              </a:spcBef>
              <a:buClrTx/>
              <a:buFontTx/>
              <a:buNone/>
            </a:pPr>
            <a:r>
              <a:rPr lang="ru-RU" altLang="ru-RU" sz="3600">
                <a:solidFill>
                  <a:srgbClr val="404040"/>
                </a:solidFill>
                <a:latin typeface="Franklin Gothic Medium" pitchFamily="34" charset="0"/>
              </a:rPr>
              <a:t>Взаимодействие с институтами развития</a:t>
            </a:r>
          </a:p>
        </p:txBody>
      </p:sp>
      <p:sp>
        <p:nvSpPr>
          <p:cNvPr id="23555" name="Text Box 2"/>
          <p:cNvSpPr txBox="1">
            <a:spLocks noChangeArrowheads="1"/>
          </p:cNvSpPr>
          <p:nvPr/>
        </p:nvSpPr>
        <p:spPr bwMode="auto">
          <a:xfrm>
            <a:off x="684215" y="1587500"/>
            <a:ext cx="7991475" cy="64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1pPr>
            <a:lvl2pPr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2pPr>
            <a:lvl3pPr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3pPr>
            <a:lvl4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4pPr>
            <a:lvl5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800">
                <a:latin typeface="Arial" charset="0"/>
              </a:rPr>
              <a:t>Предприятия, профинансированные Фондом содействия на сумму порядка  1 млрд рублей, привлекли более 13 млрд рублей инвестиций</a:t>
            </a:r>
          </a:p>
        </p:txBody>
      </p:sp>
      <p:pic>
        <p:nvPicPr>
          <p:cNvPr id="23556" name="Picture 5" descr="C:\Users\Rykov\20 марта\инновационный лифт_буклет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2" y="2492376"/>
            <a:ext cx="7129463" cy="378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2"/>
          <p:cNvGrpSpPr>
            <a:grpSpLocks/>
          </p:cNvGrpSpPr>
          <p:nvPr/>
        </p:nvGrpSpPr>
        <p:grpSpPr bwMode="auto">
          <a:xfrm>
            <a:off x="107950" y="2224091"/>
            <a:ext cx="4240213" cy="4164012"/>
            <a:chOff x="-14" y="958"/>
            <a:chExt cx="3346" cy="3332"/>
          </a:xfrm>
        </p:grpSpPr>
        <p:pic>
          <p:nvPicPr>
            <p:cNvPr id="1025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4" y="958"/>
              <a:ext cx="3346" cy="3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0252" name="Text Box 4"/>
            <p:cNvSpPr txBox="1">
              <a:spLocks noChangeArrowheads="1"/>
            </p:cNvSpPr>
            <p:nvPr/>
          </p:nvSpPr>
          <p:spPr bwMode="auto">
            <a:xfrm>
              <a:off x="-14" y="958"/>
              <a:ext cx="3346" cy="3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 altLang="ru-RU">
                <a:solidFill>
                  <a:srgbClr val="FFFFFF"/>
                </a:solidFill>
              </a:endParaRPr>
            </a:p>
          </p:txBody>
        </p:sp>
      </p:grpSp>
      <p:sp>
        <p:nvSpPr>
          <p:cNvPr id="10243" name="Rectangle 5"/>
          <p:cNvSpPr>
            <a:spLocks noChangeArrowheads="1"/>
          </p:cNvSpPr>
          <p:nvPr/>
        </p:nvSpPr>
        <p:spPr bwMode="auto">
          <a:xfrm>
            <a:off x="3851275" y="1528800"/>
            <a:ext cx="4965700" cy="925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1pPr>
            <a:lvl2pPr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2pPr>
            <a:lvl3pPr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3pPr>
            <a:lvl4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4pPr>
            <a:lvl5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800" b="1" dirty="0">
                <a:solidFill>
                  <a:srgbClr val="00B050"/>
                </a:solidFill>
                <a:latin typeface="Arial" charset="0"/>
              </a:rPr>
              <a:t>«УМНИК»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800" dirty="0">
                <a:latin typeface="Arial" charset="0"/>
              </a:rPr>
              <a:t>Вовлечение молодых ученых в инновационное предпринимательство</a:t>
            </a:r>
          </a:p>
        </p:txBody>
      </p:sp>
      <p:sp>
        <p:nvSpPr>
          <p:cNvPr id="10244" name="Rectangle 6"/>
          <p:cNvSpPr>
            <a:spLocks noChangeArrowheads="1"/>
          </p:cNvSpPr>
          <p:nvPr/>
        </p:nvSpPr>
        <p:spPr bwMode="auto">
          <a:xfrm>
            <a:off x="4478663" y="2830255"/>
            <a:ext cx="4456112" cy="925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1pPr>
            <a:lvl2pPr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2pPr>
            <a:lvl3pPr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3pPr>
            <a:lvl4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4pPr>
            <a:lvl5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800" b="1" dirty="0">
                <a:solidFill>
                  <a:srgbClr val="FF0000"/>
                </a:solidFill>
                <a:latin typeface="Arial" charset="0"/>
              </a:rPr>
              <a:t>«СТАРТ»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800" dirty="0">
                <a:latin typeface="Arial" charset="0"/>
              </a:rPr>
              <a:t>Поддержка </a:t>
            </a:r>
            <a:r>
              <a:rPr lang="ru-RU" altLang="ru-RU" sz="1800" dirty="0" err="1">
                <a:latin typeface="Arial" charset="0"/>
              </a:rPr>
              <a:t>стартапов</a:t>
            </a:r>
            <a:r>
              <a:rPr lang="ru-RU" altLang="ru-RU" sz="1800" dirty="0">
                <a:latin typeface="Arial" charset="0"/>
              </a:rPr>
              <a:t> на ранних стадиях инновационной деятельности  </a:t>
            </a:r>
          </a:p>
        </p:txBody>
      </p:sp>
      <p:sp>
        <p:nvSpPr>
          <p:cNvPr id="10245" name="Rectangle 7"/>
          <p:cNvSpPr>
            <a:spLocks noChangeArrowheads="1"/>
          </p:cNvSpPr>
          <p:nvPr/>
        </p:nvSpPr>
        <p:spPr bwMode="auto">
          <a:xfrm>
            <a:off x="684213" y="2036763"/>
            <a:ext cx="1859268" cy="46384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1pPr>
            <a:lvl2pPr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2pPr>
            <a:lvl3pPr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3pPr>
            <a:lvl4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4pPr>
            <a:lvl5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400" b="1">
                <a:solidFill>
                  <a:srgbClr val="00B050"/>
                </a:solidFill>
                <a:latin typeface="Arial" charset="0"/>
              </a:rPr>
              <a:t>Предпосев</a:t>
            </a:r>
          </a:p>
        </p:txBody>
      </p:sp>
      <p:sp>
        <p:nvSpPr>
          <p:cNvPr id="10246" name="Rectangle 8"/>
          <p:cNvSpPr>
            <a:spLocks noChangeArrowheads="1"/>
          </p:cNvSpPr>
          <p:nvPr/>
        </p:nvSpPr>
        <p:spPr bwMode="auto">
          <a:xfrm>
            <a:off x="250828" y="2922588"/>
            <a:ext cx="1681335" cy="833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1pPr>
            <a:lvl2pPr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2pPr>
            <a:lvl3pPr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3pPr>
            <a:lvl4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4pPr>
            <a:lvl5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400" b="1">
                <a:solidFill>
                  <a:srgbClr val="FF0000"/>
                </a:solidFill>
                <a:latin typeface="Arial" charset="0"/>
              </a:rPr>
              <a:t>Посев,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400" b="1">
                <a:solidFill>
                  <a:srgbClr val="4F81BD"/>
                </a:solidFill>
                <a:latin typeface="Arial" charset="0"/>
              </a:rPr>
              <a:t>Стартапы</a:t>
            </a:r>
          </a:p>
        </p:txBody>
      </p:sp>
      <p:sp>
        <p:nvSpPr>
          <p:cNvPr id="10247" name="Rectangle 9"/>
          <p:cNvSpPr>
            <a:spLocks noChangeArrowheads="1"/>
          </p:cNvSpPr>
          <p:nvPr/>
        </p:nvSpPr>
        <p:spPr bwMode="auto">
          <a:xfrm>
            <a:off x="3879218" y="4005064"/>
            <a:ext cx="5291137" cy="833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1pPr>
            <a:lvl2pPr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2pPr>
            <a:lvl3pPr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3pPr>
            <a:lvl4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4pPr>
            <a:lvl5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600" b="1" dirty="0">
                <a:solidFill>
                  <a:srgbClr val="4F81BD"/>
                </a:solidFill>
                <a:latin typeface="Arial" charset="0"/>
              </a:rPr>
              <a:t>«РАЗВИТИЕ» </a:t>
            </a:r>
            <a:endParaRPr lang="en-US" altLang="ru-RU" sz="1600" b="1" dirty="0">
              <a:solidFill>
                <a:srgbClr val="4F81BD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ru-RU" sz="1600" b="1" dirty="0">
                <a:solidFill>
                  <a:srgbClr val="4F81BD"/>
                </a:solidFill>
                <a:latin typeface="Arial" charset="0"/>
              </a:rPr>
              <a:t>    </a:t>
            </a:r>
            <a:r>
              <a:rPr lang="ru-RU" altLang="ru-RU" sz="1600" dirty="0">
                <a:latin typeface="Arial" charset="0"/>
              </a:rPr>
              <a:t>Поддержка проектов по приоритетным </a:t>
            </a:r>
            <a:r>
              <a:rPr lang="en-US" altLang="ru-RU" sz="1600" dirty="0">
                <a:latin typeface="Arial" charset="0"/>
              </a:rPr>
              <a:t>  </a:t>
            </a:r>
            <a:r>
              <a:rPr lang="ru-RU" altLang="ru-RU" sz="1600" dirty="0">
                <a:latin typeface="Arial" charset="0"/>
              </a:rPr>
              <a:t>направлениям развития инновационной экономики</a:t>
            </a:r>
          </a:p>
        </p:txBody>
      </p:sp>
      <p:sp>
        <p:nvSpPr>
          <p:cNvPr id="10248" name="Rectangle 4"/>
          <p:cNvSpPr>
            <a:spLocks noChangeArrowheads="1"/>
          </p:cNvSpPr>
          <p:nvPr/>
        </p:nvSpPr>
        <p:spPr bwMode="auto">
          <a:xfrm>
            <a:off x="323852" y="403227"/>
            <a:ext cx="8424863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indent="19050"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1pPr>
            <a:lvl2pPr marL="457200"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defRPr sz="28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2pPr>
            <a:lvl3pPr marL="914400"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3pPr>
            <a:lvl4pPr marL="1371600"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4pPr>
            <a:lvl5pPr marL="1828800"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5pPr>
            <a:lvl6pPr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6pPr>
            <a:lvl7pPr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7pPr>
            <a:lvl8pPr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8pPr>
            <a:lvl9pPr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9pPr>
          </a:lstStyle>
          <a:p>
            <a:pPr algn="ctr" defTabSz="914400" eaLnBrk="1" hangingPunct="1">
              <a:spcBef>
                <a:spcPct val="20000"/>
              </a:spcBef>
            </a:pPr>
            <a:r>
              <a:rPr lang="ru-RU" altLang="ru-RU" sz="3600">
                <a:solidFill>
                  <a:srgbClr val="404040"/>
                </a:solidFill>
                <a:latin typeface="Franklin Gothic Medium" pitchFamily="34" charset="0"/>
                <a:cs typeface="Arial" charset="0"/>
              </a:rPr>
              <a:t>Программы Фонда</a:t>
            </a:r>
          </a:p>
        </p:txBody>
      </p:sp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3275856" y="5157192"/>
            <a:ext cx="5291138" cy="1079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1pPr>
            <a:lvl2pPr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2pPr>
            <a:lvl3pPr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3pPr>
            <a:lvl4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4pPr>
            <a:lvl5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600" b="1" dirty="0">
                <a:solidFill>
                  <a:srgbClr val="4F81BD"/>
                </a:solidFill>
                <a:latin typeface="Arial" charset="0"/>
              </a:rPr>
              <a:t>«Интернационализация»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600" dirty="0">
                <a:latin typeface="Arial" charset="0"/>
              </a:rPr>
              <a:t>Содействие международному сотрудничеству</a:t>
            </a:r>
            <a:r>
              <a:rPr lang="en-US" altLang="ru-RU" sz="1600" dirty="0">
                <a:latin typeface="Arial" charset="0"/>
              </a:rPr>
              <a:t>,</a:t>
            </a:r>
            <a:r>
              <a:rPr lang="ru-RU" altLang="ru-RU" sz="1600" dirty="0">
                <a:latin typeface="Arial" charset="0"/>
              </a:rPr>
              <a:t> поддержка проектов по разработке </a:t>
            </a:r>
            <a:r>
              <a:rPr lang="ru-RU" altLang="ru-RU" sz="1600" dirty="0" err="1">
                <a:latin typeface="Arial" charset="0"/>
              </a:rPr>
              <a:t>несырьевой</a:t>
            </a:r>
            <a:r>
              <a:rPr lang="ru-RU" altLang="ru-RU" sz="1600" dirty="0">
                <a:latin typeface="Arial" charset="0"/>
              </a:rPr>
              <a:t> экспортно-ориентированной продукции 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3A54C335-F2C1-460D-9D3D-D45121432D88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35618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ChangeArrowheads="1"/>
          </p:cNvSpPr>
          <p:nvPr/>
        </p:nvSpPr>
        <p:spPr bwMode="auto">
          <a:xfrm>
            <a:off x="1547813" y="404813"/>
            <a:ext cx="5759450" cy="7191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 sz="24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1" name="Rectangle 30"/>
          <p:cNvSpPr>
            <a:spLocks noChangeArrowheads="1"/>
          </p:cNvSpPr>
          <p:nvPr/>
        </p:nvSpPr>
        <p:spPr bwMode="auto">
          <a:xfrm>
            <a:off x="468313" y="1485900"/>
            <a:ext cx="7986712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44500" indent="-444500"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1pPr>
            <a:lvl2pPr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defRPr sz="28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2pPr>
            <a:lvl3pPr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3pPr>
            <a:lvl4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4pPr>
            <a:lvl5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70C0"/>
              </a:buClr>
              <a:buFont typeface="Wingdings" pitchFamily="2" charset="2"/>
              <a:buChar char="§"/>
            </a:pPr>
            <a:endParaRPr lang="en-US" altLang="ru-RU" sz="18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Times New Roman" pitchFamily="16" charset="0"/>
              <a:buNone/>
              <a:defRPr/>
            </a:pPr>
            <a:r>
              <a:rPr lang="ru-RU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  <a:cs typeface="+mj-cs"/>
              </a:rPr>
              <a:t>«УМНИК» - гранты молодым ученым</a:t>
            </a:r>
            <a:endParaRPr lang="ru-RU" sz="3600" dirty="0">
              <a:solidFill>
                <a:schemeClr val="tx1">
                  <a:lumMod val="75000"/>
                  <a:lumOff val="25000"/>
                </a:schemeClr>
              </a:solidFill>
              <a:latin typeface="Franklin Gothic Medium" pitchFamily="34" charset="0"/>
              <a:cs typeface="+mj-cs"/>
            </a:endParaRPr>
          </a:p>
        </p:txBody>
      </p:sp>
      <p:sp>
        <p:nvSpPr>
          <p:cNvPr id="16389" name="Прямоугольник 9"/>
          <p:cNvSpPr>
            <a:spLocks noChangeArrowheads="1"/>
          </p:cNvSpPr>
          <p:nvPr/>
        </p:nvSpPr>
        <p:spPr bwMode="auto">
          <a:xfrm>
            <a:off x="155575" y="2408689"/>
            <a:ext cx="4271963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ct val="100000"/>
              <a:defRPr/>
            </a:pPr>
            <a:r>
              <a:rPr lang="ru-RU" altLang="ru-RU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285750" indent="-285750"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ru-RU" altLang="ru-RU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Грант в размере 400 тыс. руб. на 2 года;</a:t>
            </a:r>
          </a:p>
          <a:p>
            <a:pPr marL="285750" indent="-285750"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  <a:defRPr/>
            </a:pPr>
            <a:endParaRPr lang="ru-RU" altLang="ru-RU" sz="20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ru-RU" altLang="ru-RU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Молодые ученые от 18 до 28 лет;</a:t>
            </a:r>
          </a:p>
          <a:p>
            <a:pPr marL="285750" indent="-285750"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  <a:defRPr/>
            </a:pPr>
            <a:endParaRPr lang="ru-RU" altLang="ru-RU" sz="20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ru-RU" altLang="ru-RU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Ежегодно более 1500 победителей программы.</a:t>
            </a:r>
          </a:p>
          <a:p>
            <a:pPr marL="266700">
              <a:defRPr/>
            </a:pPr>
            <a:endParaRPr lang="ru-RU" b="1" dirty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12294" name="Picture 8" descr="http://www.fasie.ru/media/images/PC11348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009" y="2552155"/>
            <a:ext cx="4385487" cy="260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AutoShape 13" descr="data:image/jpeg;base64,/9j/4R5tRXhpZgAASUkqAAgAAAAOAAABAwABAAAA6AMAAAEBAwABAAAAmQIAAAIBAwADAAAAtgAAAAYBAwABAAAAAgAAAA8BAgASAAAAvAAAABABAgALAAAAzgAAABIBAwABAAAAAQAAABUBAwABAAAAAwAAABoBBQABAAAA2QAAABsBBQABAAAA4QAAACgBAwABAAAAAgAAADEBAgAeAAAA6QAAADIBAgAUAAAABwEAAGmHBAABAAAAHAEAALwDAAAIAAgACABOSUtPTiBDT1JQT1JBVElPTgBOSUtPTiBENzBzAACfJAAQJwAAAJ8kABAnAABBZG9iZSBQaG90b3Nob3AgQ1M1LjEgV2luZG93cwAyMDEyOjA1OjAyIDEyOjMyOjM2AAAoAJqCBQABAAAAAgMAAJ2CBQABAAAACgMAACKIAwABAAAAAQAAACeIAwABAAAAkAEAADCIAwABAAAAAAAAAACQBwAEAAAAMDIyMQOQAgAUAAAAEgMAAASQAgAUAAAAJgMAAAGSCgABAAAAOgMAAAKSBQABAAAAQgMAAASSCgABAAAASgMAAAWSBQABAAAAUgMAAAaSBQABAAAAWgMAAAeSAwABAAAABQAAAAiSAwABAAAAAAAAAAmSAwABAAAAHwAAAAqSBQABAAAAYgMAAJGSAgADAAAAOTAAAJKSAgADAAAAOTAAAAGgAwABAAAA//8AAAKgBAABAAAA6AMAAAOgBAABAAAA2wEAABeiAwABAAAAAgAAAACjBwABAAAAAwAAAAGjBwABAAAAAQAAAAKjBwAIAAAAagMAAAGkAwABAAAAAAAAAAKkAwABAAAAAQAAAAOkAwABAAAAAAAAAASkBQABAAAAcgMAAAWkAwABAAAAFgAAAAakAwABAAAAAAAAAAekAwABAAAAAAAAAAikAwABAAAAAQAAAAmkAwABAAAAAAAAAAqkAwABAAAAAAAAAAykAwABAAAAAAAAADGkAgAJAAAAegMAADKkBQAEAAAAgwMAADSkAgAXAAAAowMAAAAAAAABAAAAHgAAADgAAAAKAAAAMjAxMjowNDoyNyAxODozMDo1MgAyMDEyOjA0OjI3IDE4OjMwOjUyAIvfSgBAQg8AZtlLAEBCDwAAAAAABgAAAC4AAAAKAAAAjQAAAGQAAACWAAAACgAAAAIAAgACAQEAAQAAAAEAAAAzMDA0ZjYxNwBkAAAACgAAAMgAAAAKAAAAKAAAAAoAAAA4AAAACgAAADEwLjAtMjAuMCBtbSBmLzQuMC01LjYAAAAGAAMBAwABAAAABgAAABoBBQABAAAACgQAABsBBQABAAAAEgQAACgBAwABAAAAAgAAAAECBAABAAAAGgQAAAICBAABAAAASxoAAAAAAABIAAAAAQAAAEgAAAABAAAA/9j/7QAMQWRvYmVfQ00AAf/uAA5BZG9iZQBkgAAAAAH/2wCEAAwICAgJCAwJCQwRCwoLERUPDAwPFRgTExUTExgRDAwMDAwMEQwMDAwMDAwMDAwMDAwMDAwMDAwMDAwMDAwMDAwBDQsLDQ4NEA4OEBQODg4UFA4ODg4UEQwMDAwMEREMDAwMDAwRDAwMDAwMDAwMDAwMDAwMDAwMDAwMDAwMDAwMDP/AABEIAEwAoAMBIgACEQEDEQH/3QAEAAr/xAE/AAABBQEBAQEBAQAAAAAAAAADAAECBAUGBwgJCgsBAAEFAQEBAQEBAAAAAAAAAAEAAgMEBQYHCAkKCxAAAQQBAwIEAgUHBggFAwwzAQACEQMEIRIxBUFRYRMicYEyBhSRobFCIyQVUsFiMzRygtFDByWSU/Dh8WNzNRaisoMmRJNUZEXCo3Q2F9JV4mXys4TD03Xj80YnlKSFtJXE1OT0pbXF1eX1VmZ2hpamtsbW5vY3R1dnd4eXp7fH1+f3EQACAgECBAQDBAUGBwcGBTUBAAIRAyExEgRBUWFxIhMFMoGRFKGxQiPBUtHwMyRi4XKCkkNTFWNzNPElBhaisoMHJjXC0kSTVKMXZEVVNnRl4vKzhMPTdePzRpSkhbSVxNTk9KW1xdXl9VZmdoaWprbG1ub2JzdHV2d3h5ent8f/2gAMAwEAAhEDEQA/AMZ9r7S2uA/Z6kCZZ7j6u/1K/pbGh1jNii5gtDNhaXslgAJ1DvdWGz+dr9CxFpd+mYLLXGqi9xufS4VvLXNDGOrtc1u1+/8AnPof8L/pFadfg3Zj8SqmqnCYQPtmQ/0nNdW1r7XUsrDf5vd+l31+lUqw89kQEjpENRuPY5mO9wIY9rmNgHfIJ/m2O2b/AObRacEuuuOON5qaH7WuBG4j2Cz6LWN3O/8ASav3ZTK6cVwybqjVa2z0Yk1vE1WW1P1+01U/pPRey3Hr/wAHX/pEQVYeHnZFdYfkV3urtuf6LG7vUDXVuZU/16mV2er+n/R/mJCQZRhyTF8JiK69rc6mjqeXbkWXONV2JU55Y5ra7nl30eG7LmN2b7fVf/xKXTcaL7G+tQ+C90MeC4FrXPcHVN/SP279m1m/0lumrp2DjNuoodVfk2+ldTW631bKtrvs9FbaDfiYV7b7PTsZV+ht9P2VfpPTWX0xwq39D9G623D3MZhO2VOFjPoljtu91t7T69dlVn+F9P07foJ8iK0+qI4bJiaBHy/og/4zYcyiy5zSSdrWiqO/uPv9vp7/APqP+gonEr9G+zJLmN0cysO2u2z7nHT/ADESy3Dyc/IYyurp2Pg7scfaTa6+2xjPWyDa+rfX+g3/AM4/6CpdRfnYjcHHexjLMm4h7yQ95axvrBlTr/0LLXV/ovd+embGr7qGOZ12tHi9OORlOsyLfRprIDHMaXNLtstZtH0fZ9L3/wDbqlX0nKDLbba3im9hIbUW+qa97LJbjv8Adu9v5zFqYXT3dRfdX0+oC4Gm3bfbu249nqssbuxHFm5t9H+EbvrXPZGXgtxvXxnWuvqyGCktl7hb6gDy5xO+5j6q7nek9n6bfUlre/kvGIgGyNL0/u/982rceujGLWerS31W/wA+NznbK3NPotoZud7ff/N/o1cxfsGb07HpxbfVpBvLnWu9NzXeo32foo22/wDotB6xmV4fXOltDm23tptbf9msPsteWDeWUbPs3qVVfp6K9n+HVbpnUhkdd6o303hp2OaxwL3ksayi2587nuddtrf6ilwi5jiG4J/7lZl4vasHUSA08PVbcFWJTozAOb6Uttspbl3CuQXu+0Ops9P3V/pPZv8A9IpjF6XfD2sxyHiRZVflMlp/t+5r2qQyiMmuujGstdfZ6dm03Ml7fTfXW+uiyuvf+jq993+B9Wr+bUqLq21hmPjOdVWNtQY32e3RrA7b/ZU8IxlOUeH5fFhySlHHCQyH1bhnjVV13fox6g267HF59o2N91oY9yKX2dmeX0SfyOWdjVZlnU8Kz1nX1XXVtzKrKvSYwPdDDjNdLba/VZ6X+k/0v6Ndf13NwMTAe6uusXWWjGrLKqy8PkG70vVa2r1q6d3pep+j9RIZocPpBoX+CJYMnHU5DilRvvxel5d+axroAY4gQeR381WyHWZILGRueNrGzAk+36X5q3Og5Rb1DI6dc1uUwiizHdlMre8brjh5TN9W/cz/AAtKw8uyh1uU5x2NcbjSxoPueXO+z47BXs2+s79F/ITvcEsc5AV6StnilDJGJNmxoAwHT2txbanW0t+0hkOe/dsqaXeq+l+zcx73/o/UbV9D9L6apXdNfTjBoid5c6DuENBYw/Rr/ferOVe/H6lg4uXa9+PmQ2x5odS6t7hDHMrs/nmted1e5/0P55X8/ExmMq9Ow2trAa7aIEw02WW+m/d7nvf+j3qhZjvsWweKJov/0MrpfT8vrF4w8OoPZWK7i97tjGTuq322Na2v6P8A123/ALceptxutdKuyq7a7msbY61gY8EWuDdrwz0i7+e2/o6bGfQsVzoOVlYvTXvw2Mc8vc+dbD+jbXUPbLbPzfp/+pV2Dcvp2diFtrmtfo02GWhrx9F2/wDrKGMBVdWSN4zbzGP0brj+l+vkY3pPLn+uLjFjLHObY69lf0mUPdZ/ONf/AKSuzH2fp10uT0bCu6dZh1Ofe58NdfYYcNp/wTCNjvo7P0m//hEXO6nXbWxuK/1HiwNscxwI4/ku93uQKXWY2cXNaCxw2gfnE+4htLf8Jubt9jU/gje3gizV7dULsPI6XgUHHaWZdLz7mNBJZtcJ2w539f8AkLn8s4OYOq52fkuwLaLa78PLa0722hgpexv+nqtsZT6LGP37/wBNT/NrqOp5uVjNxL3tNEWkuaW7gWhr/UYWNl27VcL9ffRbY1mPf6tVrmWCr3SwAH0/pl2/+cepIYtOLYAX/hfKj3TZ/ebvTOqZ/W8m/LpcxlzA2zPpqsNPqPYwNbfVZDms+0el9FzLGM/m1k/WD6xdOzcvCpuxrK8SvbkP3lzLg+xv0WVy3ezHds/M/Wf0nprZ+ombVk9Bd0vKsrqbXk2DFucQHNssHqentd9NjnPVnpORS3MzemZzqrq2+m8Z0jdXtHpt2vvD3bP8F6aXsVxSA1NGI73GUt/8FXuXw2fk0/50Yun9U39JxbczIwcsWAtx/tF0lwDXB4xmWb/5vY71Ge3+v/pFSv6ZgVdSysMtFN+S5+cLW7AWGrfl/oHkPc1r3Vss9Xd6rFRwLLMDqXU+m32DMdk1VhrqiXBn2Y23sNjH+7092R/xauZA6t1unHwLdlNsWH9M6tv6NzX1V3tczdvbX6np/ov7ad7eMWOIHh4hHi9P6PoKeKZJNH1VI8L5307qT8TOx+oWFznVWsvsgw5wJ3ZGv/C1vtXQfWdjem/XfMtxrCWbWW1uBk+nbVU3bu/db+YuTdrWOwc0N17fmmV0n1rdgP8ArLfXgZNeRS/HrYMit/qt3MG2PUbO72tZ/UTPH8Vl7C/o6fTMtteL1IEu9dtbHYu10bbHP9Gy/wD62y3/AF3rKv6m/HE0nSszBmDzWxpDf87aq9eS5jAO7wGOb4mfaFofVu63p/X8TJtY0uD3vfU/RrWem6l3qOPs3bX7v+MRjZIA3TICpXsWl+2X4eRVdRaHZWOPUZtYwMbkndDdkfp24dbn/wAh+T/wdf6S91H6yZXXcDFpv3MczIFtpaxkC0ab6vSZXY5j2O32Nsf/AOlVY+vTTitNdDaji5RrNL62s3QD9og7GNdX+77f5ytU/qzgOy+mZt9eQGvxrR+rFkksc0epfLff7Poe1v8AxiEo0NP0hxS/q2kEGWvT0x1/xWx03qFnTeoW5+Nb6zGGGudXDgwbWfzVg9P9H+Z/o/Yj9UwXO6K3Kwr225ORdWzHw2guuEn1/Vf9Gv8Am6t7/Z6f/CLHybNz21si19h27AHA87Gitzv32/RWv0l+Xh9UxjRQ0+sxteR6kktr3iu306/3rX01+/8A4JNAlj4oSNcXRdICfDMAnh6+bV67i5GP9lpvta3JbY2/7HRJJ7ut3Pc70m0Ma/8ASv8A0fv9n+ERrbrK2mJ9FzBZSWlrQ5to3M+j7N2qo4ma7qedfV6ra+o515Y64h5e6qdvoN2e30GUM9J+P6tHqs+mtPPbZXlvFtjbHVM2VOrrFTWkDRgpq/RVNp/4x7/9IoZxAAjvILjGWQ8QGj//0euzPqdgn9LgOd0302n9FRXUaSRufv8ARsYdlrv367a1x+F1G+p7sfqVjbcTKr3P3HYK3Tq+md+13vRMcWO2w1wLSAACY+HP0XLM6hldE6iBHVKsR7CQ4Pa4O8HNLchjfouH5jEIiPFchpRv7FxlKqB6j825jYmJT9Y3V5NrMzGtqfcWVuc0xWarq3P9N/8Aot7fUWfndZ6gfrB9ibfFBFIsOxj9C31PV3ub+jr/AEn5iI3O+q/TrW305l/VcxtFtLK9oDGOe01vdf8Aoqam1bXfmPuvYs2i/Dt61i32WnG9npWZQDnAubU+nGmlnq/z1no0W+z+bTslHWPSNdvwTGX73f8A9Gb+d1HqFV+Nk9Tec/CpIpupbfuFlRDthr2E2UfRbZ626vf/AIT1VjdY6qzqRpqxcd1YbtaHXWepc930GB9xDGNZ+d/6irWj1ICzpmzNsFGQy2v08Jrdjra2bqrnzWza9uJY+v0d7/0uzIVDD+rvUM5j8jE2DCpPvzcg+nUHN9zme3fZa9v5/oVoYzMxAsnwvT/FXZOASIFef9rs4fRMzpTAbcyn7Ky1t+V9mDy8naP0dDtGu3bPf7f33pdQ6k3G6e3qNdL3G/PsxcjeQLPTbTj5B9NzfUrpuu9Tez+drZ+j/nNm9aWMT1FrsN91ga4ky8tdWAIsY4V1tpu/R7NrN9n5/wClXPfW7p1/TrKKnXNvovc+2p9chu5obU8Pqd9C1rdn9hKE8hFkmh6fBGQQiRGNa+q+rpdG61Rf1P0cHIeLH4N7MvqGbU1pAaGvruqqptPp/Z//AARlaP1TEsHQMea7aulzUKWPsOxpLfSpyH407qn37/8AprmMD1ujZNHUcyo7LaHPpx3y111NwfUy7g7Md+x3uf8ATXUdRy8bFxsouoDnVEtM2WPAL3s93pXH0P0d2z0PT3/o/wCb2JmQysbni7rsfCRK/Twjo8jmdIzcTGdkWtApZk2YpIdLg+svZ+kZ+Z/NqXTejOyqvtDbfShx2gDWGj83Vv6R7/bWgXsy/ULbHPe3IcbWvcSRYZIsuFrvp/pfU9V3+kV7oNdBzLKLXPJdXvrcwSBsczf+jeW7t1Rs2IyJAJ7fksgImQFb6b/pN/JdgYeH6oY6zqh2+ne52jmn2vZ6P+De1v0b/wCcesujIuZXkP2Gyyx9YLx7NrQHOs/SQ5tfu9P6bH+9WfrF6TMyltE720gWkNDW/TeK9le633bW/pH70b6v5DMa6+q8uab9geAK3b6xO+i5mR+j+m9ln0/UQjKQjxjXqvlEGfBddHP6zm497qRjG1za6gB67WscCC79GDT7LK2/6RanSszH6O7HvxXsyKMgNdaXAF7C5obfjXMa7exzH/nbPTT3ZlN+Ve0WlwJG5xa1u4sY2t5ayv8ARM3en+Yqf1RxqLeouvvopyRVVLa8k7Ki572Vuf6rmvZvx63us2uT/ckBxSF3Hr1CzgBkYx76U6/RGVjqjsv062EPjDxGOabH3uHpUCrFc71m/SsyPf8AuLUxDiY2McnJx33OwrLsZ7Ngfaxxs+0V2en+9/O/8WsTqNLMbq3TM3CoOGLMhhdUHiza+t7XtvqcC7a2yveg9F6/ndPuzgwF7snIteyx7d7fUl+3cNPbv979qZxcfrAs3f8A3PCvMeE8Ejwiq/wvn4npsTDB6h9sON6WRk2A4lTWRZj0WEMflZE+1mZYx73V1/4Cr+X6i6R/1B+rxsse77RveSXP9d06rzHpvVvrOOq0PdkXNfdkMF1ja27dXDeNza/3d2xehHq3UpluVZE6T/5ylwgEmQs/kqOWcRWORiPA/N/ef//S40uY+mw7RL8Td82l4d/1SrXgNc6OHNa4fMf+SRtWkHadprtr2gEkb/ewf9uO2quN77qaDoYa1wdpx7napkNLLLPWh4rNDmNdOhmPu+klTeWOY7ksc0/5rg7/AL6p7m/aH7xtFhcRuEaOLtvZy3/qj9WMTq12X62U6u/D2PxqmBsXNdu3GbPpbH1+l7FINWM6JPr5kVftKlzCCRSQY8C7eHf2vci4DLsfo+HS4g12t1YTB33B1sf2vU2s/lonWunVdT6gMF21mdLGNtuft2MrBfZQaadzNz/5tm9UiHWfUdj8eWv6Znk5dZEFrC9/puj6bdll1e9LXGIg/pAH/Bmnh4rPSN/UxbuHkENrytx9U2NZaGw1zhHvrs2Afo9zUXP6W7rfTsLFJcLn9QNDrGtkMBZZZlif5GPW5/8AXr2LGqzcizDfk1Mqa9jpL3yHE2bmte7838785bnT/rN0rEf0rEdtrppsdbnVbXP332sexl/r3FjvWdc/d6v9Hr/R/wCBrT5cUQNPm/7r1LRRNk7D+xzv8YIB6jhPazbUMc0MH5oZU79FV/WrqtWDkdSz8uirFscbWsLQxse6x4muj1n/AErn1sf6FP7la7XruLV9ara8nFuGPjYDHX3UDa8w/aH2NtOz9L+i2+nd+h/Rfztf80sSn6uYzuvYOPiWWPxDYxlwcWnID4sudYyuobX0tYyt79v82oo6jTWrP/c8S6QMSb02H/dU6P1j6A7F+qeC/wBdtbukh7XMf/hjkOZZe6p7f8I7J/mavoPqXIY9LnMFzHursaTDgCQANrdztm5zWe5/8j/prv8A65dMd1bo+NlNyRU7ptrqclkE1kuG2u0taW7f+Df/AKPIXFN6b1fHJofg3OLXbtWPaCHDbyfRd7tiEBIi99a/sTMxEqGml/2tXJ+01X/p3brXNa4PkO9p/m/oe1vtH82hi6xry5riHA8/Fa3Q+luyOvOweo4llvpUOcaLAWOaB6b2Pf6bm7WbX/vrazuifVzJ6O3q2BihjmsIya22PAbYPa2wV7nfonu/c9mxOjqeGuwP7vq9IQRoJXvdd/Tu8hVYWub3DYJBnjwWhRnF+RXYHQw/owA0OAa6RtbX9D3PVp1PR8nq3Sx0+ghrzS3Nqbu9MuqcHPb7936S2ip/q/6b+eXbfWXoP1dc9uW3Arp+0EFjqpoO4a2b21enXv8A+rTuEyrT5jw69/6yNiaOsRxWP+5fPs7Js+117ne6hsEdg5+t2yPot+gov6jk0ubnYxDHkmt5jQyPY/b9Hf7fpoPVvSr6llV0NeykWuFLbDueWcMJO1u/f9Jqf7PkegaDU5z7B+jraNzy5vuH6Nu5/wCamVw6DRRJJsnV0cLrvUbRsbkO3ta5+vAgbWFzI9J/vethvW80+mW2iHYJyTLG62y0Tx9H+QsLpvScxmJZl3GnGptAYx+TYK4AMudt91v0tmzYx6s34j8E1U5DrCRjOx2WVMDWOBPql9dmTZV9Bn+DdUochsnhNDw2ZoThWtE+Vl//0+fOMfP4BZ7MW5nUnWvYRSS8MscIDjHDP3tq6P8ARRrO7vwuff8AZ/2rZ/Ozud6XqRt59/p/yd6ij18mzk3j5tfMpYch732CsloFbCDJkFrnNdGxvp/yl0Vf1hqe3FNRDjg0w0OG0NADaz7WN27N6zc/0PSHqxtg87ef5MfyViO2+t+r79sjn/v0fmbv3lNhJ4o6WaNeXB/3rDk2nqKscXcer/vnqfrD9Zzn4+Ncw0etVteRtMixoIY9m/a/27/YzaqP1d6gP2i/Dvaf2d1Os4+YO+oO3Jk/4Wv95YVm3ceI8kSrd7PTndptjxn28e76SOU3VgR0G2v93/nIhY62LP8A6F/zXrOnXO6Vk39MzbmPwrJa2w7WyHO9mQxjnbq/37aHrn+q4vpdayaLbG2tZtd6jPouDmteyNv9dUbNvqv9efWn37/pT/K3+5NVG79H9HWYQPFRvw270r03HT7e3i9P9Vc9mDkvy7C9/qWCs7I1bDd29pI38rb6Xd0rC+sHUOpuc6zAwMZzrQ5oL2uve2qt+Pu2tez0m3e7f9D2Lgx6uwc7Nx9Pw3d9n8taH+Vf2Zf6vp+hLfX/ANLM/wCE2f8AT3/4L/g/VT7PB6Qb4Rr04bQKs2dLP2u99WOs1Z3Uep4fUXPGF1LGew1t8Wu2te39y1tFu6pdBkX2dY6W+p1rRm4zDV6pdsbcxp2G2ysCz03WNr3fT/Rb15p7/UZHMaQtPH+2+vV6Pp7/AE/dvndx+k/spkKvUgeqNX/nOL0pOwoE6S1H+br1Olk593Tvq9k/ZMec3LudiZmeT7GtktorqsP85uqd+b/N/wCERqeqWfV+4dKss20tqNQe6uGPIG31q3OPubv/AJPvVDK3/wDMVuyPT/ab93EfRr+hH5u9c1f625v2jfMfo98xH8jd+apASJ5KAlr+s4u/FotOsYXoP8nw7V+k7nSepOp6vZdG93vtrpr4dY6AXM+ls2Vm1dRk/Wux/S2YdlD3X2udX6Njdr/d7a9rx+id9L+cZvXAYHreu37P/PSNkcytW/7V6D5/nNp2+nO3dGm1ESmP0ARcq1r1/wDoKAI38x4tHoep5nSsbHZb06ltnVyGhuVZ7nl1bdQ0ua+ivE27vb6f6X/CLM6rj47uk/a3VMxbHNHrvwrHMaXOhrh9heXtupfu/wAD6HpqHRfsf2R/q7Ptf+B9ff6Pp7RH9H/wvqfT+0exHz/5qr1PS3bhHpbN3p7e3o/4Hf8AuKjrfW+7Lk4SdAIud0nDwxRu2ufXbJFga1rj+bsixrvatuvqD8kjEvqGxwAAsLHbmiGfS9nu/f8AYqB9fbV9i4/P9SPS2/8Anz1P+KRs30fs53+I9OOfU/kT7vT+n6n/AAKGvEbvfVdkEeAAyO3oPQ93/9n/7SKkUGhvdG9zaG9wIDMuMAA4QklNBAQAAAAAACccAVoAAxslRxwCAAACRA4cAjcACDIwMTIwNDI3HAI8AAYxODMwNTIAOEJJTQQlAAAAAAAQDxoKcH+QpwwyWZkxGglbTjhCSU0EOgAAAAAAkwAAABAAAAABAAAAAAALcHJpbnRPdXRwdXQAAAAFAAAAAENsclNlbnVtAAAAAENsclMAAAAAUkdCQwAAAABJbnRlZW51bQAAAABJbnRlAAAAAEltZyAAAAAATXBCbGJvb2wBAAAAD3ByaW50U2l4dGVlbkJpdGJvb2wAAAAAC3ByaW50ZXJOYW1lVEVYVAAAAAEAAAA4QklNBDsAAAAAAbIAAAAQAAAAAQAAAAAAEnByaW50T3V0cHV0T3B0aW9ucwAAABIAAAAAQ3B0bmJvb2wAAAAAAENsYnJib29sAAAAAABSZ3NNYm9vbAAAAAAAQ3JuQ2Jvb2wAAAAAAENudENib29sAAAAAABMYmxzYm9vbAAAAAAATmd0dmJvb2wAAAAAAEVtbERib29sAAAAAABJbnRyYm9vbAAAAAAAQmNrZ09iamMAAAABAAAAAAAAUkdCQwAAAAMAAAAAUmQgIGRvdWJAb+AAAAAAAAAAAABHcm4gZG91YkBv4AAAAAAAAAAAAEJsICBkb3ViQG/gAAAAAAAAAAAAQnJkVFVudEYjUmx0AAAAAAAAAAAAAAAAQmxkIFVudEYjUmx0AAAAAAAAAAAAAAAAUnNsdFVudEYjUHhsQG4AAAAAAAAAAAAKdmVjdG9yRGF0YWJvb2wBAAAAAFBnUHNlbnVtAAAAAFBnUHMAAAAAUGdQQwAAAABMZWZ0VW50RiNSbHQAAAAAAAAAAAAAAABUb3AgVW50RiNSbHQAAAAAAAAAAAAAAABTY2wgVW50RiNQcmNAWQAAAAAAADhCSU0D7QAAAAAAEADwAAAAAQACAPAAAAABAAI4QklNBCYAAAAAAA4AAAAAAAAAAAAAP4AAADhCSU0EDQAAAAAABAAAAB44QklNBBkAAAAAAAQAAAAeOEJJTQPzAAAAAAAJAAAAAAAAAAABADhCSU0nEAAAAAAACgABAAAAAAAAAAI4QklNA/UAAAAAAEgAL2ZmAAEAbGZmAAYAAAAAAAEAL2ZmAAEAoZmaAAYAAAAAAAEAMgAAAAEAWgAAAAYAAAAAAAEANQAAAAEALQAAAAYAAAAAAAE4QklNA/gAAAAAAHAAAP////////////////////////////8D6AAAAAD/////////////////////////////A+gAAAAA/////////////////////////////wPoAAAAAP////////////////////////////8D6AAAOEJJTQQIAAAAAAAQAAAAAQAAAkAAAAJAAAAAADhCSU0EHgAAAAAABAAAAAA4QklNBBoAAAAAA0UAAAAGAAAAAAAAAAAAAAHbAAAD6AAAAAgARABTAEMAXwAwADMAMQA3AAAAAQAAAAAAAAAAAAAAAAAAAAAAAAABAAAAAAAAAAAAAAPoAAAB2wAAAAAAAAAAAAAAAAAAAAABAAAAAAAAAAAAAAAAAAAAAAAAABAAAAABAAAAAAAAbnVsbAAAAAIAAAAGYm91bmRzT2JqYwAAAAEAAAAAAABSY3QxAAAABAAAAABUb3AgbG9uZwAAAAAAAAAATGVmdGxvbmcAAAAAAAAAAEJ0b21sb25nAAAB2wAAAABSZ2h0bG9uZwAAA+gAAAAGc2xpY2VzVmxMcwAAAAFPYmpjAAAAAQAAAAAABXNsaWNlAAAAEgAAAAdzbGljZUlEbG9uZwAAAAAAAAAHZ3JvdXBJRGxvbmcAAAAAAAAABm9yaWdpbmVudW0AAAAMRVNsaWNlT3JpZ2luAAAADWF1dG9HZW5lcmF0ZWQAAAAAVHlwZWVudW0AAAAKRVNsaWNlVHlwZQAAAABJbWcgAAAABmJvdW5kc09iamMAAAABAAAAAAAAUmN0MQAAAAQAAAAAVG9wIGxvbmcAAAAAAAAAAExlZnRsb25nAAAAAAAAAABCdG9tbG9uZwAAAdsAAAAAUmdodGxvbmcAAAPoAAAAA3VybFRFWFQAAAABAAAAAAAAbnVsbFRFWFQAAAABAAAAAAAATXNnZVRFWFQAAAABAAAAAAAGYWx0VGFnVEVYVAAAAAEAAAAAAA5jZWxsVGV4dElzSFRNTGJvb2wBAAAACGNlbGxUZXh0VEVYVAAAAAEAAAAAAAlob3J6QWxpZ25lbnVtAAAAD0VTbGljZUhvcnpBbGlnbgAAAAdkZWZhdWx0AAAACXZlcnRBbGlnbmVudW0AAAAPRVNsaWNlVmVydEFsaWduAAAAB2RlZmF1bHQAAAALYmdDb2xvclR5cGVlbnVtAAAAEUVTbGljZUJHQ29sb3JUeXBlAAAAAE5vbmUAAAAJdG9wT3V0c2V0bG9uZwAAAAAAAAAKbGVmdE91dHNldGxvbmcAAAAAAAAADGJvdHRvbU91dHNldGxvbmcAAAAAAAAAC3JpZ2h0T3V0c2V0bG9uZwAAAAAAOEJJTQQoAAAAAAAMAAAAAj/wAAAAAAAAOEJJTQQUAAAAAAAEAAAAAThCSU0EDAAAAAAaZwAAAAEAAACgAAAATAAAAeAAAI6AAAAaSwAYAAH/2P/tAAxBZG9iZV9DTQAB/+4ADkFkb2JlAGSAAAAAAf/bAIQADAgICAkIDAkJDBELCgsRFQ8MDA8VGBMTFRMTGBEMDAwMDAwRDAwMDAwMDAwMDAwMDAwMDAwMDAwMDAwMDAwMDAENCwsNDg0QDg4QFA4ODhQUDg4ODhQRDAwMDAwREQwMDAwMDBEMDAwMDAwMDAwMDAwMDAwMDAwMDAwMDAwMDAwM/8AAEQgATACgAwEiAAIRAQMRAf/dAAQACv/EAT8AAAEFAQEBAQEBAAAAAAAAAAMAAQIEBQYHCAkKCwEAAQUBAQEBAQEAAAAAAAAAAQACAwQFBgcICQoLEAABBAEDAgQCBQcGCAUDDDMBAAIRAwQhEjEFQVFhEyJxgTIGFJGhsUIjJBVSwWIzNHKC0UMHJZJT8OHxY3M1FqKygyZEk1RkRcKjdDYX0lXiZfKzhMPTdePzRieUpIW0lcTU5PSltcXV5fVWZnaGlqa2xtbm9jdHV2d3h5ent8fX5/cRAAICAQIEBAMEBQYHBwYFNQEAAhEDITESBEFRYXEiEwUygZEUobFCI8FS0fAzJGLhcoKSQ1MVY3M08SUGFqKygwcmNcLSRJNUoxdkRVU2dGXi8rOEw9N14/NGlKSFtJXE1OT0pbXF1eX1VmZ2hpamtsbW5vYnN0dXZ3eHl6e3x//aAAwDAQACEQMRAD8Axn2vtLa4D9nqQJlnuPq7/Ur+lsaHWM2KLmC0M2FpeyWAAnUO91YbP52v0LEWl36ZgstcaqL3G59LhW8tc0MY6u1zW7X7/wCc+h/wv+kVp1+DdmPxKqaqcJhA+2ZD/Sc11bWvtdSysN/m936XfX6VSrDz2RASOkQ1G49jmY73Ahj2uY2Ad8gn+bY7Zv8A5tFpwS664443mpofta4EbiPYLPotY3c7/wBJq/dlMrpxXDJuqNVrbPRiTW8TVZbU/X7TVT+k9F7Lcev/AAdf+kRBVh4edkV1h+RXe6u25/osbu9QNdW5lT/XqZXZ6v6f9H+YkJBlGHJMXwmIrr2tzqaOp5duRZc41XYlTnljmtrueXfR4bsuY3Zvt9V//EpdNxovsb61D4L3Qx4LgWtc9wdU39I/bv2bWb/SW6aunYOM26ih1V+Tb6V1NbrfVsq2u+z0VtoN+JhXtvs9OxlX6G30/ZV+k9NZfTHCrf0P0brbcPcxmE7ZU4WM+iWO273W3tPr12VWf4X0/Tt+gnyIrT6ojhsmJoEfL+iD/jNhzKLLnNJJ2taKo7+4+/2+nv8A+o/6CicSv0b7MkuY3RzKw7a7bPucdP8AMRLLcPJz8hjK6unY+Duxx9pNrr7bGM9bINr6t9f6Df8Azj/oKl1F+diNwcd7GMsybiHvJD3lrG+sGVOv/QstdX+i9356ZsavuoY5nXa0eL045GU6zIt9GmsgMcxpc0u2y1m0fR9n0vf/ANuqVfScoMtttreKb2EhtRb6pr3ssluO/wB272/nMWphdPd1F91fT6gLgabdt9u7bj2eqyxu7EcWbm30f4Ru+tc9kZeC3G9fGda6+rIYKS2XuFvqAPLnE77mPqrud6T2fpt9SWt7+S8YiAbI0vT+7/3zatx66MYtZ6tLfVb/AD43Odsrc0+i2hm53t9/83+jVzF+wZvTsenFt9WkG8uda703Nd6jfZ+ijbb/AOi0HrGZXh9c6W0Obbe2m1t/2aw+y15YN5ZRs+zepVV+nor2f4dVumdSGR13qjfTeGnY5rHAveSxrKLbnzue5122t/qKXCLmOIbgn/uVmXi9qwdRIDTw9VtwVYlOjMA5vpS22yluXcK5Be77Q6mz0/dX+k9m/wD0imMXpd8PazHIeJFlV+UyWn+37mvapDKIya66May119np2bTcyXt9N9db66LK69/6Or33f4H1av5tSourbWGY+M51VY21BjfZ7dGsDtv9lTwjGU5R4fl8WHJKUccJDIfVuGeNVXXd+jHqDbrscXn2jY33Whj3IpfZ2Z5fRJ/I5Z2NVmWdTwrPWdfVddW3Mqsq9JjA90MOM10ttr9Vnpf6T/S/o11/Xc3AxMB7q66xdZaMassqrLw+QbvS9VravWrp3el6n6P1Ehmhw+kGhf4IlgycdTkOKVG+/F6Xl35rGugBjiBB5HfzVbIdZkgsZG542sbMCT7fpfmrc6DlFvUMjp1zW5TCKLMd2Uyt7xuuOHlM31b9zP8AC0rDy7KHW5TnHY1xuNLGg+55c77PjsFezb6zv0X8hO9wSxzkBXpK2eKUMkYk2bGgDAdPa3FtqdbS37SGQ5792yppd6r6X7NzHvf+j9RtX0P0vpqld019OMGiJ3lzoO4Q0FjD9Gv996s5V78fqWDi5dr34+ZDbHmh1Lq3uEMcyuz+ea153V7n/Q/nlfz8TGYyr07Da2sBrtogTDTZZb6b93ue9/6PeqFmO+xbB4omi//Qyul9Py+sXjDw6g9lYruL3u2MZO6rfbY1ra/o/wDXbf8Atx6m3G610q7KrtruaxtjrWBjwRa4N2vDPSLv57b+jpsZ9CxXOg5WVi9Ne/DYxzy9z51sP6NtdQ9sts/N+n/6lXYNy+nZ2IW2ua1+jTYZaGvH0Xb/AOsoYwFV1ZI3jNvMY/RuuP6X6+Rjek8uf64uMWMsc5tjr2V/SZQ91n841/8ApK7MfZ+nXS5PRsK7p1mHU597nw119hhw2n/BMI2O+js/Sb/+ERc7qddtbG4r/UeLA2xzHAjj+S73e5ApdZjZxc1oLHDaB+cT7iG0t/wm5u32NT+CN7eCLNXt1Quw8jpeBQcdpZl0vPuY0Elm1wnbDnf1/wCQufyzg5g6rnZ+S7Atotrvw8trTvbaGCl7G/6eq2xlPosY/fv/AE1P82uo6nm5WM3Eve00RaS5pbuBaGv9RhY2XbtVwv199FtjWY9/q1WuZYKvdLAAfT+mXb/5x6khi04tgBf+F8qPdNn95u9M6pn9byb8ulzGXMDbM+mqw0+o9jA1t9VkOaz7R6X0XMsYz+bWT9YPrF07Ny8Km7GsrxK9uQ/eXMuD7G/RZXLd7Md2z8z9Z/Semtn6iZtWT0F3S8qyupteTYMW5xAc2ywep6e1302Oc9Wek5FLczN6ZnOqurb6bxnSN1e0em3a+8Pds/wXppexXFIDU0YjvcZS3/wVe5fDZ+TT/nRi6f1Tf0nFtzMjByxYC3H+0XSXANcHjGZZv/m9jvUZ7f6/+kVK/pmBV1LKwy0U35Ln5wtbsBYat+X+geQ9zWvdWyz1d3qsVHAsswOpdT6bfYMx2TVWGuqJcGfZjbew2Mf7vT3ZH/Fq5kDq3W6cfAt2U2xYf0zq2/o3NfVXe1zN29tfqen+i/tp3t4xY4geHiEeL0/o+gp4pkk0fVUjwvnfTupPxM7H6hYXOdVay+yDDnAndka/8LW+1dB9Z2N6b9d8y3GsJZtZbW4GT6dtVTdu791v5i5N2tY7BzQ3Xt+aZXSfWt2A/wCst9eBk15FL8etgyK3+q3cwbY9Rs7va1n9RM8fxWXsL+jp9My214vUgS7121sdi7XRtsc/0bL/APrbLf8AXesq/qb8cTSdKzMGYPNbGkN/ztqr15LmMA7vAY5viZ9oWh9W7ren9fxMm1jS4Pe99T9GtZ6bqXeo4+zdtfu/4xGNkgDdMgKlexaX7Zfh5FV1FodlY49Rm1jAxuSd0N2R+nbh1uf/ACH5P/B1/pL3UfrJlddwMWm/cxzMgW2lrGQLRpvq9JldjmPY7fY2x/8A6VVj69NOK010NqOLlGs0vrazdAP2iDsY11f7vt/nK1T+rOA7L6Zm315Aa/GtH6sWSSxzR6l8t9/s+h7W/wDGISjQ0/SHFL+raQQZa9PTHX/FbHTeoWdN6hbn41vrMYYa51cODBtZ/NWD0/0f5n+j9iP1TBc7orcrCvbbk5F1bMfDaC64SfX9V/0a/wCbq3v9np/8IsfJs3PbWyLX2HbsAcDzsaK3O/fb9Fa/SX5eH1TGNFDT6zG15HqSS2veK7fTr/etfTX7/wDgk0CWPihI1xdF0gJ8MwCeHr5tXruLkY/2Wm+1rcltjb/sdEknu63c9zvSbQxr/wBK/wDR+/2f4RGtusraYn0XMFlJaWtDm2jcz6Ps3aqjiZrup519Xqtr6jnXljriHl7qp2+g3Z7fQZQz0n4/q0eqz6a089tleW8W2NsdUzZU6usVNaQNGCmr9FU2n/jHv/0ihnEACO8guMZZDxAaP//R67M+p2Cf0uA53TfTaf0VFdRpJG5+/wBGxh2Wu/frtrXH4XUb6nux+pWNtxMqvc/cdgrdOr6Z37Xe9ExxY7bDXAtIAAJj4c/RcszqGV0TqIEdUqxHsJDg9rg7wc0tyGN+i4fmMQiI8VyGlG/sXGUqoHqPzbmNiYlP1jdXk2szMa2p9xZW5zTFZqurc/03/wCi3t9RZ+d1nqB+sH2Jt8UEUiw7GP0LfU9Xe5v6Ov8ASfmIjc76r9OtbfTmX9VzG0W0sr2gMY57TW91/wCipqbVtd+Y+69izaL8O3rWLfZacb2elZlAOcC5tT6caaWer/PWejRb7P5tOyUdY9I12/BMZfvd/wD0Zv53UeoVX42T1N5z8Kkim6lt+4WVEO2GvYTZR9Ftnrbq9/8AhPVWN1jqrOpGmrFx3Vhu1oddZ6lz3fQYH3EMY1n53/qKtaPUgLOmbM2wUZDLa/Twmt2OtrZuqufNbNr24lj6/R3v/S7MhUMP6u9QzmPyMTYMKk+/NyD6dQc33OZ7d9lr2/n+hWhjMzECyfC9P8Vdk4BIgV5/2uzh9EzOlMBtzKfsrLW35X2YPLydo/R0O0a7ds9/t/fel1DqTcbp7eo10vcb8+zFyN5As9NtOPkH03N9Sum671N7P52tn6P+c2b1pYxPUWuw33WBriTLy11YAixjhXW2m79Hs2s32fn/AKVc99bunX9Osoqdc2+i9z7an1yG7mhtTw+p30LWt2f2EoTyEWSaHp8EZBCJEY1r6r6ul0brVF/U/Rwch4sfg3sy+oZtTWkBoa+u6qqm0+n9n/8ABGVo/VMSwdAx5rtq6XNQpY+w7Gkt9KnIfjTuqffv/wCmuYwPW6Nk0dRzKjstoc+nHfLXXU3B9TLuDsx37He5/wBNdR1HLxsXGyi6gOdUS0zZY8Avez3elcfQ/R3bPQ9Pf+j/AJvYmZDKxueLuux8JEr9PCOjyOZ0jNxMZ2Ra0ClmTZikh0uD6y9n6Rn5n82pdN6M7Kq+0Nt9KHHaANYaPzdW/pHv9taBezL9Qtsc97chxta9xJFhkiy4Wu+n+l9T1Xf6RXug10HMsotc8l1e+tzBIGxzN/6N5bu3VGzYjIkAnt+SyAiZAVvpv+k38l2Bh4fqhjrOqHb6d7naOafa9no/4N7W/Rv/AJx6y6Mi5leQ/YbLLH1gvHs2tAc6z9JDm1+70/psf71Z+sXpMzKW0TvbSBaQ0Nb9N4r2V7rfdtb+kfvRvq/kMxrr6ry5pv2B4ArdvrE76LmZH6P6b2WfT9RCMpCPGNeq+UQZ8F10c/rObj3upGMbXNrqAHrtaxwILv0YNPssrb/pFqdKzMfo7se/FezIoyA11pcAXsLmht+Ncxrt7HMf+ds9NPdmU35V7RaXAkbnFrW7ixja3lrK/wBEzd6f5ip/VHGot6i6++inJFVUtryTsqLnvZW5/qua9m/Hre6za5P9yQHFIXcevULOAGRjHvpTr9EZWOqOy/TrYQ+MPEY5psfe4elQKsVzvWb9KzI9/wC4tTEOJjYxycnHfc7Csuxns2B9rHGz7RXZ6f7387/xaxOo0sxurdMzcKg4YsyGF1QeLNr63te2+pwLtrbK96D0Xr+d0+7ODAXuyci17LHt3t9SX7dw09u/3v2pnFx+sCzd/wDc8K8x4TwSPCKr/C+fiemxMMHqH2w43pZGTYDiVNZFmPRYQx+VkT7WZljHvdXX/gKv5fqLpH/UH6vGyx7vtG95Jc/13TqvMem9W+s46rQ92Rc192QwXWNrbt1cN43Nr/d3bF6EerdSmW5VkTpP/nKXCASZCz+So5ZxFY5GI8D8395//9LjS5j6bDtEvxN3zaXh3/VKteA1zo4c1rh8x/5JG1aQdp2mu2vaASRv97B/247aq43vupoOhhrXB2nHudqmQ0sss9aHis0OY106GY+76SVN5Y5juSxzT/muDv8Avqnub9ofvG0WFxG4Ro4u29nLf+qP1YxOrXZfrZTq78PY/GqYGxc127cZs+lsfX6XsUg1Yzok+vmRV+0qXMIJFJBjwLt4d/a9yLgMux+j4dLiDXa3VhMHfcHWx/a9Taz+Wida6dV1PqAwXbWZ0sY225+3YysF9lBpp3M3P/m2b1SIdZ9R2Px5a/pmeTl1kQWsL3+m6Ppt2WXV70tcYiD+kAf8GaeHis9I39TFu4eQQ2vK3H1TY1lobDXOEe+uzYB+j3NRc/pbut9OwsUlwuf1A0Osa2QwFllmWJ/kY9bn/wBevYsarNyLMN+TUypr2OkvfIcTZua17vzfzvzludP+s3SsR/SsR22ummx1udVtc/ffax7GX+vcWO9Z1z93q/0ev9H/AIGtPlxRA0+b/uvUtFE2TsP7HO/xggHqOE9rNtQxzQwfmhlTv0VX9auq1YOR1LPy6KsWxxtawtDGx7rHia6PWf8ASufWx/oU/uVrteu4tX1qtrycW4Y+NgMdfdQNrzD9ofY207P0v6Lb6d36H9F/O1/zSxKfq5jO69g4+JZY/ENjGXBxacgPiy51jK6htfS1jK3v2/zaijqNNas/9zxLpAxJvTYf91To/WPoDsX6p4L/AF21u6SHtcx/+GOQ5ll7qnt/wjsn+Zq+g+pchj0ucwXMe6uxpMOAJAA2t3O2bnNZ7n/yP+mu/wDrl0x3Vuj42U3JFTum2upyWQTWS4ba7S1pbt/4N/8Ao8hcU3pvV8cmh+Dc4tdu1Y9oIcNvJ9F3u2IQEiL31r+xMzESoaaX/a1cn7TVf+ndutc1rg+Q72n+b+h7W+0fzaGLrGvLmuIcDz8VrdD6W7I687B6jiWW+lQ5xosBY5oHpvY9/pubtZtf++trO6J9XMno7erYGKGOawjJrbY8Btg9rbBXud+ie79z2bE6Op4a7A/u+r0hBGgle9139O7yFVha5vcNgkGePBaFGcX5FdgdDD+jADQ4BrpG1tf0Pc9WnU9HyerdLHT6CGvNLc2pu70y6pwc9vv3fpLaKn+r/pv55dt9Zeg/V1z25bcCun7QQWOqmg7hrZvbV6de/wD6tO4TKtPmPDr3/rI2Jo6xHFY/7l8+zsmz7XXud7qGwR2Dn63bI+i36Ci/qOTS5udjEMeSa3mNDI9j9v0d/t+mg9W9KvqWVXQ17KRa4UtsO55Zwwk7W79/0mp/s+R6BoNTnPsH6Oto3PLm+4fo27n/AJqZXDoNFEkmydXRwuu9RtGxuQ7e1rn68CBtYXMj0n+962G9bzT6ZbaIdgnJMsbrbLRPH0f5Cwum9JzGYlmXcacam0BjH5NgrgAy5233W/S2bNjHqzfiPwTVTkOsJGM7HZZUwNY4E+qX12ZNlX0Gf4N1ShyGyeE0PDZmhOFa0T5WX//T584x8/gFnsxbmdSda9hFJLwyxwgOMcM/e2ro/wBFGs7u/C59/wBn/atn87O53pepG3n3+n/J3qKPXybOTePm18ylhyHvfYKyWgVsIMmQWuc10bG+n/KXRV/WGp7cU1EOODTDQ4bQ0ANrPtY3bs3rNz/Q9IerG2Dzt5/kx/JWI7b636vv2yOf+/R+Zu/eU2EnijpZo15cH/esOTaeoqxxdx6v++ep+sP1nOfj41zDR61W15G0yLGghj2b9r/bv9jNqo/V3qA/aL8O9p/Z3U6zj5g76g7cmT/ha/3lhWbdx4jyRKt3s9Od2m2PGfbx7vpI5TdWBHQba/3f+ciFjrYs/wDoX/Nes6dc7pWTf0zNuY/CslrbDtbIc72ZDGOdur/ftoeuf6ri+l1rJotsba1m13qM+i4Oa17I2/11Rs2+q/159affv+lP8rf7k1Ubv0f0dZhA8VG/DbvSvTcdPt7eL0/1Vz2YOS/LsL3+pYKzsjVsN3b2kjfytvpd3SsL6wdQ6m5zrMDAxnOtDmgva697aq34+7a17PSbd7t/0PYuDHq7Bzs3H0/Dd32fy1of5V/Zl/q+n6Et9f8A0sz/AITZ/wBPf/gv+D9VPs8HpBvhGvThtAqzZ0s/a731Y6zVndR6nh9Rc8YXUsZ7DW3xa7a17f3LW0W7ql0GRfZ1jpb6nWtGbjMNXql2xtzGnYbbKwLPTdY2vd9P9FvXmnv9RkcxpC08f7b69Xo+nv8AT92+d3H6T+ymQq9SB6o1f+c4vSk7CgTpLUf5uvU6WTn3dO+r2T9kx5zcu52JmZ5Psa2S2iuqw/zm6p35v83/AIRGp6pZ9X7h0qyzbS2o1B7q4Y8gbfWrc4+5u/8Ak+9UMrf/AMxW7I9P9pv3cR9Gv6Efm71zV/rbm/aN8x+j3zEfyN35qkBInkoCWv6zi78Wi06xheg/yfDtX6TudJ6k6nq9l0b3e+2umvh1joBcz6WzZWbV1GT9a7H9LZh2UPdfa51fo2N2v93tr2vH6J30v5xm9cBget67fs/89I2RzK1b/tXoPn+c2nb6c7d0abURKY/QBFyrWvX/AOgoAjfzHi0eh6nmdKxsdlvTqW2dXIaG5VnueXVt1DS5r6K8Tbu9vp/pf8IszquPju6T9rdUzFsc0eu/Cscxpc6GuH2F5e26l+7/AAPoemodF+x/ZH+rs+1/4H19/o+ntEf0f/C+p9P7R7EfP/mqvU9LduEels3ent7ej/gd/wC4qOt9b7suThJ0Ai53ScPDFG7a59dskWBrWuP5uyLGu9q26+oPySMS+obHAACwsduaIZ9L2e79/wBioH19tX2Lj8/1I9Lb/wCfPU/4pGzfR+znf4j0459T+RPu9P6fqf8AAoa8Ru99V2QR4ADI7eg9D3f/2QA4QklNBCEAAAAAAFkAAAABAQAAAA8AQQBkAG8AYgBlACAAUABoAG8AdABvAHMAaABvAHAAAAAVAEEAZABvAGIAZQAgAFAAaABvAHQAbwBzAGgAbwBwACAAQwBTADUALgAxAAAAAQA4QklNBAYAAAAAAAcABgAAAAEBAP/hGbRodHRwOi8vbnMuYWRvYmUuY29tL3hhcC8xLjAvADw/eHBhY2tldCBiZWdpbj0i77u/IiBpZD0iVzVNME1wQ2VoaUh6cmVTek5UY3prYzlkIj8+IDx4OnhtcG1ldGEgeG1sbnM6eD0iYWRvYmU6bnM6bWV0YS8iIHg6eG1wdGs9IkFkb2JlIFhNUCBDb3JlIDUuMC1jMDYxIDY0LjE0MDk0OSwgMjAxMC8xMi8wNy0xMDo1NzowMSAgICAgICAgIj4gPHJkZjpSREYgeG1sbnM6cmRmPSJodHRwOi8vd3d3LnczLm9yZy8xOTk5LzAyLzIyLXJkZi1zeW50YXgtbnMjIj4gPHJkZjpEZXNjcmlwdGlvbiByZGY6YWJvdXQ9IiIgeG1sbnM6eG1wPSJodHRwOi8vbnMuYWRvYmUuY29tL3hhcC8xLjAvIiB4bWxuczphdXg9Imh0dHA6Ly9ucy5hZG9iZS5jb20vZXhpZi8xLjAvYXV4LyIgeG1sbnM6Y3JzPSJodHRwOi8vbnMuYWRvYmUuY29tL2NhbWVyYS1yYXctc2V0dGluZ3MvMS4wLyIgeG1sbnM6cGhvdG9zaG9wPSJodHRwOi8vbnMuYWRvYmUuY29tL3Bob3Rvc2hvcC8xLjAvIiB4bWxuczpkYz0iaHR0cDovL3B1cmwub3JnL2RjL2VsZW1lbnRzLzEuMS8iIHhtbG5zOnhtcE1NPSJodHRwOi8vbnMuYWRvYmUuY29tL3hhcC8xLjAvbW0vIiB4bWxuczpzdEV2dD0iaHR0cDovL25zLmFkb2JlLmNvbS94YXAvMS4wL3NUeXBlL1Jlc291cmNlRXZlbnQjIiB4bXA6TW9kaWZ5RGF0ZT0iMjAxMi0wNS0wMlQxMjozMjozNiswNDowMCIgeG1wOkNyZWF0ZURhdGU9IjIwMTItMDQtMjdUMTg6MzA6NTIuOTArMDQ6MDAiIHhtcDpDcmVhdG9yVG9vbD0iVmVyLjEuMDAiIHhtcDpNZXRhZGF0YURhdGU9IjIwMTItMDUtMDJUMTI6MzI6MzYrMDQ6MDAiIGF1eDpTZXJpYWxOdW1iZXI9IjMwMDRmNjE3IiBhdXg6TGVuc0luZm89IjEwMC8xMCAyMDAvMTAgNDAvMTAgNTYvMTAiIGF1eDpMZW5zPSIxMC4wLTIwLjAgbW0gZi80LjAtNS42IiBhdXg6TGVuc0lEPSIyNDkiIGF1eDpJbWFnZU51bWJlcj0iMzM2NDciIGF1eDpBcHByb3hpbWF0ZUZvY3VzRGlzdGFuY2U9IjE0MS8xMDAiIGNyczpWZXJzaW9uPSI2LjMiIGNyczpQcm9jZXNzVmVyc2lvbj0iNS43IiBjcnM6V2hpdGVCYWxhbmNlPSJBdXRvIiBjcnM6VGVtcGVyYXR1cmU9IjM2MDAiIGNyczpUaW50PSIrNiIgY3JzOkV4cG9zdXJlPSIrMS41MCIgY3JzOlNoYWRvd3M9IjAiIGNyczpCcmlnaHRuZXNzPSIrODEiIGNyczpDb250cmFzdD0iKzQ1IiBjcnM6U2F0dXJhdGlvbj0iMCIgY3JzOlNoYXJwbmVzcz0iMjUiIGNyczpMdW1pbmFuY2VTbW9vdGhpbmc9IjAiIGNyczpDb2xvck5vaXNlUmVkdWN0aW9uPSIyNSIgY3JzOkNocm9tYXRpY0FiZXJyYXRpb25SPSIwIiBjcnM6Q2hyb21hdGljQWJlcnJhdGlvbkI9IjAiIGNyczpWaWduZXR0ZUFtb3VudD0iMCIgY3JzOlNoYWRvd1RpbnQ9IjAiIGNyczpSZWRIdWU9IjAiIGNyczpSZWRTYXR1cmF0aW9uPSIwIiBjcnM6R3JlZW5IdWU9IjAiIGNyczpHcmVlblNhdHVyYXRpb249IjAiIGNyczpCbHVlSHVlPSIwIiBjcnM6Qmx1ZVNhdHVyYXRpb249IjAiIGNyczpGaWxsTGlnaHQ9IjAiIGNyczpWaWJyYW5jZT0iMCIgY3JzOkhpZ2hsaWdodFJlY292ZXJ5PSIwIiBjcnM6Q2xhcml0eT0iMCIgY3JzOkRlZnJpbmdlPSIwIiBjcnM6SHVlQWRqdXN0bWVudFJlZD0iMCIgY3JzOkh1ZUFkanVzdG1lbnRPcmFuZ2U9IjAiIGNyczpIdWVBZGp1c3RtZW50WWVsbG93PSIwIiBjcnM6SHVlQWRqdXN0bWVudEdyZWVuPSIwIiBjcnM6SHVlQWRqdXN0bWVudEFxdWE9IjAiIGNyczpIdWVBZGp1c3RtZW50Qmx1ZT0iMCIgY3JzOkh1ZUFkanVzdG1lbnRQdXJwbGU9IjAiIGNyczpIdWVBZGp1c3RtZW50TWFnZW50YT0iMCIgY3JzOlNhdHVyYXRpb25BZGp1c3RtZW50UmVkPSIwIiBjcnM6U2F0dXJhdGlvbkFkanVzdG1lbnRPcmFuZ2U9IjAiIGNyczpTYXR1cmF0aW9uQWRqdXN0bWVudFllbGxvdz0iMCIgY3JzOlNhdHVyYXRpb25BZGp1c3RtZW50R3JlZW49IjAiIGNyczpTYXR1cmF0aW9uQWRqdXN0bWVudEFxdWE9IjAiIGNyczpTYXR1cmF0aW9uQWRqdXN0bWVudEJsdWU9IjAiIGNyczpTYXR1cmF0aW9uQWRqdXN0bWVudFB1cnBsZT0iMCIgY3JzOlNhdHVyYXRpb25BZGp1c3RtZW50TWFnZW50YT0iMCIgY3JzOkx1bWluYW5jZUFkanVzdG1lbnRSZWQ9IjAiIGNyczpMdW1pbmFuY2VBZGp1c3RtZW50T3JhbmdlPSIwIiBjcnM6THVtaW5hbmNlQWRqdXN0bWVudFllbGxvdz0iMCIgY3JzOkx1bWluYW5jZUFkanVzdG1lbnRHcmVlbj0iMCIgY3JzOkx1bWluYW5jZUFkanVzdG1lbnRBcXVhPSIwIiBjcnM6THVtaW5hbmNlQWRqdXN0bWVudEJsdWU9IjAiIGNyczpMdW1pbmFuY2VBZGp1c3RtZW50UHVycGxlPSIwIiBjcnM6THVtaW5hbmNlQWRqdXN0bWVudE1hZ2VudGE9IjAiIGNyczpTcGxpdFRvbmluZ1NoYWRvd0h1ZT0iMCIgY3JzOlNwbGl0VG9uaW5nU2hhZG93U2F0dXJhdGlvbj0iMCIgY3JzOlNwbGl0VG9uaW5nSGlnaGxpZ2h0SHVlPSIwIiBjcnM6U3BsaXRUb25pbmdIaWdobGlnaHRTYXR1cmF0aW9uPSIwIiBjcnM6U3BsaXRUb25pbmdCYWxhbmNlPSIwIiBjcnM6UGFyYW1ldHJpY1NoYWRvd3M9IjAiIGNyczpQYXJhbWV0cmljRGFya3M9IjAiIGNyczpQYXJhbWV0cmljTGlnaHRzPSIwIiBjcnM6UGFyYW1ldHJpY0hpZ2hsaWdodHM9IjAiIGNyczpQYXJhbWV0cmljU2hhZG93U3BsaXQ9IjI1IiBjcnM6UGFyYW1ldHJpY01pZHRvbmVTcGxpdD0iNTAiIGNyczpQYXJhbWV0cmljSGlnaGxpZ2h0U3BsaXQ9Ijc1IiBjcnM6U2hhcnBlblJhZGl1cz0iKzEuMCIgY3JzOlNoYXJwZW5EZXRhaWw9IjI1IiBjcnM6U2hhcnBlbkVkZ2VNYXNraW5nPSIwIiBjcnM6UG9zdENyb3BWaWduZXR0ZUFtb3VudD0iMCIgY3JzOkdyYWluQW1vdW50PSIwIiBjcnM6Q29sb3JOb2lzZVJlZHVjdGlvbkRldGFpbD0iNTAiIGNyczpMZW5zUHJvZmlsZUVuYWJsZT0iMCIgY3JzOkxlbnNNYW51YWxEaXN0b3J0aW9uQW1vdW50PSIwIiBjcnM6UGVyc3BlY3RpdmVWZXJ0aWNhbD0iMCIgY3JzOlBlcnNwZWN0aXZlSG9yaXpvbnRhbD0iMCIgY3JzOlBlcnNwZWN0aXZlUm90YXRlPSIwLjAiIGNyczpQZXJzcGVjdGl2ZVNjYWxlPSIxMDAiIGNyczpDb252ZXJ0VG9HcmF5c2NhbGU9IkZhbHNlIiBjcnM6VG9uZUN1cnZlTmFtZT0iTWVkaXVtIENvbnRyYXN0IiBjcnM6Q2FtZXJhUHJvZmlsZT0iQWRvYmUgU3RhbmRhcmQiIGNyczpDYW1lcmFQcm9maWxlRGlnZXN0PSIxRDJCMThFN0FERThFQjFGNjhCQzc5REFGQTMwQUFGNSIgY3JzOkxlbnNQcm9maWxlU2V0dXA9IkxlbnNEZWZhdWx0cyIgY3JzOkhhc1NldHRpbmdzPSJUcnVlIiBjcnM6Q3JvcFRvcD0iMC4xNzY4MTEiIGNyczpDcm9wTGVmdD0iMC4wNzQxODEiIGNyczpDcm9wQm90dG9tPSIwLjk1OTQyIiBjcnM6Q3JvcFJpZ2h0PSIwLjg1Njc5IiBjcnM6Q3JvcEFuZ2xlPSIwIiBjcnM6Q3JvcENvbnN0cmFpblRvV2FycD0iMCIgY3JzOkNyb3BXaWR0aD0iMTAwMCIgY3JzOkNyb3BIZWlnaHQ9IjY2NSIgY3JzOkNyb3BVbml0PSIwIiBjcnM6SGFzQ3JvcD0iVHJ1ZSIgY3JzOkFscmVhZHlBcHBsaWVkPSJUcnVlIiBwaG90b3Nob3A6Q29sb3JNb2RlPSIzIiBwaG90b3Nob3A6SUNDUHJvZmlsZT0iQWRvYmUgUkdCICgxOTk4KSIgcGhvdG9zaG9wOkRhdGVDcmVhdGVkPSIyMDEyLTA0LTI3VDE4OjMwOjUyLjA5IiBkYzpmb3JtYXQ9ImltYWdlL2pwZWciIHhtcE1NOkluc3RhbmNlSUQ9InhtcC5paWQ6MDM1MUFDNUUzMTk0RTExMUI0NjE5QTY2MTVEMEQzOUUiIHhtcE1NOkRvY3VtZW50SUQ9InhtcC5kaWQ6MDI1MUFDNUUzMTk0RTExMUI0NjE5QTY2MTVEMEQzOUUiIHhtcE1NOk9yaWdpbmFsRG9jdW1lbnRJRD0ieG1wLmRpZDowMjUxQUM1RTMxOTRFMTExQjQ2MTlBNjYxNUQwRDM5RSI+IDxjcnM6VG9uZUN1cnZlPiA8cmRmOlNlcT4gPHJkZjpsaT4wLCAwPC9yZGY6bGk+IDxyZGY6bGk+MzIsIDIyPC9yZGY6bGk+IDxyZGY6bGk+NjQsIDU2PC9yZGY6bGk+IDxyZGY6bGk+MTI4LCAxMjg8L3JkZjpsaT4gPHJkZjpsaT4xOTIsIDE5NjwvcmRmOmxpPiA8cmRmOmxpPjI1NSwgMjU1PC9yZGY6bGk+IDwvcmRmOlNlcT4gPC9jcnM6VG9uZUN1cnZlPiA8eG1wTU06SGlzdG9yeT4gPHJkZjpTZXE+IDxyZGY6bGkgc3RFdnQ6YWN0aW9uPSJzYXZlZCIgc3RFdnQ6aW5zdGFuY2VJRD0ieG1wLmlpZDowMjUxQUM1RTMxOTRFMTExQjQ2MTlBNjYxNUQwRDM5RSIgc3RFdnQ6d2hlbj0iMjAxMi0wNS0wMlQxMjozMjozNiswNDowMCIgc3RFdnQ6c29mdHdhcmVBZ2VudD0iQWRvYmUgUGhvdG9zaG9wIENTNS4xIFdpbmRvd3MiIHN0RXZ0OmNoYW5nZWQ9Ii8iLz4gPHJkZjpsaSBzdEV2dDphY3Rpb249InNhdmVkIiBzdEV2dDppbnN0YW5jZUlEPSJ4bXAuaWlkOjAzNTFBQzVFMzE5NEUxMTFCNDYxOUE2NjE1RDBEMzlFIiBzdEV2dDp3aGVuPSIyMDEyLTA1LTAyVDEyOjMyOjM2KzA0OjAwIiBzdEV2dDpzb2Z0d2FyZUFnZW50PSJBZG9iZSBQaG90b3Nob3AgQ1M1LjEgV2luZG93cyIgc3RFdnQ6Y2hhbmdlZD0iLyIvPiA8L3JkZjpTZXE+IDwveG1wTU06SGlzdG9yeT4gPC9yZGY6RGVzY3JpcHRpb24+IDwvcmRmOlJERj4gPC94OnhtcG1ldGE+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PD94cGFja2V0IGVuZD0idyI/Pv/iAkBJQ0NfUFJPRklMRQABAQAAAjBBREJFAhAAAG1udHJSR0IgWFlaIAfPAAYAAwAAAAAAAGFjc3BBUFBMAAAAAG5vbmUAAAAAAAAAAAAAAAAAAAAAAAD21gABAAAAANMtQURCRQAAAAAAAAAAAAAAAAAAAAAAAAAAAAAAAAAAAAAAAAAAAAAAAAAAAAAAAAAAAAAACmNwcnQAAAD8AAAAMmRlc2MAAAEwAAAAa3d0cHQAAAGcAAAAFGJrcHQAAAGwAAAAFHJUUkMAAAHEAAAADmdUUkMAAAHUAAAADmJUUkMAAAHkAAAADnJYWVoAAAH0AAAAFGdYWVoAAAIIAAAAFGJYWVoAAAIcAAAAFHRleHQAAAAAQ29weXJpZ2h0IDE5OTkgQWRvYmUgU3lzdGVtcyBJbmNvcnBvcmF0ZWQAAABkZXNjAAAAAAAAABFBZG9iZSBSR0IgKDE5OTgpAAAAAAAAAAAAAAAAAAAAAAAAAAAAAAAAAAAAAAAAAAAAAAAAAAAAAAAAAAAAAAAAAAAAAAAAAAAAAAAAAAAAAAAAAAAAAAAAAAAAAAAAAABYWVogAAAAAAAA81EAAQAAAAEWzFhZWiAAAAAAAAAAAAAAAAAAAAAAY3VydgAAAAAAAAABAjMAAGN1cnYAAAAAAAAAAQIzAABjdXJ2AAAAAAAAAAECMwAAWFlaIAAAAAAAAJwYAABPpQAABPxYWVogAAAAAAAANI0AAKAsAAAPlVhZWiAAAAAAAAAmMQAAEC8AAL6c/+4ADkFkb2JlAGRAAAAAAf/bAIQAAgICAgICAgICAgMCAgIDBAMCAgMEBQQEBAQEBQYFBQUFBQUGBgcHCAcHBgkJCgoJCQwMDAwMDAwMDAwMDAwMDAEDAwMFBAUJBgYJDQoJCg0PDg4ODg8PDAwMDAwPDwwMDAwMDA8MDAwMDAwMDAwMDAwMDAwMDAwMDAwMDAwMDAwM/8AAEQgB2wPoAwERAAIRAQMRAf/dAAQAff/EAaIAAAAHAQEBAQEAAAAAAAAAAAQFAwIGAQAHCAkKCwEAAgIDAQEBAQEAAAAAAAAAAQACAwQFBgcICQoLEAACAQMDAgQCBgcDBAIGAnMBAgMRBAAFIRIxQVEGE2EicYEUMpGhBxWxQiPBUtHhMxZi8CRygvElQzRTkqKyY3PCNUQnk6OzNhdUZHTD0uIIJoMJChgZhJRFRqS0VtNVKBry4/PE1OT0ZXWFlaW1xdXl9WZ2hpamtsbW5vY3R1dnd4eXp7fH1+f3OEhYaHiImKi4yNjo+Ck5SVlpeYmZqbnJ2en5KjpKWmp6ipqqusra6voRAAICAQIDBQUEBQYECAMDbQEAAhEDBCESMUEFURNhIgZxgZEyobHwFMHR4SNCFVJicvEzJDRDghaSUyWiY7LCB3PSNeJEgxdUkwgJChgZJjZFGidkdFU38qOzwygp0+PzhJSktMTU5PRldYWVpbXF1eX1RlZmdoaWprbG1ub2R1dnd4eXp7fH1+f3OEhYaHiImKi4yNjo+DlJWWl5iZmpucnZ6fkqOkpaanqKmqq6ytrq+v/aAAwDAQACEQMRAD8Ai99BPHBrNn+lJbr+9k+tXt79Yjkt/tcYPVTr/qZzWs/e48jhPKvLsD3HmO1s45fS+tSxR+r/AMZJM5vs/wDxjGyfWn5oX31jydf2dxLa+n6vqRRXP+8/qR532o/u3E8R8XWl95j1Ce6k0vRorXT/AEo45b+5jk9P939r0vs5iuchPM/lyfS4Prkn1qX1fTkl/eR/3kn+SuV5E48ilaWM9vB6l5L6X+7P+LP8nMDxGeRAQardXD/U44orq39WP/Rf7v8A2WX418Nnmm2Ohyf6HJFLfxyxSSXVr+7jk/yl+JMLBNPM+hv/AIH1n04pfq9rf21xF6kX+65I+OYf+UdljyeLjeBcEuIPT9L93/uqL+8zMYJzoV3HZyXVvcXXpW91ayer+7jkkl/5oyeNx8jI/wDEf1i0lkt7C10u4iijj9W2j9P/ADfhlniNGPGxz4/Xij9X/eqX/knlDezfy5OkmuWun/7ruvrNt6v/AEbzf8bYMjZp8f7xlvnWeez8xxXlvaxfU7+wsrm6lk/eep+7/wCbcoxs9RjYv5n061vNCv7i3/eyel6n93Hbx/8APL9vMtoxsN8jwep5P8+Wcf8Ayy2V7FF/zD6gn/VbMTUOfjT6SC+j8uWF5by+lcRWv7qX/iy3ky/G0ZFSSOPUNAurySL0riX93La/7r/d/F6v+yyz/KNLF5NO+rvLbyfupJbX97/xLLMmRUNprwafp3mO4/uv9FjtrWX/AIsuJPi/5N5h5Mf7zGxQHlyO01C7i0+8i/eS/vbCX/jH+z/qZlLket3epQW8EUd59a+uelHJLFH+89P0/wC6/wBm+RcdryzoF950nit7eKKws/8Adt1cyfu4v9bjl+PGwyZHo2gWv/Kq9ci8yel/iPR7WX6ldRW37uT/AIzxcsqaPE8V9LWPnWx/MyxluNDsPr+jxSyWUt1q0Xp/vI/99fay3Jj8VryY3i2ufll/iTUb/R5PNHq6hpfp3NrYen/uuT4OTN+3/d5iY9O2Y8jy/wAz+QPOPlu09SSwll0ewl9S6v7aT/iz+X7WWeH4TfjyPOtK1zVdHn9OSWKW3il9T0pP3n7vCzevWPnTQ7yx9PVLD61cRfvPVj/u5Y/925PxGHhs8j0fyrqnlyXUNLuvrVx6XqXWjSen9cijkj4/uJW/4jl37vLjYvAvN2h3dn5S1S4jliupIrq2ktfTk/3X6k0X7GYOP+8c3H/dvL9GgfULqw0uP61der+7ltY5fTk/4bNo0ZE+fyHJeSfXNHk+qxxS3Md/LqMscccUkf7MUsX28WvxHrWhwebtD02Kz1y1urWO1i9SKX05JPT/AObM1+TT/vP3bFVtdf1ny/Ha3FvdRazZ39/c2V1Fcx+nH6ckael/w32cx8n71j4b0HyrPd3H1v6nF6t5/eel/wAV/wC/co0/iNmNH6b68g80ep+99KW2j/55yR+rmtx/462f5RkUdq95PFb29r6txL+8/wCK4vT/AJs2zerar5Ytfql/JZ2F1r15a2sskstlH/odtJ/zMy/Jj/dr4jxvQ4/rElr/AKf9Vjl0GP61/efvPTuH/ZX7WYmncvUI6+1W7s09OziitY/7v95/vv8A2WZfhuMp2N9JJdRfpCW1uo5f99yR+phZeGyjTYL63nl/0qL9Hy/71Sx/vP3f+quVZGtC3eo+pB9c9W1lki/uoov3ckX+tE2ZDXjY3ock/O61CP0ore6l/uv+LI8Lcmv1GxknupLi19WS6/uopP8Afnp8cCfDRd08EljLb3H+8cvper6f++4/2W/42xbEl8zz2MmlRSXF19Vt6RxxWsf++/5f9d8WvIwODzpJ9V+sWcX1W3li/wBAtf7z936n28v/ALpqVdN1LXNcnljji9K3/wB1RSfvP+CyfhqnOuaHaR6VFcax6Wqapaxfuv8Adcf7H7X8/wC8yHiKwODzjBpb/U9Q0+L/AA/FLJc+lH+8k9P4Ph/e/YyfhtKB8x/o7zBp1rH5f9X078S/7rkj+rSR/wC6sr/yipL5RsZNLtb+3vIvSuIv72WSX/dceW5HIxsysZ4JP9I/vf3v7qL/AIrzE8Ry8afeeEe88naD/wAVXX/Mt8r0/wDeN+T+7eV/Uf7r/dskX91mY0IiCC+j/dxxS+n6vpy/uspYLnupLP8A4q/4yZFD7W8h6rPrFj9Xkl/d6X6UlrF/uz6vcR+r/wAzMr7Qx/5Rs7PyPid76e31zzHbx/uo5bq5k9X/AJ6P8OXNrD54J/7yT+7y5qeleTpJIzdep/yyxSZj6hvxsN1+OOOe19OL956X91lmNm+0v+cZf3flzVLf0vSki1629X/kWmYGs/vHIxvEtVn/ANyuqf77+tXP/Jx8DNK3nxVCzv6ienHlmNUA8/8Ae5ar6V/5xakeTX/OUn++tBzHyMH035nf0/y9l/4q0ux/6iM3Xs//AHjpu3P7t85z/wBxLJ/xVJnZ5P7t5rT/AN48HtdRgs/Ll/8AWPrUWoRX9tJpcsfp+n6cf9/y/azgcf8AePpOoyMNg8z3Wl65Frnl+5urDVIv+ONqkcsfqW37LN+1mV4brfEd+YfnuDzxrkuuXFrdS29hpdtpOly3Mn7z/R7f+/l/n5P6mWeG15MmNAWM+q/obRrjT7C6ij0bVJb36/JJ/ocsn7n0v3X+Txyv934jkfvPDZ55q/OXz5+ldZvNP8x3Wl6hr2l21l5jutO/dx3NvJH6sVrx/wB1el62Wfl2vJkec+Udc1LQ7r65o+qXWl6haxfVrW/srmSOSKO4/vV+HHJja8eRNPKvmD/c56lvf38un2Fhc/ULW9uZP3Ulx6Pq/Z/y5Mo1GNyNPk/eMy/Ma70b9D+TdL+q/Vbz6hLe3Uv93/vZ+9/5l5gdn4/3mRy+0P3Xhqv/ACsr8xvL995cvPL8sUusWujena3UdlHcSfU7jh+6+JP+K8vx6fG19oY8n7tIdK1y+8+SaXHeRfpnXLCKWTyvYSen+j4o/rH1yWCX7LfH/Nlmo8PStenx+Kw2x81eZ/L/AJ8v9Us7/wDQ3mDS7q9torqyl/3mj/uvqsH/ABUn7OZf97jcT+6yKSee/NVnfepb+ab+/ksLWWysPrsnqR231i49Wf0F/Z+P9rLPy+Nh4jN/J35qf4Lvte1Cz0uLXtY80aXc23mO61GL1P3l5J9q1l/5OZj5NP4rf+YT7yx+efmry/5Y80afJ5jv/rEul/UtB9OOOP07i49FGnZuH7EEOP5f942fnP3bDfIfnzzb5PvtZ1Tyvr0ug3l/F9Supbb0/wB5H/ery5ZZkxuPjyPZLvz/AOWPMFj+X0d5pcVr5ksLW5j1mKy/0ezlt5OH97/PI/p5otRo8mLxHt+y9Zj8T+vBhH51Ikn5qeaLf9FxaDZ3V1Fe6Nax+nb/AOhyW8Pof3X+Rm5/ybxmo/vHrXlFLrhr31yw/RckWqSR/ob+7+rfu/s8c3XY+Pwnnu3NRky+Gy34/fN86Bm/l2fylHHd2+uWst19a+rR+r+79SP7fqyrxzHyeI5OPw0fJafllzi9S/v/AN7/AHv95+7/AHn+plfiahs8PGhY9O/LX0/+O7fxSRf7t9P+9/1fgx8TUMPD06r9R8h3mpSxx38trp/pR+l6nqW8cn2/Vb7Df5GPi5Gfh40BfWX5ex2l1JZ6zdS3kUUslrF/uuST9nl+5yzxNQ1+HjR8eh/lxJBFcSa9dRRyy+n/AHvqSfu/8n0cr8XI2eHjUpPLn5c/VIriPzRLFH+6jl9T/dcn+r6WV+JkXwsbf+FfIH724/xbLLb+rJ+6/wB2f5P7GH8xkZ+HjS9PL/5c+p+885XXp/8AGP8AeZPxNQw8PGpaV5Y8nap6vqebfSk9WT91L6cf7v1HWL7WOTUZMS49PjQGpeWPJ0clrHb+cvV9W6jj/u4/3cf+7Zcsx6jIuTHjQtr5V8pSSX8cnnL0o4rqWO1i/d/7zx/7t54+PkX8vjR/+DvJ0dpFcR+fIpZPVij/ALr/AH5/N+1lf5jJ/qa/l8f+qO/wV5ZkT1I/Plh6fq/7s/d/8Dj+Yyf6mv5fH/qjoPJ3lnUNSurOz82xen+6+q/3cnqfu+Uv2nXH8xlX8vjRUH5baVeerJZ+bYpf7z+79OT/AFfg9XH842fl0m1Hydo+nwXXp+aLW/vLWKX/AEWP/lojk48fifHHqMjX+XSHzbpWjaPJo0el3/1+S6tfUv4vUjk9KT/Y5kY8jXkxsJk6+n/yNybjsR83Qa5cWlrb6HaxS3Esv91J6f8AzNzm/aDJ/du67LeJXfmPzbp8n6Pj9L1Ipf3sUdt6np5z3hY3deHjT3R/N0hglk1SK1uv99SyRf8ANOPhrkxoq186WMlrLJcaXFL+9/uo/wB5+7yvw2Hhso8paVa/mJrFho9ndelZ6p6nq2Ev7u4i/mb4P5cryfukeJ4TN/Kvlm78jwfmNo956UtxYapbad6sf+7I4/3vL/Z5DUZPFdlp3g8HlKxj0qXzp54v7rS9L1mW5/w5o1tHH9c1KT1Pili5fYh/4szO8T/U3FyPML6SDUNSlj0+w+q2/wDuq1kk9STMxrXJH9X/ALz+8/5l4W1F/HH/AMVR4qynyrYyah5j0azk/wCPq/jj9L/npmNqP7tnjeq/nxdySaxL6f8AdxXUnpf884+OYPZ7dqHz9pUHqel6f956uZ7SiEgnj/eSS/3v97/z0ybB/9DiOsXepWc/px38sVvdf71Wvqfu5Y/2c0Wox/u2vJjYjo+pfU/NVtcf76uopIv+Rmcfpv7zG0Po382Hjk8jyySer+9ljk/vfT/3Zy+1nd6j+7aNP/ePlB/Meo28kVxZ6pfy3EXp/ULqS59SOKP9peLZiZHO8NNPLlrJcereXnq3Uksvp2sX+/Lj7X/CZXkyeE15EVrFjrN5+7j0vVPq/wC99W6+pXH72T/gMox48jZjxoGDTtN0e0/SGoRfu5f3dra3P95LJ/xbmQyVJ9Zu9U+q3lv/ALz6XL6csUcf+65Pi/18HiMfDe0x6zBrnkTVPTsJYvrVhF9fl9SST0vq8nxf8DlGRsx+I+beEcc8v1e69W3tf92x/u/VzJZtz2skf+kel+7yPiME6gexjtJfrH95+79L1P3f93lipf68ccnqR/upP99f7syCsj0fnb6rYahH+6jiuorn/nn+1gyNmPIzzX76DULXRvq/72SwsPTl/wCecnw5XjXUZGB33rxw/wB1/od1F6fq/wC6/UxyNeNjn5ZR+o/miz/vfV0HUo/+RfCdf+TeQyOyx82UWjySeX7qSOL61byy/Vvqv7z/AFsnjcTUf3iG06ODS5Iv3sv6HusyGhG6jawXF1L6n/GOWWP+7kuJMLFh2ueX30/StPjj/eyX8scl1/yL/wCbsGL+8ZY1XQIPq6Wt56UvqWHqyxXXpfu/TuI/+ZWTyNeRNJ+eoereer9ak/3p/d/vJJPU/Z44cbJC2M/wepJ6Vh9ai9P1f3kf95kVfTdpoHkrS9OupPrUuqRxS+pqms+p+7k/4xcvh4ZHxHXeIgP+Vm3X5dx3X+F/qF1peqXUclro1zH6f7z7Pqr6X2cvx5Gzw/FSvUvzK81aHrkXnSSwiluLqL6lf2H93HJb/wB78OWeIwx43o19/wA5J+Uo/LnqfoK6v7jVLX91pdz6fp/76/vcfEb/AMnkfG7337yX+6lt/wDdvpx5R4bkphpOpQc4Y5Ivqv8AxbH/AHeV5GlPZ/M/6HvopP8ASvU/vPVjl/d+njjYeGpT6kmoeS9e9P8Adf8AFv8AxjuIf+ascf8AeOfj/u3lNjzku5fTllik/wCPW6j/ALzNg0s9gn1mzgtbi4l9X0vS9W1/3X6f2cq8Rxnr/ljzN5j8yQXVnZy3UWjxWEltL9Zkt4/Tjk+z+9lyjxGjw0LpXlmfR7v6vJrMUscUvp38UnqSW8lvJH9n4fUXK8mRve3aVBYx+XLX9FxRWtxo0sksUsfp+p9Xkk43UDS/t/8AFeYmoyMUBBPaW8GqapHdRen9f9S/9ST/AHXHHx5ZrNPj/eeIyxpzod8n1T65H/uUvL/959Q/u47aP/fTftSHNnp2/wAPxU083a5rFxoH1eTVJYtP9L0/0XbS+nH/AMiosnk/u3I8PG8Cg+qxweXJLe6ll9Wwvo5f91/3d4+UadysjN/L/ke486adqlxpd/Fa3Gl/vJbW59T/AILnwy/xPCcHJk8Jhl1od9Z6l6ccX1r1f3f+hfvI/UjyzHkZMk8sfVfXkt9Q9X6vFF+9/wCRmFuxu1LQ9R0/61qH726iuopNRtYrn+7kj/a9LJ5MfhNLDdKvdO4RR+lLo3/LV/eSR4+IrKPXf919X/e/7si/4syDcpXU7xpLb3EX/GXFWG6rp0eqWP8Aey+pFdepFF/ef7r45PxEZMaE/QEdnHo1nb/8esUccv8Auz1JPTx8RoZ7wg0e1ijj/dfuvUlzIcd59r+qvJ9fjk9KWP0pf+SfDMdyPDeYX0EEmh2Fx6Xq3EsXp/vP3n7v7X/MzL/EYqOh6q9va/V5P9FksPV/dR/7typULoyT6hdf6Rdf6P8A3kUX+6/Uy5ljel6VY3VxJLH6UstxFF6kv/GOPMRy2ZazA/8AhXRvU/df6VJ+6/vP91vlWP8AvW/J/dvMJ50j/wB5/wDdUseZDiKkd9JJBdSf76/eelkEsXkje4voo7j+7i9P1fU/33Jk/DV9peQE+r/UPT9WKS60uKWWWL/l3/cf8mpMe0Mn7tHZ/wDePje74XGuap/zFX1t/wAnssx/3bkJB/y8SRS/V4vS9X/feXpZToE93byapeXnqxfuov3sn93/AHmYmRljYvqt9J9etbi3/exxf8V/8WZfjxpfev5A8/0Hf3En72SXVLaSX/ff7Ga3tD+8crTvl7VZ/wDcrqn/ABbf3P8AycfJtiB9f1E9PFVJ5/g9PFUHzy5rfUX/ADi8/wDuV8+Sf7r/AENmNqFfSHmeT0/y9l/339Q03/k5m69m/wC8dN25/dvDbSx/Sl1a6XHLFF9fl+pRXUn93F9Y+HOv1GTwseR57R/4xjefeePyZ8zeT9f0byvHLa+Y9Q8xyxSRfo2WS4j+r+p+18H+TnnOn1mN9FyafI8WTylrOuSXVxp9hL9XilvfSlk/dx+pb/7q+L9vM/8AMY3ByafI61/Jb8w9Un+p2+l+l6UvqS3Ulzb+nL/q/Hlmo7Ux4lx9n5Mr3ix/5xs/M288q2vl+3v7C1s7W6+s/WpJP737f7MXL/fmaH+WMfieJ4btsmjyfl/D8RObH/nEXzjcWt/Z3nmi1i+tf7titpJP91ovH/hccntB/qeNrx9l/wC2KsH/ADhNr9vP6n+N7WX1f72L6lJ/zXk/5cyf6m0fyXj/ANUTTSv+cLdS0v1fT87/AO9UXp3X+g/3fp/y/vsOTtzJl/ybPH2fj/1Rls//ADiNo15dRXmqa9f6pJa2sVtFFJ6fp+nbx+lmJ/LGo/ybl5NHp8v94irD/nGW10vVf0hp+vX9r/uL/R31X93JH9X+D7P/AAOUZO1Mn+puR+XxvOYP+cN9Vs5/U0/zlLFHFF6drLJbfvP3n2uXpOuZf8uZMv8Ak3D/AJPx4v8AKIB/+cLZ454ri385XX1z956stzbRyep6n+zyf+iDJ/qbD+S8f+qJDd/84Yebo55bjS9ZsL/1YpfSik9S3/ef7q/35mRj9oP9raMnY/8Atjz7Uf8AnFf85bOOWT/Dlrdf8W21zH/uv/X45nY+3NO4f8l5GGz/AJF/m3H6vqeQ9Z/denc+lHH6n+6+OZGPtTT/AOqMP5PyIWf8ufPel2ujfWPK+qRfpS//AHX+jSepJ6fwt8OT/OY/9UR+TyM38nWnliSSw/xRo0V1JFrNt9aiuZJLf/cfb+t9ailX/Lx/vW3w2Rfnh5j8uXnn+61DR9Li/ReqeUtN06wtfV/3iuI+Cq3+x9PMjJp/CcV6Zp2sx+YL7zHrkcXpR6pqksnpf9G9sub3svH+7eZ7Y/vE6gjk5xenF6sksv7qLNk6nG9KvtY0aznit9U/L6KKT97JdRf3f959n7OYOPHk/wBUc/xP9rQr+Y/J3qep/gj/AIxZPw8n+qL4mP8A1NCx+Y/KUd9dXEnlKKXT7qWL0rX/AH16cePh5P8AVGvxMf8AqaPn8x+QI09P/CXq+rF/uv8Ad+lJ+3+3lfh5GzxcaQ32v+TriC6t7fy39Vkli9O1lj/35/N9v4cyPDyNfiY3R6/5Ajnv5P8AC0v1f0oo7C1ll9T956n71m+PHw8i+JjVU1z8tZIPUk8uS+p6sX+ix/8ADf7uyvwsjZ4mNC32o+Srixv5LPy5dRfuvTtb/wDeen9Yk/57cUxx+Ivi40VY6l+WVx/vZpcth6X91+7kk/vP9WbHJ+YZ+JjUrTUfyyjk1mSSwuvq8trbR2H+/P8Ai1ovj+HHw9QviY0BJfflX/uyw1SKP0v7r1P92en/AK+P+EsP3aFjn/K/91/ouqen/vr956n/AASvwx/wlf3aaf8AIJI5/T/0qWOL045ZY/rH7z/Vx/wls/wdSf8A5VRJ6Ufq6p/xbLF/zdj/AIS1/wCDIB3/ACy+t2v1eK/+pxRSfX/Ulk/yOPHH/CV/dsc1/wDw5HfRf4bll+r+l/pUsnqep6n+y/ycyNP4n+Ua8nh/5NjHP/nrk3HQryf7rxVS/Y+jFXl3nz9Kx/ou40/1fTi9X1fTzl/aDJ+8xu+7LefweY/Mdu8V59fv7WSWX+6j/dyZovDdsmn+OLG4gl0/zZo1rqkkv97f20X1e8/5Hr9vK/D8JVGTyk8mlXWseR9Zi1nS/wC8v7WT93qEX83KD9v/AGGPif6ow8Rkf5AzwR+f4pP+PiK1kvbW6j/35HHyyjtTJ+7XI/Q678q6NJrms3EkX1//ABHf237qP/dUn1NIvS/180uPJkyo/Mfu3xl/zll5g8j6hqug+U/K+l2v6c8rxSW3mPWbL93HF/vrTom/kg/azpez8acb46SC7jj9T0vS9X+6i/3ZmwchVtJJP7uT/kVirL7GCfVPVs7eKL1IovUl9T/feBHhsy/KS0S88/8Alz1P+PWX1P8AkX8WYHaH92341X8yb79Ia/f2cf72SW1kuYv+Rjtlen/u11DA9D/dwXUkn7qT6r/e5ZkaMiVenJJJFJ/uuLMtL//R43daxayf7tils5fUj/3XJJ/yNzSMXlV1P9X1yL/k7nKeH+8aX0P+bF28lpYaHZxS3VxdWsskVrF6f/DZ2GsaNHjfL9pY3WoSRSf7y28UXqXUv+64o8xXPyPoLyB5j038u7SLz5eRfWtYii+reTdG/vJP8ufMfHkcT95lYbrn54fm35s1j6xeebdUtbyKX/RbCyk+r29t/sIv+N8y/Ec/Hp00/wCVxfmbGn1fUNZtdZjl/wCPXUba3uP7v+b4Mr8TI1/l0huvOOh3k/1jUPy+0b6x6v7260n1NP8A7z/jF8H/AAmPiNf5d6h5Du7HWI/Q0/616fpalpP1W59OST95b+qq/DxyjI7PT4/3b5ujSf1JY7iKX1P92/7r/wCCxaE+9f8AcfV5P3v/ACbyeNxVW+8xzyQfo/T7C1/dfu5b+T95lniMfDSb4PX/ANIl/wBI/wB+4XI8NVnnnuIIv92yWv8AvLL/AMV/axXw3rXm1/qej2F5H/u3VLm29X0/91yfvYsqxt+oxsOj1VJIJbO4tPS9WL0/V/3X/ecly1xPDS/8p57GPz/+j/3v+n/Xbb+7j/4+LeZf2sw9Rj/duyxo6xvvq8d1HHLL9T/3bayenH/eR/8AFWZGnaNQ35Y8j+avPGufo/yno0uqWcsUf73+7t7aP/i+X7HNMzsbiPUZ/L+q+U9Vi0+OXS9e1iL/AEK/tfSjuLO2k/Y5N/vxsocd5xrkepfuo7iK19O1luY/r/pfu/7z4V+HHG5GNJvNsFrZ6dFZ/UP9Iiiitv8ARpfT/wBIuP3v2eH+wxxsWZ+VbGxt/L9zrGnxS+ndf7jr/wCs/wDHlef7/i/yJf8AdbY5GlS8geTv8eXtrocdr/vffy211fyf8e1v6n2m+1g/yjcxv8w57T/GF/5X0fWZdU0PQZZbK1uvT+rxySR/aeJctxtONiWs6b6cdrqnpelHa/u5YsiuNH/pxLzTfUklluvSi9OK1kl/u8inw2OXfqXGleXJI/7z97H6v/GOTMhyUBp06Saja295L9Qt/wDduX48avbtDtfLmqJa6Pb2sV/rF1LHbWv1aP05JJJP2fhwZNO5PhpN5g0PUdL1nWdI1TS/qsmjXUlvdWsn/FfwZrcjgZMfhJDp1ilv5V822cf936VzJF6n+6v7luP/AAuPifvHLh/dsItbv9HyRSRxfWrf/dX+6/TzZZGjInMGv6bcCKT9F/WpJf3f7yT93HlGRx/Del+VZLW8u5bi3+tRXEVrL6v7r936n7MsTLmB+8xZGHhvS/Ll9Po89/ZxxS/6fL9Zitf97I5I4439WD0v+HyGoyM8bKIL76n5gsP9AisLe/tY5NU0uOT65byWdx/x/Wcq/txftR5f4f7tOTGmnlXyI+seaovLd5YS3/lvRrqTVtZ+rf8AHzH8CwRer+wjvmt7Px/vGenx+KzzX/8ACul6rLb2draxf7ruorK5kkj/AOC/5szOyORkYu8Pk68u7+8k1C69OL939VtraT1Iv+R75DxMbj+JkeaWOh6BqH1C38rxazfyRRal6X1j6v6n7uT1Zfhi/wBbMfHkcvJkyYn0P5S1Wf8ALf8ALy1vBqlrf2d/Lcyapaxxx3HpepH6UCrz/b9TLMmRwcn71KrX8xvy8t44ryPyvdfpSX95dapbR/V/3n+/YuGWNfh5Hn/me+8ueZNVv9Y8v6XLYR/VZfVsJPT9OWSP/dvw/wDJRcnjyOXjTTVbSxt/I9rZ/vfrEsUVz6v95J6kkn7+Jf8AYZn5NRj8Pw2/Hj/ePB9c+o3H7y3/AN55fTjuopP3cnpyZisMidaPdfo+P936t1H/AL6kk/4s5ceWUs31JB+Xvk7zRdaXcWdrf/o/VLWK50b6lHHJJL6n97BL6v7cH82W5GjxEr1nyB+U/nC7lk8l+Y5bCT1bm5v9GjijuPTjt/734sfEa/zGTExfzd5A8geW7Wwkj/NW1luIovU+q3NlJ6knqf3SxLF8a/7PHxMa+I8C1jzBY6pfQ2/q/wB1L+99P/ivLMicbAvMbwRyXVvZ/vbf0v3Usn7v1Mi3MTS19TStLuI/7uW1i9L/AJ5ycuOWIZbo/wCX+reeNSv9L8vxRS+YIrWW5tdL/u7i9t/93ra/zyIvx8cxfEYqvl/SpPrd1pf6LlluIpY7b6h/dyepH8LLj4jkY3qsfli78vvrOl3lrLa6xa+rbXUUcv7z+8T7WQyLjUtZg9TyzYen/uq6l9X/AIfBj/vHKyf3bxG6sfrDy2ccvperL6csseZLiqcH7v8A0e49L/RfV9XJs2Y6NoH+LEijktYrD6r6fpX/APy02/qcWi/10/ZyjJqPCYPbv9OjntY9PtfSk8uazbR/uv7uSOP903/JzK8mTxW/TvEbT8p/P+qedL/T7Pybqn+5TVLn6rf3FlcR2f7yR/iadk9Ncy8bY9Bvv+cU/wA0NPgi+sfUJdPll9P6/HJ9Y9OOOPly9DhzzLcfxGR+SvyE1XVPLmjeYPMEV1YaXf3UltdeXJLa4j1CK3t/s/CyfB6uY/h42/JkYZ+dP5Sarob6NceQ/LmqS+X5YvTl0aK2uLyS2k/37/c8/izMx+Gxeo/8472OuaX5cv7fXNGv9Gk/SkX1CLUraS3k+r/B/v3jmo7Q/vHN075j1Wf/AHJap/zH3P8AycfLlQHrYq9W8q/k15786aPLrHlu10u/j/49dGl1Kzj1CWP/AH7FayzL/wAPmN+Yx+J4bDJkc/5E/nNHqWl6XJ+X2qRXmsyy/ov/AHn9OX04/Vb96s3DJ+I1/mMb2T/nHry5rnlfWfzG0/zJpcujahFoMfq2sn++/Uf+X4coyZMeX+7bMeR7n5uk/wCQc/8ARrpEedD7N/3jpe3Hg6XXpvFJH/eRZ2GTH4uPw3m8eo8LJ4mNPoPNWsR/u4/S/wCRcec7/oT7O/1N6T/Rp2j/AKopSeYL6ST+6tf+RUeWf6E+zv8AU1/0Ydo/6ogJ9V/5cLD/AIy/Vo8yMfs3o/8AU2v/AEWa1NPLnnjX/Kf1r/D/ANV0uO/l+s3UUdtH+8k9P/KxyezeiytH+iTWstj/ADz/ADCj/wCP+wl/4yW0eQ/0L6Jr/wBEGoR8f56ee45P76w/6Rsq/wBC+iX/AEQahV/5Xp58k/dyfUP+kbH/AEL6Jf8ARBqFVPzz86f760v/AIq/0b/m/H/Qvomz/RBqEhuvzY88Xl3LcR6z9Vjl/wCPWOOP04/+CRsf9C+iX/RJqEBH+b/n+P8A6XPq/vf92W1v/wA0Y/6F9Ev+iTUJ9a/nh5xjSKO4tdLuvS/4+pIv3kn/AALx5X/oT0y/6JNQmkf57+apP3n1DS/U/wCMUn/VbH/Qnpl/0SahFf8AK9PM3/Vr0v8A5Fyf815D/Qnp2z/RJqFVPzz8wf8AVh0v/kp/zXj/AKE9Oj/RRqHP+dmvyf3mjaXL/wAZIpP+a8n/AKE9On/RJqGOT/mH9ck+sSeTfLktx/y1fUv3mH/Qnpmf+izUMN8z/wCFfOE8uoap5Si/TH1CWytb+O5k9O2jk/31B9jJ4/Z/wv8AKMMntJky/wCTdqU+myTxfovRrXQbeK1jj+q2X7uOSSP4fVb/AC3zbaPR/lsfhul1ms/NZPEUtOef9I2Elna/Wrz61FJaxf79kjzIyNGN6+mpeeNP0qw/3AxS+l6nq/3nqen/ALF/hzA8PG5/iZEL/ibzpZpFJceV/Vkilkkllkjk9P1PTTiixf5GPh4/9UXxMiTXf5ja3p88tnqGhWEVxa/3trJbf8V5P8m1/nMiAsfzGns57q4uNGtbr6/dfWf99yep8HH4v8n08syaNrx6xSvvzGfUP9DuNBsItPllj9W1j/vPTjk9Xjzx/Jtn5xVu/wA0Xkk9S38uWtr/AMZf3n+S2P5NfziA/wCVlepJFJJ5S0v04v8Afcfp/wB3j+TX846D8wkjtZbO48t2F/by3Vzc+lJ/d/6RJ6uP5NfzCTax5tg1yxis7zQbWKSK6jk+v237uSKOP/dS5Zj0/hNeTUeKn0n5jaPHPFJb+TbX04v91Sen/sf905X+Xyf6oz/MY0K/5h+XPT9STyba/WP3X7qP0/T/AHf+wx/L5U/mMaTSecfLl5a3VnJ5StbD1fT9W6tvTj/dxyfFj+Xyr+YxorUfOvlW4ntfqfk2KK3iljkl9T0/91x/6mOPT5F/MY1X/HHlWT1Y7jyRa/uv95fT9OP95/lcUx/L5P8AVEfmMaknnTyr6n+keSLX1P8Afsfp/wDEeHDH8vk/1RfzGNjmueY9D1TTorfT9Bi0u89X1JZY/T/u/j+HLMePJiYZMmNh0nD/AHZ/yNy9x0LJI+Kqbv8A88sVYD5j1K7s7707e6+qx+l+9l9X0/8AZZxntBk/wh33Z+P92mnlzQvI9xJFrn5ga9f6peXUXqRaDZSx28ccf80st18ec9+YyOd4ic+YNK/5xz1SCK30fylrNhcel/x1LbUvUk/1v37yZRk1mRPiZHmmj+Tv0XqMWoeR/MfpXkX7u1ivf3ckvqfzfsY/yh/qi+I9B8h+Vb7R/wA1NB1C40b9DfWvUj1S1/vI5biSN/3sH7HB8r1Go8XGuR7J+an5hal5H8la9qEd1La+YL/6zHo11H/eW0dxccbq6X/L/wB1x5f2fj/eM8en8V8PaB5D86ecPSuNL0z6hHL/ANLTVrmOzt/8qWVp3zffmMbZ4j0a+/Ln8ufLfpXnnD85ItZkl9KOWLyxYyah6Un8nrs/DK/EXxEitND/ACS53X1fzb5ouo/V/dSyaTbx/wDG+V+JkVUfQ/J1ndxR+W/OV1rN5L/x6yaTJb/8zsyNP4mVfE8J6r5K8saVo+qy+ZLe/wD9IisLn61a/wC6/wC74+rmX2xo8eLTro9R4uR4F5xkurPzPFcSf7z3UscdrLJ/uz04/izS4/7tvyJOnCzsde9T+8/dRxf8jMn/AKm0JJPP9XtfT/3ZL/e/89MzG1//0vL+m3UEkH6Qt7WK/wBPv4v3VrJF6lvHJ/xav7fB857G47F9Vnkk1WK4k/dSS/3sXp+nHmp1Gn/eK9f8z6r6nmrybef8uFt6v/PT7WbrUfvWzs959qPoW93/AIb0+6+v2/1r6zf3X+/JI/8AdS/5CZiajJk/u2SV65aTyf6Z+9+r/wB3FFJ/eRf82Y48bdjYv9bk5/vIv+euZDezy08j+dbzTv0pp/lfVL+zl/ur+2tpJP8AiOV+HlaPESa6sdRs57qz1SwurC4ii9T0rmP05P8AkrxypsxvXvyZe6jvpbiP/ee11Oykll/5iI5rVv8AjTDk/u3K07Dr+xnt/MfmPT7O1upZLW/uY/Sto/8Aix+Px5j48bi5GB3cd9od1dR6hayxW91LJ/ef3kXqSZZ+XyYnXsjTy5Pp8H1iSWL/AEr05Iv3uT/umzHkQHr+nPLHcfvZJf8Aff8AxXljmeGpO7yfvI4fSj9X91gZ+G9z1Lhcfl79YvIpf96tNuf3X/Lxb+k2Rx/3jZqP7t41P6cf+7fVt5Zf3UUkuZLhpP5Yn/R/5h6fJ/df6fZXPq/8V+plOo/u3MxvePJ35XQXGsXVx501618r6PLdSfouwkk/3IalHHJw/cQfyf8AFmWaPG4+oyPRvMHmp7PSrryf5P1Sw8m+U4v3csWk3vqahJ6n7UvFOWbLJjcBhE/kC7t/KsWsaP6t/pf95dapJH6dxFJHI6s/HMHJk/eL4jDZ9f8AMel+YPLmn6Xr11Fpd/6cl/a20v8Ao8scfxS/D/scf8nkchJrXXLTzBrGvSaxa/VbiKL/AHvj/d/vPtfvYvsZPw/3bFmXlzVX8t6ro1xJf/WvKd//ALifV/vI5I5P9+8/scPt5DJjV7dpXlG1/LPQPzQ8yW+qS69J+hpbmK6/u/Skk/dRRf6/7zK8bjeJ4r480PR59Q/0iztfVt7D95dX/wDdxx/8ZWzL8NmrarP5Z9O10/UPOPpXEXqyXX1KykvLf959n4ucePhtyS/o2xt4Pq+n6p+mbeWX1IpfTkj/AN1/y5UqlY3Tx+WLWT/dn1+5tv3mW427/JpX/h++uHi9OL95dfvJZf8AfUf7OZenx5MqPEfeH/OO3l/yl5H8la95w8yX9rf6xpcttqMujXMXp3FtHb/3E8Xq5ZqMeTE7PT5Mfhvnj82/zYtfNn5k+bfMGjyxfo/VJbaOw/0b6vJHHbx8Z/8Ahv2s1OTG6zV/3iTehPHa38dx6XqX9hL6v/PSN8w8f94nTvOLue1vIPT+qyxW/wDur93+8/1s2Hh5GtNtD0ae8sbqTT7qKKS6/dy2snp/3cf+7cryZHEyZHp/ln9M6XofmjVLP6/9X0uK2torWOL/AEi+uJJP91RN/uqDllf5jwv7xvxsj8gfmNPZ65o0euWGqaDHfy/Ur+/k/wBH/wBHuP3TcmVI8vx5MeVzMb3jXPJ72+gX/mvyfoMv+HJpba31nXbaOSS3jt3/AN2/vfii9XKMmP8Ad/u3An/eIryPr995b0PVPLdzay3UeqXUVlLa23+9l76cfGKBZf2Ei+3I2a3s/J/k3O0eTwmOTpfeX4/rGn2ul6zpd1f3Mdhf237y39SP9n4uPH+TM7Jj8JoyZP3inPp2q6w9rJb6Da+XNUil/wCOzbepHHF6n+/eTtmIxYt+V+m3cnmrQdL/AOPj6/5gsrr05fTk/wB54ZWxx4/EcnUf3b2660Cx1jUdU0v0v0XZ6zF/ov8ApPqencepy5Sr+74O/wDLkHW+Ilf+H7HS5PKWn6fpd1qmoX8skv1q9jjjk+rx/Fz+3weHJ+J4rX4iKe00fyvPr1x+gdG/dXX6RtdUuZPrH7y4/uoool/Y+L7T5Z4jZ4jxvzN5jj1z95JLLYXv+81/F/x7/wCV+6/Y+zlenyN+NK7HzB5nvIP0f5flupZJYpI4rC2to7z93/v3+5kzL8Ns8NOPKuuaVcSWul+cPIdrdSWt1J9a1T1bjS7iT95/xQnpfB/qYsn1roGv+WPKfku/1TQ7CKLy3pdhe3NrLeyf7kLa8uI3/cS/785+p+74YfD/AHniNOTG+c9K0DVdUsdU1jyn5Xl8r+U/7uXWf+OfJc+n9r0vVfmiYPy+T/KNeRH6b5ceS1urOTVNL9O6/wCPCP6ncXH/ADyWV/2+WZGNqeBfmT+XuleT7H65H5yupdUuvS9LQbnTZLP1Y/5oJ/sfYy/HjbfEeQev9Y06W4jlilj9L+9/vP3mUOXjUoI5P8I+W5I4vV/376f+zXHI2ZP7t6X5c8pfmNqmo6XrH5d6Nql1eWssUml39l/eR3EfBv73NZk1GPF/eNHiPv8A8j+R9O/NjzHoP5geYPLkvkPz55Xlij8+aNJF6dvq/wDo7+lfWv8Al/78yHiY/D/dqlc/5ZeY9c82+cvNF5a3V1HrN1c/VfJtl9Xt5JLP4Fiae8n/ALr4I/5HfK/zmP8Aya+I8R/Pex1zQ9HtfL/6GsPLml/Wo5IrXTv3kdzH6b/3s/258s7PxuZ/k3yXdwQSPFqEcsstnF+7llj/AHfp/wCtmza1Xy5BHJdapH6XqyWtrLJYen+89WSP7PLBkZ+Gn2palqUc8un/AKUiis4pZZPV/u/Ukj/m/wCByjw2D2T8soLG4sYtQ0uW6/0DWZfqEsv95+8t+X+y4ZXqHO0eNkflz/nIzz/HqOqaX5k8x6zFJFL6ejfUo7f+7jk/etLyy/w2v8w9Gn/PfzHZ6bLqH+Mr/wDexS/ouL/Q/wC8/Z9VV9R8s/LsPzjA77/nKvzxHHF9X8x3Usn1/wD0r1Io/U+p/wCzRf3mP5dn+YSu6/5ys/N+RPU0fzHDLH6v97c20ccnp/8AGLH8v/ti/mHpf5a/mb5m/Mj6/J+Yms/X/qEsdtYSx20cf1a4/vf9fKMmNyMeT92+LdV8u6xJquqenYS/WIrq5kurX0/3kUfxy8m/yOHx5kr4iaeavId15T9K31CKW61C/i+sxWEf/Htb+p6Syzt/xe393kvDa8eo8VmX5Zfk7pXmyDWdc8+eY/8AAfl/S5fq/qyRf6ZcySfF8Pq5Xka9RqPC/u30Pr/573dva+UvIf5Z6pFLo/lKK2tvV/dySX0dnHxVuK/6uan8vk/yjieH/qj2T8rvzw/Ma4k17S/OnkPRoo9GsPrNrfxW31eS5t/98SxL6mZH/C2zHjx5UB+alqlv5L/SlvdRRWevS2Ulho3pen9WjjkeX/mZnSezf954bre1Mni43zT6fx53DzysifV39OSL0pP91RSZUh3PLUoST1JMVUuD+nFJ/uuL+9lxVv48WCr+8/554qr4qv8Aj/6pYq58rShf2/oyxCrGn/VTFVbFVWP7H7v/AHbiqKTnJiqK9T1Hi/5JYqg3eT/jFlaVVJJOH/JPFXfsf8ysVRVjJdW93ayWcv1W4i/eWssnpx/vP9bK8jHG9gtLTzxcab9Y0/zHFdfWoormWL936kX7v1f5Mw/3bs/3ij9V/M2N/Uj1mwuvrX91/d/vf+LV5Jj+7X94xfXPKXnG7urW81y6sJby/l+rer6sf+64+Xx8U/YzIx6jG4+TT5EL/wAq18z/AO647WX0v99yf8WY/m8a/k8iVyfl75mjntbeSKKKS6ilki/e/wDLPIi/8zMfzGNr/J5FV/yy82+p/vNa/wB7HHLL9Zj/AHfqfFj+bxtn5PIhf+Vc+bZP9H+oRep+6/depH6n7zB+Yxr+XyIWP8vPN0nq+npfq/8APWPH8xjX8vkUoPIfma49X07WL91LJbS+pcx/3kf2v28fzGNfy+R3/KvfOMnq+no8sv8Auv8AdyR4fzeNfyeRIdV8q65pdpLqF5a+lZxenHLdRyxyf3n2fs5Zj1GPK15NPkxMd9P+6zIaVT9j6MWanH9j78qQ1lqVPFW5P8/UypCXyfb/AHf/ACNxVS/Y+nFXl3nH6rZ336Uk9K6vPS9Ow0uT+79T/i3/ACM4TtT97rcj1PZ/928Xnjvrh5bi4/eyXUv7397+8kkk/ZzGct9F6H/zjT5qj0OLzJ5w16LyRb3/AKf1DS5I7i8vJY5P2p4l/uv9nmH+cxsPEUrTy/5V0u+v9PvPMes6pJF/vBdW1tZ/7L1YvrLZiZMePK15Hrf5QeZ9Nt/Otr5X1y/urCzl/eaNFrVt6cnqfs+lxf4Mx8en8LJ/RaVT88/J3mrXJ5dL8n/VZbyWK2jl1S9lt7f0/T/ey/E32Mz9Pkx4sjsfE/dvnOf/AJxp/N7nfx6ppdrfx6pYfutU/SUdxbySfaX0mzZfmMbR4ir5j8nalb6Vo3l/zRYXWg6po1r+6sPT/vP5Zfh+1h/MN/iMITy5fRx+nH+9kil/0q6/u44sH5jG1p95Z0qf61LcSS/VfS/dxep/efvMz9HqMeJo1D3jyjpWo/oPWdPjil+uelFZfu/9+SSZidsdoY8vh40aP908C88SWP8AimXQ/Sil0+1/d/X4/U/d3n+7WX/IzE07kY0h1zSp7OCWO4i/0i6lj9WKP95/d4/5RcboNCFna/XNUi/3ql9S1tfS9S4l/l4xZkeIviP/0+N/mb+Xs/5V6zFcaPLdX/kfzR+79WT0/wDRriSPl/ur9iX/AHW2c9qMfhZHH8R4lfJJb/Vbe4upbqSL939a/wB+fytmBqFegear549Kik/3ZpdhZR2ssf8AuqS4+1mXqMjDGwjQPrdm8lx/uyWKSOKKT/fcn7WUafG5eNlGlaV/iS6/R9vFdSyRRfvfT/u4/wDWZszGzJk8JNLFPI/k9/3kX+Mtci/35+70u2k/1f8AduD9215PEyo+f8zfOPmCSW3s7+W1t4v3cVhpP+jx+n/scfEyZWvw8arac/UurjzJL9f+tRenLa3tz+7/ANk395/wGWY8f+qMPzH+pqXr6VJ/o+l2FrFJ3l0629OT/kfK/wAWUajJp/Da/EyJzdalrlv9a0/ULq6ivPV/e+r/AMbZrNPk8JcjLfOOq+R9c8q2GoXkVfqt19XupfS/0j1JI+TZ1mTUY8uNp/ePL/ONjfaXa2GnyWvq29rF+61SOL93LbyfFFmt1mPwna9l/wB4w140j9KST/dv7zMR3XiY0VBrMkem3Wn+r6tvL+8itf8Adnqf62TcDJ/ePpbyBo+h6x+Xt1HrGvWFrby6X/c3v1iOOOSzvJl5NLFC32MhkXJkYvP+XN35bj0a482aN+mfy/1SX6ta+d/Lkkd5HHJJ9mWC6X+T/fMuX48i+Jjefa55V0P8t9Ylk1S/tde86er/ALhrWP8A3jit/wDdV1PF/P8A5OFx/E8VNLqSxs/N2vSeaLrVNZ1CKL/cDdRyR+p9c/Z9f1U+xwbMfR5GzJjSG+/xPqEB9SWKLUP91Rfu/wDSfT/4hLm6a9P4eLI94/K7zjPo/lK/t44pbrS7W6juYrX93JH6ckfG6gn/AN2ZqNR/eMO0MfhZGEebfKv6Lki8wRxWsWhyy3Nlpd1Jc/7rvJP3XpL9vhF6nDIY2v8AvVLyl+V19rH+5SOK1/R8sv8AuU+uxXn1f1P5fVgTl/wGZ+n/AHuNryZFXzB5Zg0O+l0+88m+rcWsvqX91pNzJqFnLZ/8Ym+LHw2TPPONjrl5+TujaX5Ltbrzv/i2/to5f0d6kknp6f60vpXXH7HD4PU55XjafDeBX35X/mNbpF+mItLluP3vpeXI9X0/6xben/NB62Z2RueX+Y/Jev8Alv6hqmoaDdRafdfu4r+SOT6v6n8vq/YyzGySaCDWbOOS4jllit/7yX/feORinOh+pqifov1fSs/r/wBZ9X/izK8jHJkfrR+R/lnydJ+WXly8vLq/8uXGqRenf3VzpseqaPfR28jxQM37mTh/wmdLo8mTFjcTJ+9eq6z+Sf5T/mRoEWl3nmP/AEP97JFL5UsbySP05P8Akd6X+qj5fkyeL/k2zG/N3WfyE8/2fmrXtLj8ufUPI+l3X1L/ABbc3tvbxy2dv8LXnoXXF/36/sv9nOXyaf8AeN/iIDUtAg8p+Y9BuI9ei1nT9U/eRfV/Tk9K3t7jj8LRfD8fqZrcmPwsjmad7xPBoGsWstnceY7/AEH616f+gajLZx3Escn+TmXkcfw3n0n5NW+uPLHZ39hoOn2vqSWsVtJ6klzJJ/ey/DkGz8mzKD8iJ/zQSws7f8wdL0a8sPS9XRv3n1yK3t/gWLj+79X1P5sysejx5XH/ALpK7r8pJ/Ifny60+4v5fNGn2sVtH9Quf3ccvqcP+ETNbrNPj8Tw8bZkyPpbzV5uvvK/ke//AC31SWLyvJ5ji+s6XdWUn+9tv6f7+zvopU+xx/d5PWZPCx+HkXH4fhvPvJcHlXS9N80XF5dfWtU0uW2/Q2qf3fq29xH8PH+V/wCbMHs/w8XiLp8nhJB5c8x2tn/i3y/9Vi1nyvrN19Zupbj/AHXJcR8byD4v8v482WnyY/3mP+BxHjvlzWY7Oe11DVJZZdD0a/ltotUj/eSRx+p+6ln/AJ80WNyUl0q7/wByNreR6zFax/4o1KSLWfS/dxR3Fv8A3uVOTP8Au30ZffmEln/zrd5f/wCI9U9KKSXzH/dxyenIjKvKL7XDMzI63w3mkeq6xqnmrXtY0O1l0vS4pZZP0peyenHF6kf9168/8+OPT/u2/wANAT6zpUdro15JFf3956skkv1KKOzs7n/Wlnf7afzcMceNfDQGo2t9JP5cuI/Jtha6HrN/6kUserSXlxc/V+bS/vVh4LleTHkbMeNOdK/MLzHH/wA6v+Wdh/he41mX04otFtvU1C5/4z3jfvXzLx5MmX92r37yr5O0fyHqt/50/Mj8wb/zH5g8r2Emrazo0dzJJZxSSR8Vil5cmnf4sz/3eJimdp54TzJpV/8AmBZ6XL9Xiuv0dYWHpyXFvH9Xjdom+q/t5R4eT+8ZMN88az5Y/MzSpbj9F3X6U9KS5i8uSenHeXP1ePj/ALodm+x/d88ryfvWvJjyPl6xj0rUEivLOwl0vULX/eW6k+sfXI5PtfDlDBGaVqOq+W9ZtdUjsJb+4i/3v/SMf7yK3k/3x6vqcMvx6jwm1R/N+fRtYgtdQt9BisJL/wDd3V1ben6kskcf+TDGuPiMsbznyHo3l/VLHRtL8wXV/pelyyyx3Uuk231i4/vH/uF4Y5Mjfk/u30PpUH5T+U/9I8lxX+qa56sf6Lv/ADHL6kkUcfxer9V071OH+zznsmTJqsn9Bwf3j6Hn/M1459L9T9F/pDVIvqUt/bXMclxbXlxw+H4fsZX4DPGxK78zfmNocd/cf4Stde8v6pF9WtfT1K4s7j6vJI6yr68Hxc/9+fBmRj0+PE2eh4t5/wDqmnv/AM63+XMvle38ry+pqml21zJqlv8AvI/h+L7CfazZafJ4Tf8A5NjnkDQ/y5k0r/nYL/6rqms+rHqn1n1I45JLj/dWXOJqPE8RmXkf8mbvyn5m17XLP0tU0eWwl/wbFH/pnq+pHxi5f6j5b4bkY8iV+Wfyd063juo/OFrf2uoRS+nYazq1jJ9Xlkk/m/3V8GYmo8TFjXJ4ifaP5c8zeV5L+z8wf6VHFrP+gazHHHHbyW/1f91x9L93mJ4niudo8n7t4R5n0a68t65Lo8drF+lLq1/TVh6cf7y5t5JHZ4pc3WTG0ITR/LnmDXPMEWh6hfxRaXdaXc6jo2syfu7P+7SX1/h/YT1Mx8mRoyZEL5q82+WbjQ7XyP5DsLWXR7C69S/82yR+pqGrXn+/2b/dUP8AKuZGPG36fT/5TIn115Rj0eCw1CPzbYWtv6X7367L/wAfEkf2VX0Y8x8msx/5No8R6r+TME+n6bqkcl1a3UkuqW0nq20nqR/sZiajI7bT/wB2gLF/Men31/eeaNLl0u89K+jsJdR/dxyaXcSTSwcm/wCKPU+HM/JjcTw/FSux88axeXUuqW+vXX6LsP3fpSxfV5LmS3+H/gMy8bPw8bznzB+aOuSXf7y/ltY5Zf3v7z93mX+XYeIxex/M270fWItYjlilvLX/AHVcxR/vf5l9fh+3lGo07Xk/evuv8nfzU0781L66ks9LlsLjRrWOOW6uZf7z1JOP+6v5M1On0+TF+7yNePT+EkP5harPqmq2snpSy2cWl+nFdf3kcUkcn2c3vs/j/wAIdZ2p/dpN5R1mDQ9f0bWLiw+v29hdRSS2H+/c7DJj8XG6bT5PCyPY5PPf5e6fBYR6p5cv/MeuerJJql/q1tb/AKQi/vvS9f1f71+DJ8P2MwPy+Rz/AMxjU4/zG/K+P0vU/LqL91F/df6PJH+8kT4m/wBXLPy+o/1RfzGn/wBTYbH5t8jx6V5Ss7zyb6t5pd1bSeY7/wDd/wCnRx+tyX/komT/AC+Rr/MY2W/8rU8gfVYtL/wR/uHiv/rN1Yelb+nJH6fxS+kr/wB5/k/sZj/k8n+qNn5zGwPzH+bf5F+TNGi+sfl9dX9xLLcx2FhJLH9YufU+z+/5txVP+EyGoyZMX+UbNP4eX/JvjzXPzU8z65Pr1xZ39r5S0jWZfUutB0793HHHHJyigi/3bmt/MZMrnY9Pjecvr/pySyR6pf8A1j1fU+tSXMnqf8TyvxMjZ4b0Hyz+eF95TuopNQ0y185af+7+tWGrep6n7v8Aa9WLi2WfnMrD8pjfeHk78w/+cfvOHlyLWLPRv95bWL6/ayRyepLeSeissUUS3Hw/7szP0+TU5XAyY9PiRX+IPyPkgljk8r3UVx9Q9O1l9KT1PrH/AEkfb/ysy/D1Lj+JpkU+sfkT9al9PQb+KP8AdfvY/U9OKP8Ac/s+t/xkyH+GtniadAaxdfk7qGj39vodhdaNrEvp3NhfyRSSf7zx/wBx9v8AbbJ4/wAw0ZPy6Pjk/JOTSrC3vItUtdUisI/r91bRXH728j4er9r4f58H+ENn+Dsj+q/kRHBFJJJ9a/eySelH9Y9T/SI3aBf+ea5DxNQz8PTpZ/yA/wBD95Ff+pFa/VopY/rH+9H+/cf8NYf4OqTx/kRzuo47q/8A73/Rf96P99/6n82Pia1H+BJXdWP5JW8OqfU9Uv7+8itbmTS/U9SP95/uhfsZZ4mpXJj07yD4/fM916l6n++8VVfrc8af3sv/ACNweGx8RC/W5P8Afsvqf7q/eyY+GviO+t3Ukfp+rLL/AM9f92Y+GviKsmpX0ccsf1+6/e/3v7yTHw2zxHJrGq2/q+nf3UUnpfVvV9WT+7k/Zx8PGjxMil+mNYkj9OTVLr/jF9Zk9P8Ad4+HjXxMin+nNYjf93rN/F/v307mTHw8a+JkVH8z6/cRxRyazfy+lF+6/wBJkyH5fG2eJkUrXzHrmn+r9T1S6i+tRenL+8/35jk0+NfEyKUnmbX/AO7k1m//AOMXqyf7rx/L41/MZEDPr+sSWstncapdS2cv97ayS/u8n4eNr8TIlaZaxafFm7niql/zNxV3OTFVPn/uyTKkKb/8V9cVQn93iqpo+j65ea5qmlyeV7W/8v6p6X6Ui1aP936ckfwzxXOeddqZP8IyPS6f+7ZbpvlLyd+WfpXHkfyba+Y/PHqxXNh5j8zyfWLe29T9mztv2nTNTkyZMuT945GTJ4qfax5V83fmBB+lPzk87y2uh2vqyX9hH6lvb+n/AMVf3f8AxDH8w4+PJ4Sc/lt+U/5L+bI5dY0fRpbrR7D/AEaKW9tvT/ef8Vck+N8xMnif3a5MmRlvnjVdK8v+atL8n6H5c0b6npdhHc/pm9j9O4trz+WKVsnjyLjYbfflXrHmCxsNYuLX/EdxdXUtzLa3tz9Xt47eT+WKD7f+zxyY/FbPEQulaz+i9Nj0O3ll0G8sLqL1bC9ikjs7mP1P95f3/wDycyH7zEuR61rE/l/UNK+ryWH6UuIv3npen9Y+rSfs+lK2ZfiOO+c/Pnl+P14rOP8ARdhqH95+i5P3lvex/wC/bX0PsP8A5OY+PH4TkeI7SrTy5540r0/qEthrGlxfupZLb6vHL9X+HMjxMmJUV5jurqPQ7Wz8p+ra3l1L6fq20v8AxX8XLMfT/wB5+8cjG8bvrHXNPsT+mNGl82/79+u6bJHHF/xgn4ermzxqlbvPqDxXGh6N9VvLW1jji+sy+pJbf8YuX2nySGG32m+YLi69PUL/APQ3+6/Skjkjk9P+Zm+1mTjS/wD/1OD+SvzKvtc0eX8l/wAyIvr+ly+rZaNrMn+9FjJ9qJef7XGT+7zReJ4v7vI4mR5zqUF9b+ro+oel9c0a69OWWP8Au5f9XNDkx+EzR/mDnqF9pej/AL36va2v1m6/5F/805kf3rDGmnmDy/Y276XefWpbXR/qHqS3X95J/eceOZeN2WT90lVi935g1KLQ9LtfqGlxfvP92fuo/wDf8rfz5XkyNT1bWdf8l6f5RutH0fRr+/jl9P8ATOqR/vI/Ujk5elLdZsv3fhuD+8Ybo091qkn6L0Ow/Rdn6X736l6f1j/ZerhxpyIC70PUreP6xb2st/Ja+r6sssUnqSRx/wDGX/jTMPJjXxGOeXPM+nXmqxafeWsv1OX1Y5YpPU/vPq7/APG+UZNO5ePJjZlPHdx3dh6d19fjuvSjiurj1PUj/wCKuTZifl8mJx8iE1me6k0DVNLt7X1fr/7v6r/uz6xH/wAb5kY8n+TYMp/LnVY/MnkvzH5L8wX8trqnlz0r3Qbq59T+79TjLa/8Fm1x5PF0+T+gv91kSvzVo0dno8WoWn95ay+pL/uz/XzU6fI5enyMXtNA846hPFHZ+XL/AFT9KRepay2Vt6n7uP8Al9LMvG5fiPqX8rvyr/MPXPJ0tvJ5curCO/i1K2i+s/u4/wDSOHpfa/y8dQv5jGw20g/M38u4Ne8l28v1qzmuo7bzHoNtfW9xbySR8Jf3Xx/b/wCLI8fExuJ/evG/zw1LQ9Q896XqnleK/tdLlsLaP9F6j/vRYyR/8evq/wC7eH7MmPhuXp2b+Y7HR7j8yYrjXLq6sNH1S1stRurqytvrEn+8af3UXw/tZiaNs1D1DTtK/Jq3039KeZLXWdU9X95YWtzr8elyRR/8wsCc83/+TdZ4mRK9V8x/lPb2Os6Hoel+rHfyyXtrL/iD1PTuJP2vVltI3zX5MeRy/wC9x/vHkv5jeak0/wAsaN5f+qyxeYJbr97Fc/vLj045PVib/UyvT6fxci6fGxLTrrWdY1XS/Ulv7XzB5cl+rSxW0kkckv7UXHj9jLWGR9aaVY/mb5oew0u3/L7S5dQurX6ldecvM/1iO4ik/wB+2q+tzzKx6fI4/wC7e3alo/nzynodh5L8p6pYRahdRRXvnLWbmKSOSSOP/dS/5b/Y9T7eP+1tfiMI8xweR7P6rrHmDRtB1T9M+nHrNrqMv7uSP+Zv3P8AfY42HiMW/wCVHveR/wCIPyT82y+XI7qL1Ne/LnWpP0hp/p3EfL/i5H/4fMls8R5N5j/LLzBo73Wqa55I/Q3qxR+rFp3+maX6f+7fqs/7H/GOXI5HHyZHislqmn3ctvbxS/6LL6dr/vz0/wCbINb6w/LWx/Pe38qxap+Xfm31dPlurm2/QMlzbxyRyW8n++J/gzpOz8fi43I8TH/lH03+R+h/nZ5003zZH+Yn5ja95I1TS7r/AHDWGix6XHH6ckf9637m4/byGs1GTE52nx48r4t/MnzH+annDzPa6Prms39/qHki6ubLVPq0ckdvfSepx9e8i+x+zmpyfvWHhu+t+RNH06wvNQ1S/wDNHmjTNLi0nS/U9O3t/T0/4vQ+H/dX7EeY/ht+P908S83fnZJqk8X6P0u10v0v3X1WOKP6xbfzKsv2ssbFHyd+b3m231L6vJ6t/byy/wB7bR+ncf6yyxY+G2Y8j2Tzb58ureew1SPVL+LVLX05IrqP93JHJjjxrke0/kf+cXlLzZqstv5oi/52z916V/cyfu7n05PV+L/L5Y4/3WRxMmNH+cdDfzp5j17zR5g9WwuJfVudLlj/ALyLS7P4YlX9j42bOT1niZcniZHDYjBHa+V7u60vzBay39nLYR3trF+8/vP8r/gcr7PyeFk/eMEwtfMaaxB/ijypFLLbxS+n5osP7ySW39NIvrUH+rxTlm6yfusniKxf6jd6f6v1f/jn6pF/pX1iSP8Ad+p+z/wGYONsx5GDwPp3l/WItPki9XS9G1mKSX1JP3fp+n/ssrx/3js/8m9g5+WPXtbj61pf72L97YepHJJbR/7qninXL8jrP3iKSPStYurXR7i1l17y3dSxSS3+kySfWIriSPjLxX9vLMeRnjeg6j5Z0qPy5pflez8m3/mj9F+r+9kube39L9r1ZZcv/dtfiJXY/u/S8tyeV5dU0/S/SubXRrb1PrltHH+9/aSSL/I/vchk1GPw/wB4viKula5pvktNZ8v6HpcvlfWPV/3M69HY/WNU/wBIk/uIJYPU9L4PgzH/ADmTE3MI88ed9Ht7Gwjs9L/SlnYapHc6zo0tjJb3F96cn7Us/reqmX+IyeoaH+ZqR6H5D8wXuly/utUl1G/tY7H6vH/x9wel/wAA2ZfieEvhvNJ9c8j3HmD9IRxWvk2TVL+S5lv7m2kk9OOSOaX616S/zvlHiLkeMXXmCTUPNstvp8sth9QlkubWKT93Je+pJ/u2VYf+emVMGV6zqPlyTVfqeh39/wCY7yL/AI6lre2Ppx23+7Zf2/8AjfFqQt8nlLWLSws9c1mXQdLli9T6rF6dvH+7+zyZstxtn7xAflX+XM+ualax6PFYX+j6XLJc+lr1z+7lj9R/3XKD1ueOP965GTJ+7fTV9+V/lm4tZNP0+P8AQMnqy3OqX+gy29n9ekk/e/F/N/eZRkcB4JdeRP0PqX+jyxWvq3Ucfq3MscklzHJ+z+4+Dmma9vx5GZXUHnHVND1SO31T6hbyy/vbD1PTuP8AR/3XoRf80x5Z4mPEyYFrPlX815ND+p/oGW68v38sXpWtxJ+8ik/4mn/PT4MyMfht2N9GflJ+TuneU9HtfNHnSKK61z0vUsLCT/SPq3qf7qRcy/DcvHp3oN9fXVxqv+5TzHFa6f8A8fWg20X+7JI/3Xx5l48bcw3UvzX8uapPdeW47WL9H2H7v/RpZPUwqlcGvvo91F9Tuv095buv96tLk/eXFtH/AMVfz5qNZj/1NOTT+KxL8yfyT/xpPF5g8p/ULWSWKKSwv5ZZI5IpI/8AhPizW6Ptjxf3eT6nU+J4X948+g/K/wA3afo8vlvVIpZdUv4pJZbC2lj9P6nJIjzwQS8/28zvy/7xr8T94mmuflPJ5b0eL/Dfk21l1yKw/wBw312W3+sSSR/Zl9Dmv7X+/Mz/AA8jZjyf6oxfTvyd83a5Y/pD8zNB/Rcelxf8dmLVvrmqXMkn8sC/6N6eUazH+Vx+IuTJjxf3b1Dyx5O0fyfYy29xLLo1vdRfWbWW51KzuNQkkj+z+4gTgmOTHjcvHqMn+TfKHmP81H1jX/MeqSS+lo8X+hWssn7yS5kj+Dl/r5n49P4TfjecweSvze80WsWqeU7C6l0+KWST93/vPJ6knLL/ABMa+HkefaqnmfR55Y/MGg3Wl3kX7qWX0pPq+X+I0eHkYvd6x9YT956X/PPJsHo35H/nLqv5X+dYrz61/uH1T07bVLWT+7lj/wB1S/7DKNRjZ48j9DvM088dp9Tt9L9LR/SsbiK/9T959YuI/wC6/wBmq88s9n/8Y8R1PbGPwkm8q65/hvX9L1yS1+vx2EvqfVf7v1P3fH787DUY/Fxul0+Twsj2m+/Ony5ql9dXmoeQ4r+SWWOSKW5kjkkljj+L9+3o/azA/k/J/qjsPzmP/U1X/lZv5eR2sXp+SP8ATPViufSjis/Tikk/cfuvVRvsL8fx4fyeo/1Rl+dxsX1X8yfJ15pt1Z2/5fWul3Evq+lf231eSSL1PW/nh/4syePR5P8AVGjJrMf+pvB55ILeC6uLiX0reKL1Jf8AjHHmzcF88fll5O1z/nJD8xrqzjuvqul2v+kyyyf3dtZ+px4/7POO1ms8XI9X2fo325+Y3/OGHlW40e1s/I9/9Q1S1/4+rn956n7v9rMT8w7P8u8v0r/nBTzBcQRSap5titZP99Rxep/wzZDJqF/JsX81f84R+btHgupND8xxapJF/dRSfu/Vx/Nr+TfI3kvzHrn5T+dJbfWIpYrOWX6lr1r/AL7/AHn2v9hmy0eo8LI6XWafxX3NHP6npenL6sf95FLnWvNorFgrxu8f/GPFUTHzxVWgxVU/eYq6TFVORE/u/wDfWKtJz9TFWbeR38uR659Y82RRS6Pa2tzILWX/AHbcen+6i/Z/azD1nieH+7b9P4fifvHoP+Gfyk1D0riz166tfr9rLc/oaOSP1IriST91apyRv9TMT8xqMTlfl9O6TyH+U9vd3Wn3HnKWK8iuvT9X1I/T/d/7D+bH8xqP9TbPy+nQCeTvysjtbqT/ABlLLJa2vqf70xx/Wbj1HX90rQ/5OWfmNR/qbX+X06A1jyX+Xlvp1/qGj+d/VktYr76ho0kkclxcyRycYPs/sPjj1GT/AFNfy+Nlv+B/yy1yxv5LPVItGt9B/d3+qW176nqR+nCqyy+v/l+p9jMf8xqMTkfl9PlSGD8svIl5daXZ2/neW/vL/wCrRxRW31eT+85t6v8AqcVyf5zJ/qbX+TxqX/Kq/Ikn7yP8xrWL/SvT/eSW8n7v0/2vj/37j+cyf6mn8nj/ANUd/wAqk8jyf3f5l2v++4v95/8AdnD/AC/9fD/KGT/U1/J4/wDVHmnnTyrY+U57C3s/Mdrr0l19Zkupbb95HH6cnGLMvT6jxXD1Gn8Jgkaf78/55ZmOKgHST1MVVf8Ak7irUn2PuxZqX/GPFVJ4/j/5lYq36j5UhTk/5J4qo/B+68MVUH/vMizT/wAl6z5g1zzNYeT4/S/Rd1pf12X6z/vPbfvH/eyt/k55prMf7x3+PH+7ejeZ/wA1NA8t6ddaH+V9rFf6ha/u/wDEdzH6nqyftfvf2shjxo8N5zpXmfXPPmuRf4g1SW10Ow9P1Yv3clxLcXH2Yov9bMDWafwsivozVfMCeW9O0u3jiisJLX1Y/KWjer/uz/lsusdPjyYsavlC6fzro99+nNc8xy6pHfyyXEXpyR3H7z1Ps/tZn+Hjchl1r+dOqyQRSaxLFFeWEvpWFr6n+kSep/kr8WV/l2Kj+aHnvTdU8j6XeXFrL+mNU/dxWtz/AHkfpyf8b5X4f7xljY3ofmPzBJa3WsaPr0UtvYRfVrrybqMclvHHb/zRel/e4+HjbPDTpNHTzBp0VxpdrLYSRepc3VhJ6dxb23/ML/Pi15P3Sc6NG+sQenZ3VrdW+jfu4rqSL6v/AKR/u1ssx6dryIXR7rzBHHLZ6XFpd1HLLJ9f1mT/AHVH9nIeG3MXk9OSe6s49UutUki9X6/r1zcyenH/ADLEuX+GrDJLuDUNHl9P97+lL+Sy0v1Jf+WePMlLE5L7zjb6dL+lNGuvMfluL93daXqVtJ9Yjj/mguuGXfu21//V83eZvy5f9G/WI7q6l8yWt1JHo0sVtJ/pNvb8G9X1efwZz2oxtGP96xdL5NYvrC81CKWKSX07bXoo/wB3J6kf7WYmT97kR4b2m68naP6d/cafa391rF/6clr+8jk/dxycfS48M2X8n48WNox5GB+btA1i80PRvUsJfrn1qTTorCT/AHo9SP7KrBmvc/xG/IF9Po/mqLy//hLS/NtxLLFbXWl3skn1f1I/terxfg/D/LyWPJ4TX4j641/WPL/5qeXL/wAh+rL5SvNL/d3Vhovp/wC6/wCVf7q5hzZZP3rQ+KPP/wCXN35T1mKzjll/Rcv7vS9ekl/d3Mn+x/un/wAl8wMn7pfEZvHod1o+laXJcelLZ39r/oF/6f8AuyT/AFf2/wDXzIx5GLEv8HfpyeKST91eer6cv+645fT/AONsy8mPGr1DUp/qelWGn3kV1rOlyxenFFbRfvI4/styi/a/2GTyY/FV5zqs9jb2Mt5Z2t1+6l/vbn1LeS5j/a/cf5H+/M0Wo0/hMcbvIaWNv5g16S8l9Kz1nRrmSwv5P9+R8JV/4Pjl+nyfu8jZkel2v7u1uo/72OWL05Yv+K5M03iM3tv5eT6VZ/Vf9wMWjaXL6kf1qOT95cyfywcc3uTUfu/3eNg9Mkn81R33+E44ovq91F9ZuvUvZLySOzk/4wfBA+YGPHk/ymRcb2nSo4NQ026s9U8uaN+j4ov3UVv6dxJ6f839yuZ+oyY/8njZvzT/AOcqNN0eO68kah5f0uLS9PltZYrCL6t9Xki9OT/d+V48mRyNHkZvoH6Oj/N78oNQ1S1iv9H1S1so7qK5j9SOWOT1ovst/wAZMxNHk8LI7LWPtf8ANH8nfJfmix+sR2Eth6tr/oF/osn7uOP9loov80zM1mo1H+TyOiflX+bfkPzd5Hu/0Xqn+lW8VrJc2GvRxyR297bySf5f2Zl/3YuZWn1Hi43baN5BrF9/ucsLi4v/APeX0o7X+8k9WP8A3bF/kZmY3O8P929z8ozzyef7W88ryxS6hLqn1nS5ZY5Lz95/xauYH+UdFkfZulfmbr8eq2smqapFdfurmOWL0/Tk+sRxuit+6/y8y9Pk8Vr8N5f5q1ifzZaaNJp+vapFeWF/JLr1r6vqXH1j4JYrX/g8r8Nsx43kHnTzb5uj83Ra5qGsy6Nb6XdRR39hJbSSf3f7Srw+w+PhtnhoCx/OGS488Sx+R/MUsWl3V1Fc2tre21x+7j9PlPF6vP4Pjyz8uvhvQdK/NC6j+q3lvrMthb3/AKsd/wCXLmX65p9z/wAYpfsf8Qxx48mJxMmN4t5t8zaHZ+cYpLe1l+pyxf6fpcf+kSW0nqelys2/41xx41x431N/zjTo35jeeNH822/ly/1Swk0G/j9W1tpbO3jjkuI/+PqxvoW5+rm97P8AD8P94j94+s/JcHn/APKefzR5g84XV/r2jy2HqXUUllZxyW31PmzS/wC45PjyjtDJj8NzNHqP9USHzH+bFreflX5o84eW4rXRpNUtZdRlljtpI7i5j9P0v3/wfyZrPEyZcbl/mMfiPxh8x6rfev8Au7r1fS9X0pY/92ftZZjVkXkfQ5/NmpWsl5axXVxL6X+i/wC7P9k2V5MnhN+n0/ivvryx+Q/ln6jFJeRfUJPS/exW8uYv5h2f5NlF9/zjf5LvNKuv0ff3Vreel+6uvU9T/hWx/MNf5fG+QfPH5c+Z/wAo9RsPMEfpXVv9a9OK69L93+8/5qy/HqPFcTUaPwn0jqPm765Y3Woer6UculxfX/U/d2/p/a4p/l5pe1Mfiut1GNJr719Q8o+UvNElhLLJFf3tlf8Aqf779NOP/JzKPy/7vxHEyY2R6VqUflux0u4s5fqv1X95LFJ/uyP7MsH/AAGbnWfusbXkYR5g02P9Ky6XZ/vdPuvSvbD/AH3/AKR8UXxZosi43nPoTyX2s/piX/SIrr/SpZJPU/3Xy/Zxx5P3jvdPj8XGn1jp2nae/wBc0+L1Y7CX6zqkVtH6f/Czp/xpmc63w0+03y5PcarpdvZzXUtvLa/6BLZSepbx/u+X7L88mviI/WLXzj69rp+h6pf2Edr6Ums6Xc6vJJb3Pp8OSxQT+pwynJkxtfhvWrH8xrry/wCX7rS5L+/upJf94LC5to5JLL1OapFLfQf7p/lyjJjx5cf7trSb/H/mrQ74R3GqXUXq2sfqyyenH+8k/wB9fBjj0/hORjY3PP8AmT5jsbq3jv7+/klllvbD1Io/U/37/u39jLMeRkq6ld/mFpaaX5fvNe9LWLX6tc+l/uuxk9P1U+Lh8X2sy8mRXmH1vX9QurW4vL+W6kl/0b61exSSRyW8fw+l9j4PgkweI1qf+Dtb1Cf/ABJo9rrOg6hdfvL/ANOX93JJH8KyxermQy8PI1Y6BqNndRaxeWH+mRS+pLfyf3dzJJ+1/l5X+8xNfhqus6bBqmuaXJqkUstvL6tza2HpySRx/WP90IvoycuWOPIuN11+g9HgsLfQ/qFhcSyyerax+nb+lH8fq+v6D+kkiY5MjZjyM30PR4PMmq2HmSPzRdRfVbX07rS/9Ijjkjk58f3vw/b/AMjMfJj8VryZFXzNPfXms2FveWEUWnxf7wX+k/3f/Bc5Ptf5eYuRrxt+Ztc1XT3sJJDdXX1WWL6hFZRfvIvUj5cvXi+L7H8+T8NuQmnedJI9Ni84Xnmi/wBe+q3Vz/otzLJ+6/dw+lF6UuOPH+8c3R40i1H87PMGoX3pyapLFb2svqS2sf8AuyT9nMvw3aqlj5xu9Qtbr/T/AK1eRS/Wb+//AOLLj7S/7LMjxE+G8+8zWt9HBL5k0u6li1D1fUupY/8AduWfmGvJp0m0r815Lyx+r/WvqtxF/wAkrj+ZMx/y/wC8XxH0Z+WX5m+e/NEEtv5ftYtUuPJsX+56wj/dyfV5Psy5qe0Ow8epdTrMeNnn+NNH8wWssnqxaDrkVrcx/ULmT93FJJ+1BL+x8eaXT6fW9mZP3n7yDgeGxJ/NUFnrl1/iS61TRrj916V1H/plv6f7Xpf89eedhp8ni/3bkeGzzyxoc9vffWI/0XqlnfxXMml6zbW0lveS+p9n11/us1PbGTxcbXkeGfmT5utfI/l/8y7yztYvrn1r07CK4j9ST6xcfZl+L/LkzL7P/e48bn4/7t+ePllLvzh5t0by/HL6VvFL6f7z/hv+CzodR+6xtmn/AHuR+zX5cyT6H5c0vy/b2sUVvaxfvZc5rxHofy6ffofTtcnljvLW1l/e/wB1J6eQb3zd+c3/ADih5c8yQS6x5ftf8Oap6XqSy2UUf1eT/WXM7T6zJidbk0ePK/KvzN5f1Xynrl/o+qRf6RYfupc32PJ4rosmPwsj9E/yy81Xfnj8rvLmuXFhfy3GjRR6LqmvSep9TkuLfnxi/wCMvDM7sPH4WTI6ztj+7Z5pWnPrF19TjuorX91LJLLJ+7jjjt4/VZvh5Z0OTJ4TosePxWWyeQ/Nsc8tv+i5ZfSl9OKWOWP97/q/Hj+Yxt/5fIhbryd5js/3lxpcsXpel/eSR/vfUk9L4fj/AJ8PiY2H5fIpP5H81evLb/oC6iuP+efp/wDBfZwfmMa/l8jHPMfkrzdJ5c16O30G6lk/Rdz/AHf/ABZG/HH8xjZ48eRhv/OCOuaH5b0Dzl5s8waza6Dpct1bW0uqXsv1eP8Adx8uK/8ABZwOr/vHt9J/dv0E0r87fyZ1iT6v5X80WGs3H+7fTufUyjJ+6cvH+9Tm6/OLyP5ftJdQ1zWbW10+L+9upJY444srx6hvyad43ff85V/kt5gnutP0vXpYpJfVji1SS2uPqfqf8Z/s5ZkxtGPI/Jz87ILvQ/zR80afqEXq2esy/XbC6k/u5I7j+XMvT5P3brdZj/ePr7ylo2vyeXPLnqaNdepLo1te/wB1JJ/o8kf97nZ6PJ+7eP1GP94y2DRtZuE/d6XdS/7qiljtpMv8Ro8PIiv0Nrnp/wDHGv8A05f7r/RpP92Y+Ivh5HfUdVjf6vJYXMUn7v8AdelJ6n7zLPEa/DdBa30nq+na3Mvpep/ur/fePiL4aLSxvpP7uwuf91/7qk/3Zj4i+GoyQXUf7yS2lij/AN+yRfu8K+Gp+pil3qYq71H4Yqpep/uz0sVei+Uvyk83ecNK/TmjxWH1P1ZbaKW5ufq8nqR5h5O0MeL925Wn0eTKyj/oXb8yZP8Aj1sJY/8AmOjyj+Vcbf8AyXkbf/nHr8zf916XYf8ASdHg/lTGv8nZEI//ADj9+aH+69Ltf+k6PD/KGNP8nZEL/wAqB/NSP+70GL/nnex/815P+UNMv8nZENJ+QP5px/8ATORS/wDRzb/814/yhp2r+T8iEk/IX81P+pY/6ebf/mvLP5Q06f5PyIH/AJUR+an/AFKUv/PO5t/+a8r/AJQ06P5PyO/5Ul+akf8A0xt1/wAYvVt/+q2P8oadf5PyJW/5Jfmnzl/5026/5G2//NeP8oadf5PyNP8Akt+aHD/lCb//AJJ/815Z/KGnT/J+RC/8qh/NCP8A6Ye//wCScn/G+P8AKGNfyWRTk/KT8zf+pI1SL/nnj+bxr+TyJfdfld+YdnaS3Fx5N1SK3i/eXUslt+7jjj/myz8xja/yeRgnP1P+MmTcdS/vP3n+68VUo/8AdUn+7MVUU/vIvUill/4qj/vJco1H922Y1V9Y8uXF1Lb6PFrOjah6Udt9VtvTuJJf3f8AdNnm2TI9Kq+UYNGk8zTaP6X6Ujli+uyxf7z2dtHH/fzzsv8Ae8f5cceRcjMtN1X/AHK/86f5ctfK/lv1ZP8AT7my/wBM1KT/AH+sS/sZXkyNfhoLVbrTZNRi/TH1rzHeXUUv+iyW0cccccf80WFml19oF1pby29nFpel3F1/psUWnRf6R+8/mbBjyJY5JpXlzylBdeaLzS5Zbj/dt16UknqSf88sf71WOalrNj5s8zaLp8kXpSWvpXMUXp/7r/ysfDXGitOtLST1beO69L61FJ6sUn7v/dn+TkmzxFW+86Jb/X/K+j6XLa28ssdldXVz/eXP+r/kZTkyLqHr+mvpWoPqnlvR5YtLs/Llr/uZ1T/dcX88WZThsM8zT6VHaWuh6f6tr5btYv3Vr/d3GpXH2uUsq/ZiyOPI5THdVu7Hyfof1fVLWK/1S/i+u39hHL9Xt4rf9m1+HL8eNilcnm7Vbj8srDVNPisNBvJdUkjltdJto7eP6v8A3X2vt5Yv8bHNV1G+vLWw8wWeqXUUfq/Ur+L6zJ6f1iP/AJryDZjf/9bz75L/ADY1Ly3qX6QvIotZ/eyel9djjuPT9T/Jlzm8eoyOIlfnHUrHzZrl15ws9L0vy5JrN16cvlfTvUjjjkjj/wB6vi+H97mHk/e/vGb2T69dfobyl5kt5fS1C1lj/wBKj/35/wBdLnQ4/wC7cRIfPn5o6xp8F1eapdRap+YnmO1ltrC69OOOPRNLk/30y8f9InzW6jI5bwfy5wj/ALz97JL/ALt/4rzW6hUrk1XzVHrFh/hOK/urywlll9Wyjkkk/vP+KsztPjbMeN9h+XPMcnnjR/0H500GW1kurWL1f0jFHHHcyf8AElfNt4fiuJkxoryj5cn8r/p7yv5gtYvMfk+6ilk0GLUbn0/q0kn2oLrj8bxf5Uea38v+VXxELqNrPceYJf0P5N8uapb2Esdt9V071JLy2s/T58pWW49X1P8AYZn48jJm6eSp7xNB0+40v9DerdSSWuqat6klv6dx/wAW8I/s5ifnPCyMfDefXX/OP3nGTX7rS/L8sV/HqnqRy6pcy/WNP9P9v7PxxZR4mTLkbHzy+m33lPzVqnlPWPS+saNfyxy+n6ckf7v/AH038nH48w/9Ucl7daQSR2sv73/nrmsaWtVg1LT/AKrrGh+Y4otQsLX6t9QkufU+repH/vYsDfYzoseP93jYeIzzyVe+f9cSLyPo+lxf4w82xSXt1f20v7v6vbyf7t/k+CTLP3bPw30FrH5qeX/yj0OX8u49esLrz5Fa/wDOx69JJHHHZfzIuY/97/dtGTI+APzl81aV5g0bS7PT7r6/+i5Zbn6/9ZjuPVjuJPs/D/q5DHp8mJy9En0+q3Uem/lLrlnL6WoWFr6UUv8Ay8W8kPpZgY/7x3WTH+7fXyeZ/wAw/rf+INH8x/X9Puvr36U8h6jLbyR20kkfKCW1ni9N+HqZZ+Yyf3jzjA/zY/OnSvMHlXXvy/uNG/3IXVr/AKfFcxSf89fSng+y/wDsMztPqMjdp/7x8AWPkeDVP0pqFvderZ6XdR/VfU/d+rHJHmfk1HhO9yZHqv5H6rdeX9Zv7iz9KK8li+pS3Un7z6tHcf38sX+XwzE1GTwnAyY/FfoJo35SeR9PsbXzJqGqXUVxLa+p9QuZfT/56y/ayzHk8LG5f5NJn86+XNDjtZNH0a1+uXV/9Wur+OOP1JfT/wB25Xk1Dn49GzKTzV5O8yR2sfmCKwv7O1l9T1ZPTkj9STHxPFXw2G6x+XP5GeZL/wCsaHo2l6D50/eyWF1ZRenbySf8Xwf8bZkeI4mTRvi3Vf8AnGH86f0dqkmj/lLrP1e6/e/7jvUkt7n958P7hvgzZY9PkdO8R/5Vf+a+n6xL+mPy58x6XJ+6+tRXum3FvHJ+8/ZldMcmNjkyP0x/KfVfPHl/9KahrEUXmj61ax/upP8AQ7eyjj+JYvV8P9+Zj6fUOMkPnHzj5x8+al/gPyf5SsNB1zWYrn61rNzqX1i3sbOT+9b+X4sdRk8X+7bseNJvMej3flPyBrP5d+YNZ+v+ZLXS/TilspI5LP0/tRer+3kMePJixs8f94/MnVUnt9R/0yL95F/x65e5+N9S/lrpX1O1tbi3i/0y6/eS5pdRk/ePQ6PG+krXXL6zgik1C69L/irKnLT2P82/LHlO0+ueZL/6rZ/79/vP+EyWNr1Hh4mb6B+Yf5Ufnho9/wCU7eX0pNZiktrCK9kjjuPUk+FZVg/3XmW63I+WpPL91ofli68r+cLr0rzRvUkupf7uT/R7h19L/knlfifvHU6jGhbvzdqOnwRW95fy3+h39/JHf6XH/eR3F5GnoXXH9v4s3uj0ePL2U6XJk/ePT7TTU86aHFHoeqWHmP8ARd/Y2+qRWUvqfUfrEn1X0pf9nmDrNP4uPG2PuK+/5xT8gR6d6dndazFqH1X6laxR337v93J+6ZmaFuK5l5Oy9Oz8N+dn5oflXqP5Z+ar/wAp6jrMWvXH1C2vbrVLaP6vH6lxH+94r/xXnLazHj02o8N33Z/927TtH/TmjxSXkv6Lt7Ww+s3WqXskdvHJJb/aigl/afMvHj/yjpcn94n3ly+1Xy/5Z/dxS2v1X0o7q/uY/Tjj/wCe/wC2kvL93/r5keG0ZErvtR81aXqUWnx2H1q3uvV/e/u7e8tpJPsSy8v915gZNH+8ZsdsfOvmOz1WW4/T31+OWL0/rVzJJHJH6f8AkrmJkVnejR/WPquqapf3WqSWH1m9utLk/efWY/T+GDljj1H7xsx5EV+XPnHTfNHnHQdY1SWWKPS7++j+oR/7zx3Ecc0sXwtlmPH4Wo/eNmTGzLQ9V1XUPzDi1SOX0rfVLq5k+oXMvpyR2cn2eP8Aq/Bmfp/E8RXkF95q8q6P5q164jiiljl1S5jsIo/7uWP1Phyfhufp9OitR/Mb9xLcfX/9H/3VYabFJJ/yN9Llmfp8bPJkQiazJH5Lv/NH1+W/s/r/ANWurCT+7sfUj/dNl/hsXn+lecZNQvotLk1T0pPV/wBFikjj9OT/ACG9XNbk0/hOHkxsy1JLu8vvT1j6r6cXqfVbWOKOOOOOOP8Ali/lzWeG4fiMck1LUbex+sR/6fJ6v1bS4rb/AHV+8+H/AFf8nFzMbMrHzHP5P0r9F3H/ADtEkt1c22jaXJJ6n1b93/pl5yXl+1+6ibLP3mVr8NK7H8yo/r1/9X/0+T9FxWWvRSenHH9Xs5H+L/kR8HwftZWuTG8b86+Y9RvNOsLj+6t5ZfUl+ren6cccf83H9vMvR43Px/3bDdD0rX9c02/1C3tZZY5cyMjnad6r5R0PWI9Ols7j/dt/HJL6n++7ePMfJkc/HjZlHpWs6xpvmiz9KX97F/osv/Fnx8chkb/DfI3nTyP518nvLrl5pd1a6XLL6nq/8ZM2WnyeK6bUafJiZb+RnnTVdD/NDRvT1SW1k1m1+pS3VtJ6cnqfai/4bK9Zj/duBk/ev1KtPzD/ACh1yO6j/MTy5Fda5a2vp2uvW3px3l7H6npSs393+1mJj1n+qOsejf4Z8q6h5c0vzR5Pv/09p8XqRy3Vz6dxcfu/2ZfSzU6zs/wv3mjyMHxb5qg842fmbRtP0+KKWOw162vfVspf0f8A6HJJ/u344/VyzHj/ADONy9PkxvG/+cxILrS9YutPkuv9D17VJNR+q+p+7jjt7OHjxX/Xx9k/3uNvx5P3b5k/IR47PzVdaxcRer+i/Skzoe0HP7P/ALx9LX359ecdc1iWPy+LqKztf3npfUfTj9P7P28wPybtvzr0bXNV/M2z8j6X5ws/VsI9U9T0pbb95J+7/wBbKMeP9435Mn7tC/ll+cX5t6hqP6D1DQdU1mzll9P6/JJHJ+7/AJuP8mWajG0Y8j59/wCcstG/RfnjQdU9L0o9ZsJY7/8A4yRyZsuy8n7twO2Mf7xC/wDOOfmO6t7XXvKf1qX9F/Wo9RsLD1JPTikk+Fm4/Y550PZf948t2p/dvsPQLG61TUorPT7qKwuLq1l/eyfu4/T9P978X+pm9yZHTY8b1p9N86SWP6Uk87xS28UX7r6tLJJ6sccfLkqxZieJj/1NzPDyf6ohZ/KvmO8/6bewureKX1PVkuZI/wB5HJ/vr/XXHHqMa+Hk/wBUUtRtPN1n6X6c85Sy6fLLc+r9Sk9T/eeP1/h5cV+LH92v7x2s6N5m0+CW41Tz59V0f0vq8V/J9Y/4+Phi/uk/3b/vzMTJqMeL/JuVp9Hk1OTw3z75c/J3WdP/ACLtY9P0uwv7zy55j1+5uormT07f047h7VZ/8r+5/d5y+oyeLkes0+n8LH4bwLRvIHmrXPMFrqGn2FrYah9a/wB6tO9SOOOP+b1cxMmRvx6fJ4j7I/5yW/I/1NG8myeW4vr8kWl21zqlrJ6lx6tx/v30shk/dOR4fivJfyy/L3zjrEkXl+4isItL9X/dllJb+lb/AOVy/bwZFx48ic/n9+TX+MPM35aRyera6PFa3OneY9eto/U+rRx/FF+6/wAr7GZGn1HhY3E1Gj8XI+h5IPN1xPLqGhyxaDbxWsenWGl3P1f6x9Tjk/vZeKcEzrOz9Rjy4/3jyfamn8LUfu0XdXX5o6fY39xeS2HqRen+99KOSSX6xJx4/DmV4eNwf3ilBdfmjb311p/1+1+sWsvpyxSSR+n+8j5f8zMfDxr+8Qlj/wArK0+6uvq8Xq3EtrbXN/FJ6cn7uON4ouX/ACLyz/B8rX+8R9jdfmVG9/H6VhL6V1c/X4pPq/7q4uP3s7L/AMjMfDxrj8RPkvvzUkguvU0W1uriX0o7q6/d+pF/KvwzZDw9Oz8XUPFvzN/M3UvKemxWfnCWKW416X1LDS7b05LiT6vw+FVV/gT93j+Yx4v3i49PqNT+7fL+s/m15mvP3el2EWgx+r+6luf9IuM1mTtTJldtp+w8f+UY5H+a/njS/wDei6tb+P8A3zJHH/xplGPtTUORk7H0727yH+ZWledI5bf0v0XrFr+8lsJP3nqx/wA0Wb3R6zxXntZ2f+Wej8M2DgvvT8iND03UPyv0uPVLCK/jlur2T0pP3n+7OOcr2h/jD0nZ/wDdvbbS1gs3is7OKK1s7W1/dWsf93/eZhOemOBpayxXZBuUZH9OP1MVfEn52f8AOSGq+X9cuvKfkf6rFcaX+71nWbmP1P3kn+6IFyvJkb8eN8b6l+YXn+8vrqST8xte+uer6n7u+kjj9T/VX+TKG/w3aV+a/wCaHlu7i1SP8wdZ9SL936tzc/WPUj9T/fU/LFfDfc35A/8AORM/5gXUXljzZFaxeYJfV+oX9t+7t770/tLxb9vJ48jRk0763zIaHYq7FWC/mhdyaf8Al75yvI/91aNc+l/yLy7R/wB44+o/un5Of8Wf7rzsXl1nx8MqQhH/AOMuKtfUbrUPVs9P/e3Ev7u1/wB15g9oZPCx5HM0f94wz/DnmO3u7r9FyxWuqRS/7lPVufT9P0/i/vc4HHkxu/QPkqSeTXxpd5dS69cRfvNL8r2Uvp/WfT+JvVl/3z/xLBkV9I6lqP1e1uvTurW1uPStv3Ulz+89T/dq/wCouQx43FUtG846NrGnXWseaJYpZIrr/RbC29P1LmP9lfh/Y5ZPJp8niOR4bzSTzrqNu+s+ZNYl+tSS/u7Ww/u4/wDgV/kzE/Jtnhquo6/aeaEiuLe1urW40uL6lo312X07e5kuPtS5Dw/Ca/DYF5f0PVdHnutU1ywisPMnq/WdZtf92fV/U9KDLMmRky60/wAD6XfaNcSerrMf1W5j16WP+8ljkjT0pV/1MvyeGxTnQ9D0DzR+alhb2drdWuh2FrF+6j/vPU9P4v8Agcr8TH4niMXqHlXyr+W3mRP8B+T7rVLWP6/JqOvSyepJ6n/Ft1O328yMmox+G3fvHn08em+aPzD1m8s4orXyf5N/3li/5afqf7qL/h/jyvxGt4b5qnutY1GwjuJf9M8x3X126/4qt45OMEWZaom7eC38sapo/wDxbL9V/wCkjIKgPLNjY6hpt/5Tt/VluNZi9SWWOP1PTuP91Yq//9fyh5n0qC3u5biO19WP/j6lj/u5f+L4s0OocTGxO1uo5Els5JPSki/3l/4llHiM30f5Ru49U8h3Ucf72TS7r1Iv+ecnPNlo/wC7cXI8I/Ma1ks/Md1JbxerJfxW0lr6n93/AHfHNbqMf7xvxpX5c9NJ7qT1f95fU+tXVz/vPH/schjxs36MeWf+cO/zQ0/yzpfnD/Fvlyw0+Wwi1a//AEj6n7u3kj9f+64RwJxzZfyfkxNzCPyd8o+avzQ8zy3nnDXrDRvJ/wC9+q2F76ml/peP41/0FrVI3fh/eZRp8eTK0vd5PyLtfK8H6Hs/Pl1rOh3UXp6XpetW0lxJ9Yk/3Uuo8+cX/PTMvJjYZMb5luvKNrJqMWsXGvX/AJc84eTdUkspbWSP07j6vH8XpSzr8EuYGPI5en0/ivaf+VzWsiWv6Y1T1Y9G/d2t/J+89P8A564XZY9HjUv+VqeTrz1bi3llupJv72W2j+r/APDYMeNsyafG8v8AMej+TvNGqxaheaXLa+rFHHFqltFH6n7v7PrrF8LY/l2j8vjQFr5Yuref9H28sV//AHUdrLH/AHea3UafwnAyafwmeT+VZPNFjf3FxL+lNP8ALkX1awsNR9P+8j/vViniT1f9jl+o7Qx/3bgY2OR6j/yr/wAs3Wh+R9U/T35meaIvrv5jecrKT/R9It7j+6sbGXHHj8XH/QcvJkefaV+U9jrFjdax5gi/xbbxS/Wfqttc/XJJZJP91Sy8+eZfiNDDfOvk6fT/AClFcSeUrXyv+9jj+oW1t6ccUfqfDybL8mP922afJ+8QsD/8g28rySf3ml39zHL/AM9ObZpsmP8AePQ43oOj32q65aS+nqkVrpel+lHYWskX97cepy/0qVsv1GN0uTR5MuTw8aK0fTfq99FcSaXYS3kv+5GKW5k9T1Pt8ooPV7v/AJeV4/3S5NHkY5PY2txBf3FnFa6X6sX+5mL0vT/u7j4fS/Z/3ZjkyN/5fJi/d5HflJaWuj6/qnmDVLCLVNHtfTklikik9P8AdyJ/zMzKbMen/ePS/Ovn/X9Y1WK30v8A0qOKL0/Sjk/vY5MxcmTI9Djxu0PyV5g8wQRR/VZYo7r1PrXqfu/7z4eWWY8bYzzy/wDkD5jjglj+v/u/Vi9K1k/u/Tjy/wDL5GvxMaP1/wDLzzp5buotQt/Sl9KX1Jb/AP3ZkMn7pf3eV9I/845/nn9Y1/Wfy78yfuv3X13y5LJL/uyOP9/F8X/B5tuz9Z4v7t0vaGj/AMo+yH1jQ9Qglt4/9K9X936Xqx/3mbV1b5u/OLVfy18n+XLq884eXItBuJbWWOK19OP/AHZ8EDSrEn7bfs5g6jJjaXwzr/5jeRNU+q3HkOwv/K+l2EUUV/Fe+n6lzJ+1yaDMTJ/tbDI+rr78jPKOofk7a/mB5f8AKUsXmTXtGtr3WLqTUri8klt7iP8Aft6XPhm21n934bkY346/mb5B1yzvrq40/S5bqO1/eXV1Hbf6PFHJ/dfFmBjyOyxvVfr0mn+UbDWNL9WL61YRfurb+89T+Vc1vh/vHc4/7t5Bo9j5t8wajf6pqGqXVheRXUX6LsJLm4kjljk+1y/y1y/J4eJox+JlyPs3y5+Senfmh+VcvqXUv6csJfT1SL/ivKMeP/KY3Lyf6m9G/IH8mdH/AC3ntZNc0u1upNG9X9DS/u7iSL1JOXLlmR+Ya/y/+pvS/N3lHyP5k/NvQbzzRLFF5f1n6tHrP736v+8kjuV9X1f9aPK8ePH4n7x1OsxvafIH5Ef8456p5O8pahqGjWGvaxLa20t1qn1m4k9WT9rjxfjnR49Yfy/h/wADqvDejaN+UP8Azj95TtbrS/J/kiw0GO/v7a9v4tOikj+syRyerylxnkOVLA/zp/N78q/yn0qW8uNL1S/1D/j10u2lkj/5Gt+wmYuTJ4Tdjx+K+FPOPn/y/wCZL6Xzp5s8uS6NZ6zFF6VhZS/WJI4/g/4H+7zU5NHjy5HOx5PCxpWnmf8AKS49L1L+69OWWSSwupLb6xHHJJ9r91OnFMP5NxMmn8VnkEGlahpX6Hji0HVNHuovq91f23qSRx28f81r+xJmPkx5MTiflMjy/XLqxt9StdP8v2sX6PtZZLK19KW4uP3n8zRS8f8Agco8R3Wn7L/d/vP43mj649vqUVnqGlxRela/733MUlv/AHf+vmBkxr2p2X+R/pvX/wAvfPF3ceddG/TFhay6XYepexWFtbRxyXPpyJz5cUzP0+Txcn7xxNR2f+78R7x+an5r+TtP0O680eS/JujWvmCKW2srWKTSLe49OP6w/Jl+Dj6v+Vmy/OY8v924+j0/i5P3j5B88f8AORnn/WNO/wByF1a2FxaxXOnWH6Otre39L65/fqnpQrmJjyZMuR7vtDs/s7Foseox/VN8PXXnCe4u5biOWX6vF/dfvP8Adf8Ak/62bLHjeM8R9N/lD+Xvmr81PSuLjVJfLnl+1/urC2/vJfU/mbKMmodlp9P4r768l/kl5O0PStU0O89W/wBP1mL/AHKRXMnqeplH5hv/AC+N85/m9/zjtqvluxutY8l3X6e0+1/eS6Dc/vLiOOP/AJZZft5P8x/qjDJo/wDU05/5xv8ANVj+ZHkfXvJ9x5Itb/zBa2sui6p5juY7eS8to7iT/RbpfXmj/uv92Zn48eP+78N57UY/3j76/wCQH6Po2qf8g0sIrewik/Sml/o2P05ZI4/V+tRfHx4Zfkx4/wDU1x4357ab/wA5V+btQ02Wzj8peV9Gs7qKOP8A3HabHH6ccfwr9r1M5vJ2pkxPtXZf/A/7O1OPxPWkyfmxY+X4PT0v8ufLl/byy/Wb/wDSNtHJJLJH/upZYkj/AHTZifyhkdn/AMmv0WX+8yTeg/8AOWWlflXJ+S35N+cPK/lzS9G1TzHrNj+nrXSbaS3t/T1DT7tZ/hZ/2X+POh1GTH4eN8byaP8AK6jJp/5jy+x0efyH+V9reW9rdapJdWssn7uL1JP7zNZk/eufj/dY3kHlzz55q1DUv0feaXLaySy/VrX93/eyf7HLMmnbNPqMiaebfOv5jeW9Z/R+n2EsUkX+9UXpf7s/2WOPHjbNRqMj2TQ7HX/zU8nX9n5s0GWwj+qyRRXUnp+nJ/wOV+H4WRr/AL3G/OzWUn8p6/oOn+l6UmjXUlzL/vz1PU+1/wALmz/vcbpcmPwn039af9Ixax9Q/wBH0uX1LCKS29SP05Pi9KVv5M1OTI9Lp/ZfxdP4niPrj/nHTVfy6k8zR2fmO5iu7HzGJbmG1JkGsWV7HG/CW2MTD/h8v0nh+J+8dF2h7P6jS/3j7E/NDyP+UnnD6rJZ2Hq6hFdfXZbWT1PUlj+Dl9l/2P7z/LzPyafH/eOjfjL/AM5ueak8yfmp6lnYRaXpel2H1KwsI/7v0/UeX/iLJmP2Xp8eLxPD/jbsf928v/5xs1K0s/OktvefvY5Yv7uTMjtDH+7dt2P/AHj9J9V0v8tbfTbrWJLCw/SH++o/9+ZpfEd74b1VPNX5Xx+Q/Lmj2/mjS9ZuLD/jw9SP976kfqyxRZZkyfu2vHj/AHjoNZ8q6XpUuoeV4rW1kl/vYvSjjyjxHIx435lf85da+mqa5o0cn95F6v8AyU4Zsuy3UduZHjX5Nal+j/Pdrb+r/o9/FLbS/wDFn7vlnSaPJ+8eU1n92/QTy5PpX17/AHMXV1a2ctrJH6tt/eSf5Ob7JkdDjZ5qUn5ZW+nan+h/rV/qkv8AvBL6kn7r1I/2f9TMf945mTw1GC1/L+O7uo/0p+lLP0o/9KufUjk/3d6/oel+3/d8eeWfvGv92p6yn5a/6Lb6fLdRRy3XqS38fqfurOP+bl+2/wDqY4/EXJ4aFurHyxzi/RfmiW6uJbW5jtZbn/dUkcf+hxN8Hw/HmBrMeTLjc7svJjxanG9V8na5P5H8paXpeuS+lcWsXp38Vz6cnq3H+7fs/B/eNnGvd/3uRC+YPzC0DS4LrXLjS/8AnX9G/wBN1T6tbep6kcfxel+6/nylv8NC2v8Azkn5Z/MzWLC30PS5f0xFF6kVp6cnp+n/AL65fYTDqPEXT48bMp/zC0r9HenJa+l6v7uX/deUeI3/AJd5zrMH+LI9U0OP0vq+qWvp2ssnqfu5P9+/D/Jk2jH/AHqQppWlapd6z6nnf0re1sLH0pZJPT/ef3X73k+dx2fj8LT43ge1MmPLqMiqnluxuP3f/Ky7WWOKL/dksn+X/M+Z35j/AGt1vh/7Yj08uR/W/rEf5jWvqS/vJb+OWT/IX/f3Pm2Pif7Wvh/7Yn0/lnUbjUv9M/MaL65FL6fqyS/vIvT5t+zN/lfDj4n+1o8P/bFKDy5rFm8txb/mDYRXF1FJJLLJc/vP3n97+22Pif7Wvh/7Yw3z/rOs/l/5c1nXJPPn1qPS7CW9tYo7mT95Jb8PQg/2frZDJkx+H/dtmPHk8T+8fntP5q8wecNVuvOHmS/lv9Uuv3dhLL/dxW8f91FF/Jmh1GTxXrdPj8JVnup/3VxeRermM5STXd9a3EH976skuU+IwSGx1KfS7611DT7r0ry1l/dXUeZmnyOJqMfivvDyxr8fmDQLDWP7r61a+pL/AMZM6zT5PFxvF6jH4WR+lv5SaNfXH5X+Tfqes3WjfuZJJfq0ccnqepcP/v1GzmtZ/eZHodJ/dvYrSOSOeWOSX61JFa20ct1L/uz7eYrmJjgaXYqpYW54D/zkh+aP/KsPy9lvLOWKLzBr11FpOg+p/wAtEn+7f9gnx5VkyeFjZ48fivzOu/yo8/8Ami1l1DT/AFfUl/e+rJ/x8ySfEzcsxPE8V2X5di6flr5u0uT07yK6luPV/ey+n+7k/wBlh8Rs/L5GOeZtKn0+0/3IWF1ayRf7u9X1P+FbHxGvJjSby5r93pd9pd5p9/6UlhL6lrdR/wC65P2ZcryMX7hflJ58g/MTyPo3mT/j4li9PVIv99XEfwy5l6fJ4uN1+ox+FkZH5q81aV5XsYpNUv5bD6/6ttayxxep+89PM7T6fJl/u2jJk8Ji/lXzxpWqaj+j4/McuqXF1/vLF9S+r/3fxZZk0eTF/eNePUY8qV/n1dfV/wAp/Nv730vrUUVt6v8AxkuEXJ9n4/3jXq/7t+Yrv6edK80pSP8ABLiqEk/33JhZppocH1zUfTkuvqscUXqSyyfu/S/ys0nbn+Luw7L/AL1Jrq+8h6fdxWen3Uvmi4v4pI7q6/dx28Ufqf5KcnzgXbZEr/xr+WXl+fWdU0e/iivLD/Rvqv1L/SPUj/kll+LMvHjyZV8N4Za+ap/MGuS3Ef724v5f3VrJLJ6cWbPHj8Jy8eNGXT6/Jqt1caff+rbxfu5Zf7yP939rL1S7/GM8d39TvP8Aej/k7kPDbU5/xH9c02W3jl9KOX/dv/GT4cw8mNl4b7X8l/o38xPIkuj+ZJYrC4iiisvK/mP+7kuY4/sq3+yzk9Zp8mlyeJjcH+6fJ+v6dr/lPzNa6fHayyyWF19Wll9KSSP93/Nm+x5MeXH4jF9V/wDOPuj/AFzzxr0ccXqx2thLJdSx/wB36lx/dRZqdRkVnnp2P5d6Hf2+n+la+YPOV1cySy+n+8i0+OTNRo8mTVMsj5v1XWJPXOl+V4pfTv5ZPrUttH6kkkcf7MWdLjaWGaH5Le48wfpzzhr1r5XuPrUf1Dy5H/pmqSxx/DEq2sH2P9njk1n+psvDZlP5f8iae8Wn65FdepL6skujW8n1jVLn95z/AH/pfurX/V+3lniZP8or0ex1ix0dPq+l2Gg+TdPii9SX6zcx2/7v/Kl/v53x/MMX/9DzTrnnHSo5IrOztb/XreX95Lf3Pp28f/EM57JqHAx6d5pqtjPp89rJ9Vlik/vIv9+en6n+ouYmRvfRn5Vxxx6BrP8ApUV1Jf8AqSSxf7si9PNz2f8A3bi6h5L+a9r9Y1XRvrF1L9X9L05Yo/8AdkkcmYut/vG/AxORNR+vRSXkUsWl6zay/VZf91+pHJxlzDx5HJfp/Y/nT+aH5yP5X0f9F6D5N/L/AEG1jt9e/wATyyfV9W/d8eX6OV4ZZ/T/AN98+GbPHqMmVXsnnvzB5Z1S1sNLt/z9/Q0dh6clrpek6RpfqR3Ef916Hqwtwy/UeH/qivL7v8zb7y/a6z5g1T8wde8x6hpdhJbeV7+9ttLt/wB3J/upooIWyjxGOPH4r4U8x+fLrXL6/wBY1jWfV/3ZL/1yuUO6x/uniM/nj9KX0X1iX0re1/3li/3XF/qrmXjxtHiJ7aeaoLyT/Q5Jbq4/4s9T/jXLPDS99/KHXHuPM0VnrEcX1O6/35hZ+GhvMHm3UtD1yW80uWX07WWT0rr/AHX/ALLMLUafHlxo8N9h/llfSfmBoGjXHkvyla3+qRf3vp3PpyW15H/y1M38+a3T9n/vP7t1uo06aeUv+cUNV80Xd1b6x+i/LlxdXUtxf6D9ZuI5JPTk9KWdeSNz+PM/+T8mTH4bj+Glfn78tvyu/wCcePNVjca5r116d/ay3GjWulXv1y8+sR/sywfu+Cf8WZpdZp/y2T95kbniKefPP/nDy/5y1yTXrWLR/K9hLqMX1m5kj9WSORONqvpfbk+LMjR9sfmcf9Rqx43nyfmN5q1zydrFvrkWjazZ2EsUd1L9Rj+sepJ9n0pcr1GoyZf3bssenfc35Zf84rwebPy98m+eLfzRFL/ijS7bUZdHk02OSP07iP8AuOX+Rm9x9l/7Y0f4tkZlJ/zhV5Z1DSvq9x+YOqWGl2H7y1sPq1vHJbfvH9f963L+bLP5Lxudj7UyYsjxbXP+cafyrs9Nl0PS/wA5Lq/0+/8AUjlv5LGO8kj+scOX72D4cxMmn0/+qO6/w3LqPE/LsI82+Q/J35f/AJc/mDZ6H5tuvMd5qlrpsf1qTTZLe3jjs7j1W/e/5WOTJj8Pw8bifyfqP7zJjeI+QL7TbiC11C4/e3EX+7ZP7z/ZZieG5eN9Lab54tI4Io4zF+6yfiNnhsy03z/P/uv97Hln5hr/AC7Lf0rJ5og9O8i/d4/3rX/dPjfzjqOs/k3+aOjeaI4orrS7W6iuYpb2P/R/8pG4/wCTlen/AHWRhqP3uN+ovkfzMnmTVZdQt7WWLT5Yra9tZZJY5I/9It0b0ovg/YzonmvDfN3/ADm7Y315p3ki4s7D61H9avvrUVtH/uz0/wB1yzUdof3i+H4r4Z8h/lzrnmDVf9yFrLpeh2svqXXqR+nJL/k5iY8i/l31zffn95V8p+Vb/wAj6PqkVhqGjWH1b6hJbSW/+jx/uv3Dfz5n5NZ4uNcbxbXPPnlXzpBqnlvT/LkUXl/XrCO21S6k/dyenH+3/seWUZNQ5eN5V5K1/wAvx/X/ACfZ3UV1ceXJf3X/ABZbyZRqMf8AlHodPkxs9gk0Ozj+ufVYoryL95F6f+6/Uylz2N+S/wA3/P8A5H1KXR9H0b/Q9Ul/e3Un7yOX6x/xpmTjcF7m995g8t/ULjVNZtbq4v8A/SbrS7L936Un7X1Xl+xmJkxuVjyJX+a/5hz6X/g24s/+lpF9d/uo5PTuNPuEli+1/wAZMr1GsyYvDcvsf2b/AJY8T+g9B/5x388al+YmueY47jRpZbzyvaxXNrdad/o//HQuJmnaeJeKfbzfdl6j8z+8cH2w9n8fY/h+H/G+h/PfnSfy/o0X6PuootU1T1JIpZZY5JLa3jj5Sy8VdsztRkePx434/fmj+b99rHmPVLi4ll1TS/3n1WwufUk9T938Pq8s1uNz8jxaPUfPnnC+9PQ7q/ij/dfVYo/U/wCClzIxo8PxXsmnf842f85CXkcWoWfly/lt7qL1JfrMsckcn/D88m0eG9f8nfkz+e/l9JfMEelyxfouL/StL/3Zcxx/7qyvJkcvw2G6rrkHmRLq8t7W60vzJpf7vXrWT1I5JI/U/ai/b+LNNrMfhfvMb2Hs34eqyfl9Qw2+83SSTxR6x+9j9WOP1ZJf3kfp/wAuY+n/AHrP2w7Hx6Xw/DZ5+Xt9d/4/0v6v/uU0u1ikjur+2/eenHcW78fiiyzR+J4jDtTT6f8Ak7xMf1s3892j65o91b6ff/ULj61bSS3XpySSRenJ9r4crx5P3jwmj1GPFkfFH5qX13o7/ov6/Lf3EUUnq3//ABk+HNv2f+9d12xqMfh4/DeN+WNNn1jUbCzjl/dyy/3WZ2R0OPH4r9O/IGuSaHY2ul6Xa/VfS/3b/vzOeyZHrNPje52PmrVfT/0z/nlLJlHiOX4aPn8wPcRxfWNUtYo/+LJY4/8AiWLDJ+6fN2gRwflv/wA5Q+V9Ls5YrWz/ADVtbmP6rH/d/WJOcv8A2L50PZeR5rtDH+8feHm7yJ5gk8s+Y7izill/3F3MkVrHJ6knqfV3+FeP2s2WTG4GnyfvH5EaVaT6fBFZ3lrdWF5FFF9asLmOS3uI/wB3+1E3F84jWfusj9Pez+TH4f8AeMju3kk/dxxf3v7qLKPDel/MY8T1/wDPp768/wCcYvy00/0rq11Cwv8A0rqKT93JHHHHMudJkyfu8b8y9uf8aOo8Nnn5a+eP0x+UPlK81T0vrH1WWy1n1fT/AN6I/hlzEyLp/wB6kOm2vkv/ABVYW+h2trFqH+9N1LJ+7t7b0/2viwOX4bPPPEfkqTX/AFPMlra38l/L6lhdR/vI/U/lbKcjPw0frnnuDT9H/Rel+lFp8VrJ+6j/AN1xxx4+I0ZMb8nPNWuR+YPzGv7yOWX6n9a+rWvqen/d2/w8uS/Bm6x/utO81kyeLkfon5c/LzzH5g8j+XNQ0/y5a+bY4tLi+tfo6+9ST/fSrLYr/uxc0v5fI5ePtjJpcn9478qPM+sfkn+Y0Vn9QupdL16KKPVItRto7f6z6fxfumnh+Dhlej8TFke07c/1z7K/MfxwfpFd+f8A8vPMmh3Unku/sIvMF1YS6jLa+lH9ctpI4/s+rm6yZP3b5dkxvwB/5yQ1GfzB5xl1iT/j6lluYoo/+XiT7OZGjb8mPwnlX5c6jBo/nTRryT91b3Uvp+r/ALrjy/WY/wB22aPJ4WR99QazqUn1W4s4otUuP+WW5k/66zmsj1GPIlflK+/R/mO61DS/K9rLqEv91a+leenHJJ+1/vPwXHJ/duRjxvRo9Vvv9K/SHpWF56sv1qK3/u/9bKMa+I/Oz87fN1r5k8/3X6Pl9XT9Gi+pWsv+/ZP9250mjx+FjeT7Q1Hi5GJeTtS+p+Z9HuP7r0r+L/k5mzx/3jgZP7t+k/ljVdNs54rjUNL/AEpbyxf7y/8APT/mnN489jeq3Ws+S5NGupLfyldepLFLbRXXpxxxxXEkf+v+x9vIeFkb/Exu/wAXeXLyD/cx5cluriKX07CL04/3dv8A6y/yY+FkXxMaA/xB5D9OX6x5X9L97H6UUf8Aeen9qWX7f/C5Z4eRh4mNS/xH+XP/AFJ11/vyL/Sf+b8fDyL4mNC+dfMdprmjxSWct1+6v/3sdzFHHJ6ckf8AxVyzj+0NH+WyPX9n9ofmXg13+YXm2P6/p8ktra+X/wC7uvUl9P8A40bMJ2fiN+Q9cg0e+lj8r6po1rql/wD8s9zcSSep/wBI+DI348eN6hoeq6/efWo/MnpfWIpf3stt/dyf5XxZgeG2eI9BtPN2jWcn+mfWv3sXpxS2Uvp/u/j9X7P+wze9j9n49S6HtTtDJpUhtJ/y1/eyahFfyxy3UvpRRySfu4/TTjy+Poz8/wDLzsP3jyH7tNEf8sY0tZJIr+WSX93LaxyP/wAjcf3i/u0XHJ+V8fq+nLfy+l6v1WWT1I/Vk+DjFh/whq/wdE3yflr9RupLe6v/ANIelJJa2v8Auv6x8fpL8eD94nJ4aP8AQ/K/T5/Ukv7q/ktf+PX95JbySf8AGX0cfE1C/u3xH+amq33nDz/pf5d6PL/uDupYrn1fS9OSX95mi7Y1mTE73sfT432lo/5F/lfb+VbWz+oereSxfvb/ANX/AHZnNfnHrPyiKtPyd8j2+nRW8kX7z0vT9XK/zDkeA+S/zb/KT/CaS6pocvq2f+7Yssx6xr1GjfHl3I/r+p/dZs8bpcj60/IXVb640e/0+4/e2drL6lrLnQdl5Hm+1Mb9pPIH6cs/y98kR6Ppdrf/AO4u2kl+s3P1f+8+L+STNVqP7x2Wn/u3pVp6nr3Xqf3n7r1f+ReUOQjcDS7FWsLc/Mj/AJy91L/EH54flp5Dklll0/QdLl1q6tf91+pcSelF/wAmcq1f925ei/vHoOjeZpNP0qKz+q/3WanHkdz4aKtNc+uf8eHq5DxG/wANh3n/AMnWvmTRrqO4sPqtx6WV+Ir8vrv1/K+v6podx/eWt16csWZ/966bJ+6fq9/zgp5jfUPLHnfR5JfV+oapHcxRf8V3Ef8A17yej/vXH1D3P885/wDS/Jtn/wAW3Nz/AMi40X/jbOs7H/yjou0Eh/KuD1PONrJ6X+8trcyf8QXLO2P7tr7P/vE5/wCcmr76v+WUsf8Ay36pbR/8i/3v/GuYHZf9639of3b87fUjjk/31nQvPIXn/wAW/wDGLFVGSTCzejflz5cj8yT696n93a2sf7r0v+Wi4SLjmh9oP7t2/Y/94zH8w/8AnGXSvK8F/wCdLPWb+W48uaX6n1D939X/ANX0v9XOX/JuxfnRHo19+ZH5h/4X0P8A3bdS+rf/AO+44/hadsv/ALrG5unxv0c8j/8AOOH5beT9Kikj+tapqksXp3V1cyf78yj8xkdl+XfP35k/848x2891qnle/lsLiL95+7kx/OL+TfG/nG1ns55bfUP3WqWv+7f+LMy8eTxXAyY/CSa11+SS0ikkk/0iL+9/4yZZ4bR4j7m/5xQT8ufPn6Z8h/mJpd/r3pelqOgxWUskckfp/wB7/dPG+azWajHpcn7zGwyPuH80Pyy8pXieXJPK+l6pFqFh/o31q5+sf3f7Ky8vt5iajUafF/duKn35NflXY+T4JdQjsL+11i/ll/TMUkvqRy+nH8P1X/IyjJo/FyY2TzTzN5A8j+YPMcWsa55o8xy6pLF6f/KubaKO3k+r/wDFv2uGOT8vocfhq6+k8peT9Nl0fT9GtfJtndRen+i7L93qksf+VP8A3+YmP97kXJkeS3WgeSrzWNL+p3V/5c0+w/d/4cstNjt/SkuPtTz3XxPzzOx5NO4/iMD81aH5OvJP8P8AlPWYvLknq+pLdXNz+8uf5l9C1+P/AIN8s8PG2eIw3RvyP0bXLqWz1DzJ9a0+1/eSyyRfV5P+JyPjjyf6m2eI/wD/0UtY1Hy5+bHly182aXYfobzJoP8Ax6yRepJZSR/y/wDLZZ/8ms0WPJ4rXkfN3nG+8peh6muapfy+dLr/AI8LK29PT7aT/KnluZPV/wCeeV5NPjy/vGvw1X8stVn0vWfq/wDx73X7uX+7/wBXLOy8n7xo1GP92ivzO0r1Nf0uSP8A48IpJP8Aiv8AeZPtT+8XRpNqtpqPlPQ9G1Szili1jWZYpNLlki9T1bOSTjL6H8j5g48be9k1Xz/9Y8lxaP5f1S68uahpctt9VuopZPrmpSen/pX1qXh9jB+8XI9G/Ln/AJyM1W3sbrR/zU8uaX+ZelyxelYXVzZW/wBY9T/i3l8GZ+PUfu/3jZ4jz789PP8A5V1SxsI/J/k2w8kRy/71Wunfu7eST9n4fsZDxPFczTvg/X9V+sf6PHdf6PFL6f7v/jbM7Hjb8il5V8h+avOl9FHo9hLFp/8Au2/k/u8cmTHiRj0+TK+ufKX/ADjv9T+q/pDWbqWSX+9ij/dx5g5NZkdvj0eN9ffl75D0DymkUkdhF6n+/ZMr8Rn4bzn87PIE95Y3WseS/wB7qEX7y60uP/dn8/pY+I0ZMbDf+cTf+cgZPy31HzRo9xay3VnqnpXP1X0/3kckfwzr8X2fhzLyajwsbqdR+9e3eYPz386eYNGtfIfk/VLXy5b3WqXtzL5t1q5+ua5HZ3lx/cWtmicF/vPizAyazJlx+HjcDw2W+Vf+cbPyv8nwXXnTzB5oi/PPULW1+uxaDc3P1O3ubj7UXxc5JZ/+McmOPsvT4v3n99Jy9Po8mXI8l/NH8zdD1jy/daXZ+UtL0G4/QMuixWttY+nb+nJJyilX+SVP5soyfvf3j1Oo9k8mL95jyPlqCS6s7HVI7OWW10/VIo5JbX/iy3k/ayGR0uN9h+Q/+ciPNv5f+WdG8ryeY5ZdH0G19PS9Lji9P04/Uf4fV/awY+2Mj3fZfsPj7Tx/mPEfYflH8yvMfmDy/Lrlvfy3UeqRepLayenJ6XqW+dDjyZMuPxHgO0Oz/wAjqPD/AJj84vzJknt3urzT/wDeeWWX1fT/AHckfqftfDnJ5Mnivs/s/rPF/d5GEeWZ59U0bXtP9WWWT6r+6tf7zLNM2e1mPxdOmf5e2P8AuK1mSSX+6l/e/wDFfp5tsj5PjVp/zJ8s6HdfU7z616kX/FUmV+G3/mMbMrH8yvUsfrmlx+r/ALsiiypv8RiWlf8AOVHnGPzBFo+n6D/xlijj+sSSRx/5TemmbDHj8LG63Jk8XI+yJNDf88Pyu1mPzJ5cl0G8ltfU0aW5j9OSO4j+LAv909u/5xw1y61TR7+3vL+K6t7X0o9Giij+r+lbxxpF6HH/ACHXMzR5PFxtHbGnx4smN7x5j02DWLX6vcRerHlmTG6nG+D77zj5cuLHzvJp9/6V55cv7m2iij9P/jzvPqvpf8H9rNT4mNcmR8eeavL8HCHzJb/X7q4v9Ultr+WT0/q/p+nyiypr0yc+Z9HutD0OKzs4pbrXNUsPU0aWKL93i7bTvgDR/M+o+T/zCtdc/wB2er6d/F/v23uP73Nv4f7trx5PCyPsOfzHBqEH1zT7r/R5f3ksWa3w3e+IxKe7843k/p29/denLL/dad+7uPT/AOMuFh4j3fyx5K1y80OLVPMkV1FHay/7i7q91KS4uIv+CdsryZHLYx5481PqmpWtnb+lf2+jWv1KK6/4s9T1ZWXMDJ+9fSfZ/sfJpdP4n89AeTvM0dnrnp2+qXWjfpSL6tfxR3Mkf1n0/wBmX0OPw/5OOnyeE897caf/AAf94mn5jedNY0uCwvLeX0rO/sI44vU/3ZJJJ+9/4jmdo/3r5fp/3T5Bn1L9OazFb3H+iyXUvpyyx5s8jPxH6J/kZ5HsfLdrYahqF1Ff/wC7PSiizU5NR+8d1jx/u33NofnX1P8AQ48vx6hryadPo/M7/vf3X97j+Ya/y75B/PfyV5fvL7/lYGjwxaNql/6ek696cX7v/SJEWC6/5G8Eyj+9czT5MmmyeI+eJPyTn1yeK41iW1v4/Vi/u7b936n+/cv0/wC6/u17Q1mTVf4xkZR/yqefyfYxXGj/AO4aSX+9v5LaP/k1jk1jgZMf+ppp5Z8nT6xaXX6Q166ivLX+9ljij/ef8ZeWan8w4GPRvz2/PuOx/wCVk6po9nLLLbxSxx+r+79T+7zoez/7tdR/qbvyS0P/AJ2DXre4i/eWEX7qX/fv7x8s7QyOR2fjZ55481earf1dP0eXVLCO1/vYrL93/wANmJjxuXqMmRm/5Tz/AJjah5utfK+oazdazHdel9Vlll9SP+7yvUY8bPR5Mn+USbzV5O843n5o3VnqEUsVvFLJbRRSepcelJH/AHTek3wfG+OPJjxY11GPJlyJ9/zkDp2seS/Mf/OOfmDUPSsLywivZL/0/wB3HH9TvLSXl/yUy/R5PCcTWY36s2PlW+vLSKSPzbL9XuovVi/0GP8Au5P+e2Q/lBxPy7y/X/8AnFPyB5s1m/8AMHmD0r/WL/0/r9/LZfvJPTj4r/x84/nHIx5MmJC2v/OHf5V2c9reWdraxXlrLFJa3X1L+6kj+JftXGP5xn+YyMN/5yX8qx6X5KsLO81SK/8A9Kkuf95vq/7u3j/12zE1GsbNPjfBX5Lebkt5/Nvlu8l/0PXpYtRsP+Kri3/dfD/rpmdkx/u10eT94zKd49L06/8ArGjRapb/AFr/AHqjk9O49T+bKXZeIn3lXXLHUNK1TQ9P8uRRfWv3l/ql7c/WJP8AhUyrJjbPEYH+YfnWDyv5L1TS47qWXUL+KWysPUl/eepJ8EuWaPT+LkcDWaj92+PNL/3uikk/3VL6mbrJ/duixv0s/I/yJpX52aH+h7jzRf6DqGly/wClRWV9eW/q/wAv+8r885rH+6yfvHZZMf7t9m+WfyF1Ly3p0Wjx+c5dZ0uL+6sNakvNQt/+nxJsv8TG4nhoq+/K6fQ7S61DR5bCLVPS9OL6l9Yj9WOSTi0X71OGWZNQuTT+K/KH/nLnTdK0/wDMO6/Q9rLYWd1F6kth6fp+lcf7vXjmy0eTxXE/yb5BeP8AcRf78zPaHvv5c/mN5g0uSK4/46kcX7uX1P7zNTrNO7rR6h9c6V/zkDqslp9Xt9Gi9SaL0/3cWa38u7n8w+afze88a/Jp1/cSS/UPr/7uKK2/5qy/R6f9463tDUPkv95H/wAZM6F55H2LyR3UUkf+6pfUxV+k/wCXPm69s9K0vXNPliluLq19OX1P3n+7OTf8m832P97jdLk/dZHr8f5o+Y4/S/dWH/GL05P92f7PB+TT+Ydffmbrkn7u3tbWwj/4rikkk/yfiZ8fy6/mFKf81PMcjy/6LYfvf72L6t/xXx/4jln5dr/OZEBa/mFqtvPpckdra/7i7CLTvS9L93LHHIjfvf8AkXj+XX8wlfmrzHqXmTy5rP8AotrFeaX/ALkbWWOOOOT+84+lyzS9sY/3btux8ni5Hzn/AI00OTTZbPVNL9W4/wB9Sf7tzn/Dek8RFeWfNXk7R/VvLfRrWK4/37H/AHn+xwZMbZjyY2WwebtY1y7+p6fF6Ud1L+6zEyY8eJs8TxXt0d9H5P8AqFvHYRX8ctrH9a+s/wDGR/2mzpfZ/H4unea9oMnhZHar540bULGWzj8pRRSSxen9ajkj/depIkv7r9znQ48bz2TUMDj/AHf7uT/nrmY0Jgn95iwRfP8AusVVI8m1MMTQIJPzG0bzJcXUVrb2ul3P/Ff7z1E+LOa9pMf7t6z2XyfvHo3+JtOt3ijs9Z/d/wDFcvqR5xHhvd+IibXzd6j/ALzVIoo5Zf8AdmUZMbcyCeCDXIJY5LqK/jli/exZUr4O/Nv8r9V8t6lLrmlxero8sv730/8AdfqZvtHqPFef1mn8J6/+Rf8Ayit1HefuryL/AEmKw9L/AI95PhZml/1s33Y+s/efl3Rdsdn/AOD/AJh+z/l/XLTQ/LnlLS7i1v5ZP0XY/wC81lJcR/3aftLmHkZ42d2n27v/AJiv+ZaZFtQyarBJfS6f6V16kX+7ZI5PT/d/8W5JU2yDS831/wA8aNp91Lp8fmi10vULCX/T4rm2kuP8r9nL8ejyZWP5jHiflh/zkD51jk/5yruvMGnyxa9b+XPy5sfrUvpSfV/rH1i55f8AFn+7EyGsx/u/Ddlo3l//AENR5nuL610+80G1i0+X+6uraKSP93/N/q5qcmndnj1D1/zV+YXnHyPodh5gj0v/AEe/i9S19T+7/eZiY8bnZMjA/Ln/ADlL581DUv0f5g0GKKz/AHcf7uykk/vP9nl+ox+E4mPJ4uR8+/nvYyaf+Y36Qji9KPzHa21zF+79P/WyzT/3bidof3j7S/59/wDmP6v5482+X5JfS/Smlx3MUX/FlvJ/18x0+T944mo/u32b+dU/qeavLdv/AMsulyyf8jJP+bc7Psf+7ee7QR/5Owf7n9UuP99WH/JyT/m3K+2P8mvZzHP+cs7r0/Kvlez/AOWrVPU/5F275R2X/eM+1P7t8ISep6f/ACazeuiUZJP+RmWpQzyf9fcqQ9e/KvWbTS7TXo7yX6hb6zdWNlLrPqf7zfvOXL0v285f2kyeFjxu37LyeEn3/OR/nHRvIfl/zb/hv8wb/wA2yazpcVlFf3MXqRySSc4J4uX2PgzRY8ePxPEx5HZY/wC8fI3/ADjLJoflux8x/mBrkvpSapL9S0aL0vUk+r2/2myesyO90b65038+/LmsSfU7O6i/df8APOTMHJ+6c/H4aYX3njyzcf8AHQuoosx/Eb3wx/zkZoGlf6L5g0OWKW3/AN2+n+8zZ6PI63tDG+PLS69OT95m1dM+jP8AnHDzjP5X/NjyveR38Wl+rL9Wluv3npxx3H+rmt7Q0/7tcj9adY/MPUo9Vl1SOK68x2fpfvdZto7j0/T/AMrOX1mo/efz3FZNB+ZV3qmlf7j5Lq6uLqL/AEX6tH/pHpyfs/6+UfnMjY811LWPMeh6r/pFhdRapf8A7u1l/eepFH/xbyzE/eZf8Y4+Niip7XyrZ3f6U8yRRWuqf7qv7L1Li8/5FfFmXp/ExK8I84vpX1r/AEO/1m6s7qX0/wDSfTt7iWT0/wDirLnHeXfVbHy3JLHpejRRahL/ALtjljuLj/ZSy8s2GPIqff4jvtP+q/pC/luo5fS9LS7KP/dn8vGL7eX+Ivhv/9LgXnWf9H65fx+U/NF1qmj2t1HJYX8fqW8n8y5x/ieFkcdht3PY3k9reap6d16svqX9hH+7k9OP/dqrlniKpaVPJZz/AFiz/ex+r6cXqR/7ryjHk8LIr2611jWNLn9OTy5+ntc80WttougxSen+89SR/wCb/fq5udRqGGnxsT/M3ylr/l/TdLs/NFrr3lfzpFFLJdeV9Wto7PT/AKnHJ6S/oeWB5PV4/wC7eeanJjyYvDclH+RPM/k7/DMul3HlfRrXWLW19O6v7m2uNY1C9uJP92/Y9KKHMjT5P3asnk8q32sajoOoeT7ry5LH9Vkjv/K8ltHZyR/8W8ovid/5f2skxxvmP85tc1G3jtZP+Pj6/wDVpYo/7v8AdxvE3HMzR43ZpP8AlR5DTzIkvmTXLX/cfYS/6LYf7r/d/wC/cdZqPC/duXo9P4v7x9BT/nho/lP/AHH6PpdhF9V/5aZP+acox43L/MeEmmjf85ISahJF6dhFayS/8WxyR4+Gzx6jxXqsf552NmnqXn7qOX/duVORk8N6N5V/NvyJ5wf6nb6hFa6h/ur1IpI4/wDgst8Nx/EfMieXNN1j8/vNGj2csWl3F1dfVopf7v8AeSW6Nyyzw/Fxup1CrqWm655P1m/0u8uorXzJo3qajFLJH6kcnpycfst/N9vNZ4mTE7Ps/wBn8mp0/iY8icwearvXNKlvNU/3F6hFL/pX1KX07eT/AJ4cOf8Aw+Ymo1GN6jsftzUYtR+T1GN5Lquqz3CRfvZZfSlzP8R6jUY/3eRU1WSSPSobj0vS+tS3MUX/ABkj9FuOVvkmNkmuSf8AHLuP913VrFJ/xt/xtmixvtXsXqP8HyY331/zjRJo3/KtYrjVNeitbiW/uY/qEfqSXH7v4fsLnfdl4/8AB3y724x+F2rkfKH5jWt15HutUt/MkXpaff3VzHpd1cyen6vqf76zntRo8mJ7DsvWafL4f7x435c1zTfL+v3Ucms2v1f95HFLHLH6n7z4oso8PI9RrNZotVp/7yD27yXY2v1HVLOzlltbi/iivfr/APuuT7ay5s/8m+UazHjxZP3bzPVfyES81n9KfpT9KXHqySerJJ/vzB+Ycf8AJvb/AMkvy5tdL1+68v3H+n29/YSRxep/vzIeH4rZ4fhPRpPy18j+W9f/ANI9KLUP730pP+acs/2tXrUfmqf91p9nNFLH/d+lHl/iNeTGk2h+btVs7GK40/y5fxerYRx2sVt6cckcnqfF9rHT6zwnA1mPxXhn5oaN+annTWLXWNH80fmD5S9K19O6sNJvfTjkkjk+16XrcMv/ADuNwfyb5u02PXPL+q69peoWF1dap/pMl/Fcyf6R/pEnr+q3+vmtyeHlcTJp8jKNG0Dzx5sg0+88t/pn6n+8jlitrb1I5JJPh/er+3wy/H4bPT6d9h/lf/zinrPlexi82fmZ531nzHrn1X1NG8r+r6lvYyf8Ws3xc82WTTuRjyPy1/5yF/KvVfI/ny6uJLCX9H6zdSyWF16f7v8Am9LIY8nhM8jzTyrqWq/vdPjuvS9L/eWX/jH/ALqbHJjbMeR6NpXnHX9Pn/vfSuP91XWY/huX4j6l/K/8wv0fBrPmzXIv09H5X0u51H9F3v7y3/0OP1figx/d4mzxPFfoJpX/ADjt/wA47fnh5L0bz55LsLrybb+Y7X6za3/lySOOO2kk+KVfqc/rQfC+Z+TsvTudp/bjtnTfu/E43n1p/wA4VSeR3tdUt7//AJWhHYXUlzLLJbW9neSW/wCzF6X2P+ReUfyfjxOt7U9pNb2n/jGR8jf85PaPo9noc36P8uX/AJck9L1NLivfUj/eRyfv/tplePw/E/dut8P92+Bfy80PUfNHmew0uzl9WT1f3v8Axjjy/UZPCxo0+Pxcj9N9N8x2PkOxtY7iWL6xF+6i9X+7/wBZlXOdeleZ6r+eHn+PVYpND1TQdUs4pf8Aj2/d3Hp/7F2zJ8No8R7JP+efmOz8o/pz6hL+9/upf91yyZR+8cvw8bz6x/OLX/zM8v695X1z9DWt5qkXpaNYWUklxJ9Yjk5fvZfh/l/ky/8AunAyfvcb6R8qvPpflyws4/S9S1i9P6//ALs/u8wMmoyNGPGgPM0ElxYy/wC7f9+yyZiN6TeXLW+t7XXv9Al+ry2vqRf8843y/wANo8R+P35r313cfmN5juP7q4tdUl9L/ir6vJ/zbnU9n/4u6nU/3j1X8svNujx6rpcmn+lFcXUUseqWEn+/Mr1Gndlo9RjfYaP5O8wWn1PULWKWT/duat32Pw8rtO1Xyz5H81aD+i5bDRrO1l9SW/k/d/3mVfvF/d4nvGq+bfKv+JJdUs5bXWdPuv3kWqW37z07j9qLAuN8P/8AOavm1Nc1/wDKrTP70fUNXuP+ecklpEmbfRDZ0Paf94/Un8gdYutc/KDyHeXHqy3H6Gto5ZZP92+nHxzWZP7xi9pdJP8Aff7zLPDVVS1nkj9T6rL6f/GKTH8vkY+I/Mn/AJzP83T65Y2FnpcUsWn2F1LbSy/7suZP+aMdPj/eOZkx+Fjfmn+kbrT5ItQs/wC8ili/ex/3kWbZ172Tyz+bd1cQS2eqWEUtx/v3K8mndhp9Y9G07zjquoWP6L0vS4ovV/upY4/T9L/KzE8Ny/HfPv5xabPJrlhbyS/WpLCL1L//AKOJMz9I6XWPNNDsZJL6L0/3sn936X/FmX5GjHjfeH5GWt35L/OLy5b6fLL+j7/0ra/ltvU9SOOTnFy/4KPNNqMfiuy/usb9XrrzNa+U7T6x5k16wl0+L/j/AJP9DuPT/wAqJvgl/wBhmP4eTE638xjfNP5qf85UeUtLsbqz8p/7nryL+6l/u7f93/lNmfj7PyZWf5jG/Jz85fPF3541WLWNQl9XULqWSS6zbafT+E4mTJ4rwb0/U9X08vanrfkfyxfR3drcf7rv4o7mKL/dcsfqfFmBqHYaPG+oNK0BI0ikj/exy/3Xp5osmR32PG8q8/8AlyfzB5j0vy3bxerJdepHFF/0bu2ZejyOB2hjfIMf7t/Uk/delnQvPIq0+3/zKxV9m/8AOP0+q+aLW68p6Xa/pTULD/SbWKP/AJZ5P9bNto8nhY3A1mnfRcHlXzVIl/cfoa6it9Gikub+W5j+r+nHH/xlzP8AExuD+XyoB7DVY0lkksL+1ji/vfUtpI/7z+bHxGvw0DJY33P95YXX976f93J/efZ/kyfiL4aAvr600uP1NUl+oelL6XpSf3nqf6uQyZMeJcenyZWZeQIJ/Nl9rOj6fFL9YutBvrmK1kj/AHlz9T4S+lx/ys0vaGT81j8N3XZeP8rk/ePn3XPIEF5JLcafL6X/ABVJnNY9Q9Jk06TaH+Wuo3F9+89K1t4v73LMmoXHp31p+WX5ZSXGo2un6Xa/X9Q/vJZf91xR/wC/Zf5UzA8PJqsjl+Jj0qP/ADtntNH88WvlPT5frVv5c0a2jv7r/ft5cSTTy/8AEs6zR5Py2Pw3k9Zj/M/vHlSSRyf3f72OL93m+x5MeV0WTT5MSqjpz/vcyGhMEkT/AH7iwRXqR+OKqscf/IzJtSjqPlyDzZpt1pcl/LYXEsX+i3Uf7uT1M572gyfu8b1Ps3j8XJkfOcH5LeeND1mWSP61Fb+rH/x8+pHL/wBd5yeTI9Zj0eTE9V/Mr8odc4Wtv5Xurr+6ikuv3v8AuzMfxHLyafIxL8ufyr/Ma31WX/czf6Nb+r6kv1307iP0/wDg8dRqMbXp9HkfWl9ocH6Dl0vXJYtZ/dfvZf7uOTMHG52TG8W0bQLTy/rF1p+n3Xqx3X+9UX956Uf2oos6z2f0/wDyIeU9qNR/yHfszYz2un2Ol2cl1FFJ9Vto4opJPTk/u8XCYx541G70fyH5o1CzupbW8i9T6rdx/wB5FJ6npZlaPH4uoxsdRk8LG+eLTzV5tk+q/wDOx3/730v92/78zfajT4/D/u3U49Rk8R9jZy7uHwt+YepfU/MH5g6pJ/x63Unpf9G8fHOox/utO6fJ+91D89vyn8zQah+e/mPUNY9K6k17S5LaKKT+7/dyJ/NnIdoZPF/ePYdn4/Ce+6r+WX5c/py1uI/+Ohql1/oulx/3fqZrPEdt+XxvePzJ07y/J5V0uPVIorrT9Gtfq0sUf++/5sryZGePG8q8l+Ufy80P/cxp8UV/JL/dSyfvJMrb/wAu+ZP+cpL6x1jzV5Sjt4vSuLW1uZLqWP8A338HHMzT/wB06ntBPv8AnEXUn0f87PLkfq+l9fiubb/knj/lMbhf5N+jH5sT/WPP/p/8sul20f8AyMkds7vsv/F3le0P71m/5Mp+/wDMdx/vqK2tv+TrZgdsf3jkdn/3byX/AJy2u/3/AJN0/wD4qvbn/kyuT7La+03xn/uz082zpVN/sfu+mKqPxx/u8VYP5m1KeznsLe3tfrUl16n7r1ZI85P2k/vMb6H7J9l49Tp8mTI8l/NHzVP5og0Hy/Z/70XV16cUscnqR/vP3SrEuabT48eL94uo0/hPadZ/IXzHp+gaX+h7q6l+q2vp/UI/7v1P5sfEcj8uj/yn/IHzdceY7D/Ekstrp91/vV/uuTK8n71lp8fhJN+c3kDUdL1W6j0eKW60e1l/dS/3n93/AKuV6fw3I1GN856rqPmCTSpdHvNL/wBHl9X97Fmfj8PxHWZPEeLSfu/VzOdcy3ydrMGn+Y9B1SSL1Y7W6tpJYv8AfvpyZRrMfi41fpZ5j/OX8wtQgsLO4sJdG8h+Y4vqVrYenJb2f1f/AIqZftv/AJWcv+Y/duP4b6MtPNXlHy/+XN++h/WrqT1frujXUkX93+7+Fft5X+7/ALtixfyr+bHnTzJpX/Oyapa3WhxRenfxRxW/qR+n/K0vqY+tkpebpPLOuT2v+H/Mesy3kUXqSxenHbxxR/5Mv2HyzUY8bX4jyrWLTTdUn9OPVLq/uLX/AHb9W/ef8GuYjJgl9pWnaekUl5LL6cv/AB4W0f7z/Z+rk8eRUg066/R8n1izlltfSl9P0pIv+TTZkeIr/9PyrqP5h65o+lS2dv8Aoa6j1m1+rSxfUY5LiL1I+LP6ucZ4fhOOxLSr6DVI/rEf72S1P+lRR/3kf/XWV5G5mWh2t169hb6Xa+reXV16dhax/wC7ZJPhix0/94x8N6X+ZX5eeY/JflyXS/NHm2KLzpoN/Lc6z5IkikkjtrO4j9WK+s76Lkjo+Zeo0eT/AFRreNx+atK9CKz1SKXzRbyyxSS3V7J6kn/PDljjx+E3Keq336Qu5Y9Pluv0XF+8ii9P0/3f7XJYP5MryNLJ/KqXVvYy6hH/ALxxfu4pf3f95/LlmNz9PjeVfm/IkdjoNvJL6sksvqf8jM2WnyOXkfQ/5Efoqz8sRaXqn72OKWT1f92erlGtdto/7t6Nqv5J+Q/NH1qTy/FFFJL/AL1Wskf7v/hkyvHkyNmTTpDpv5H6NZ6za/pS6iupIvSkltYv99x5Z4nitmPTvS/z0/IjRtYg0G48t2vpera/7yx/u45csyfunH8PxXi35ZfkZ5us9Si/R8t1YXFrL6ksWo/3csf++scmoXHp/CQHn+0/w/8A85Q2Fx6vpXEVrptzLLH/AMtElv6Tf8m8f8m4OTH+8fV+oz+VfzE021s9Qv5f0xaxSR2HmOOP/SI/5ov3v97mXk0f5rH4jidn9sZOzMj54826HrPkeSKOPzHYeY7e6/0b0pLL6vJ6f/F8X/N+c9qNPk02T95630XsvWaft3J/g/7jNBhGuT+S7O1tf8SaXL5X1DVIpZLDVLK9kuLOWSP4P7qWFuP/AAeZeTH+7/d43Taj2g1uh1GTT6j94yify4mseS7C4s7q11S3tb++uYrq2/vI45LeaVfVX9jMfJ4jzX5jH4jF9cuoPqPk2OO1upf0p9Wj9W2ikuI4vUjReTf5GYOj0f5rJ+7fQvZv2k0/ZmPJ4j9Dvyd8s3XkvQLrR/r8WqRy3X1mWW2i9OP+7zrNHp/y2Pw3k/aTtjH2nqPzGPHwPL/zN0DSvMmo3Vn5gsItUs7C69S1tbmKOSOPMfJqMi6fT6fw2B2v5ZeQLieKSz8h2t1cRS/3ttYxyf8AGmV/mMjXkx6d6X/gq+s9Nl/R9hFpckX7y1tbn0/T/wCMXFf58oyZGHiPKvMf6S8vzyvp8v8Ao/8AeRY+G5ePUPKk84+Y9Hvpdcs/McWjSSy/vZZP7z1P9bHHjZ+IzaDzx5Y1zy/LcXGs6z5t84fvJPrUcclxH6n++IpfsphyY2xnv5eaxdST2F5JLL9Xli9SW1uf7yP0/wBlsr8RryPWUf1EzStSHk/33JlDa891XyXBrmqxfU7D61ql/LHbRRRx/vJP5Mnp/Ey/u2GTHj/vH31+Tv5JWP5Z6b9Y1iW11TzBL+8iijj/ANHsf+anztNH2f4Tz2o1HivS9Zjjkjl9TMpofDP/ADlD5O8ueaPIevWeqSxWFxFF9Z0u/wD92RXkf91xzF1Hht+N+Omh+VdRs/Pmg6PbxXV1p9/L6l1L/uuP/frY+J+7Z+H4WR6hrknl/wAp65Lo/mjS7+1uP3UkV1HF6kclv+zLFmPj0+TL/ducy3Q/OPlGNNU0/S7W6v7PWbC506/tZI/q/wC7uI/S/wArM/Ho8n+Ubcb6v/5wm/NiT8t/zNv/AMl9cuvS8n/mX/uR/L71P7u21SOP9/Zr/wAZU+PNnkcDtDTv1sd3t/7vMd1b4B/5zd/LlPNnlmLWLP1YrzS5frMvp/vP9Hkj4y+lml7Q/dfvHadn/vf3b8q/yLtJPL/n+11DULD6rH9VuY/3n+/Ps5DUajxcbl6PH4WR9633kv8ALz8wLH09Ui/3IS/8ZPT/ANlxzWY8jsvDSbQ/+caPL/l//SI/qFhodrLJc/u4v3n7zLMmTIuPHjxf3b6Csfy98uecPyv1nyfbxRS6fF6dzYSx/wB56keWY/3uNhkyfvHjfkD8i/J3kO+i1TULW1+r2HqyaNdR/wC65LjK/wAxky/3i5NPj/yb2nQ5/UupdPklsLXT7W19S69SX1P3n/NmUY8f7z948nqMmTFkSvVbXTbu1/Sml6p9ajil9OKw/wB54/8AjL/xbl+nx42/85kyqfl+TWOd/HJder6sX+/I8v8ADbPEfj5/zkDoEml/mn5t0uSL95Ff/WZZf+Yj9/8A8zM2XZ/9215Hi+jar/h/zPpeqR/3dhL+9/4x/tZl5Mfi42vHk8LI+tLHzHHqEcWoafdfu7qL+9zTZMb0uPIns+pa5qEH6PuNGtbq3/vIpZJZJJP+B4ZQ2PVvLOnearjy5FZyelYaPYS/WYrX6tJHcf8AI2V8oyN75Q/N7X7Xz5+Y3qWf73S/Lml/o6wl/wB+SR/vXl/4bNzp/wB1jee1mTxcj9pP+cb7TUdD/KT8qtPuLWW/kutLsfVsLb/fcnxN/wAJjj0/i5GjJkfoTp0Gh2fq/o+xii/u/wB7/vzNt4TgIWfVZPXls7iKL0/91S4q/IP/AJy6/KjVbe+1S4s7X/cHqkst7o1/F/x7f79tmzRajH4WR6HT5PFxvyX1WCTT9Rls5IvS9KWSOWKT/ivL4f3biZMac6BYwfpiwkt/91S+nLFjkyN+nxvs3Q4LHT9KluPSitf3X+681OTI7N85+cdGn1SPz55sj9X09LsIo5f3f/Fnw5stPkdZqMbDfySn8uf4qsLjzZ9a/RcUUv8AvFHHcXH1j/dHGJvt/HlmsaNO/YH8vfyZ0byf5A87/nhqGqWus3Gl6XJq11pckn1e4srfT7d529Xl8LS8f9hjj0f7v920azI/H7zV+cvnv8wPMGqeZPMmvSy3GqS+pFpfq/6PbR/7qgiXwTM/Hj8JwGOSeYJ+Esckv7uX/izMvxFSu+f6xJaySf3fpf8AJzK1Y36fpyRfuv3f+6osWT7s/wCcXvI//K0PIfm2zs4vV82fl9depYRf8tOn3kfqyqv+zzW6zG7DR6jwnt1p5Hkt4/T/AHv++/SkzmsmR6nGzf8AIH8j5/NH5jX/AJw1SL1dD8rxSW0X7r+8vLj/AKpJm20ePxXS9oZPCfi35xsf0H51876X6X/HL80a3Zf9I+oXEWb6HN55AQSJ/ef79/uvUyavS/y28/3f5b+Z4tct7WK6s5fSjurC59SS3lj9RJV5cXX9rFX6laV5/wDzbvLH9IWejXV/b3VrHJ9aksriSP07iSaVZ/5P+Ph82Xh43A8TIze+8x+f9c8uappesWul6D+lPVjurqWST1I7OSP7Poc5P+HyH7vFkcjw8mViXnT84rvS57+30/VIrr1bWK2isPSjk9P6v/u/1eH95K/xtlHiN/hvlX9M6l5o1y61zWP9KuPV/vZP3n7yT9rKmT1b8qPNSeV/zY8h6hJL6VnLqn6Ouv8AjHqEb2v/ABKTFOR9K/8AORn5beXNLnsPNGl39rpeseY7qWOXyvJJ6cl7cfaae1/y/wDfmUazR+L+8xuRo+0PC/d5HzJ/hx9Ltb/XNQiurCS1/dxWEkf+kSftfCr/AA8P+LMwcfZ+TK5+TtDHifon+U995Ht/yk0bzh5fsP0Xpd/pf6S1mW5l9S4+sW/+9Xry/t8GXNtp9PjxOlyZPFfmTqXmOfzR5j1nzRef70a9fy3sX/GOT+6X/Y5j5HISu61W70fWLDVLOWWKT/fsX+/I8yMavoLy/wDnNPHY/V9U8r6XrMkUVzHa3/pxxyepcftS/BwyfiZHHyadPrT83rH14ri88m2stxay+p6X+j+nLHHb+h+9/wBH/n/eZl48fi/5RwMmTwv8m7SvzN0PT4Jbe88kWt1HdX9zqP8Ax7+pF9YuPVi48of91Zl5NPkyuDj1mPEq6V+ZPli3fVPrHkO1ure/1SS9ii/0f91H6kPpRfEn/FL/APB45NPk/wBUZ49Zj/1Nhv5k+f7HVPL91JofleLRrywlkvbX6tFbx/u/g+FmROfwp6mYOs7PyeG5/Zfanhah88eVfzR1i48zRahqEX1+z0uL6z+i/U9OSX/Lzj8mN7vHrHpfmr839S8+WN1J5f0uXRo7CL91qkkkdv6Ukf2l9L9vKPDbvzDF/LH5t32qf6HeRf6ZF+7+tR/3cmV6jTpx6xV/Obz/AH3lv8vNL/R8strqms69Y20V/wCn6npxx/6VK3/JHMvs/H4rgdoahmXkvTYI30v05fr9xql1FJLf/wC/PrEn97/s877T48el0/7t861GoyarJ+8fr5Pp2nXD2sl5YWt1cWv+8sskUckkXp/y5zT0rzT815/T/LbVB/y1XUcf/Iy8zP7Lx/4Q4er/ALt4ZocHqaro1vJ6v72/so/+nhM32s/u8jqdP/ePtXOTd4/Mv86dcjs9D8+Xkn/H/ql7HFL/AM9M6HWZPC07r9P+91D8q7TWZNH826Xqkcv1X0rqOOW6/wB9xyR8c5T/ACb0HiPpbStRjs7q/wBQ8wXV/dSSxenYapp0ckn1b/gcwHdY8ifeWfPHqXUtx5s1nXtZj9L07CL0pJI/Tk/37Er/ABZVkxuXjTWxeez1K6uLeW60vS5fUkisL393J/scqV4h5q1iPzh5xv7iP97b6Xa/VrWX/jH8X/Esyf7rG6nUZPFyMy/KTUo9D/M3yvrlvF/vBL9Zli/4Rsr1GRrx436MeatVTXPOOs6xb/7zyxW0UXqf8Vx56H2Xk/wd5DtDH+8e8fk1B/uK164/37fxR/8AIu3TNZ2pk/eOX2f/AHb5p/5ywu/U866DZ/8ALLo/qf8AIy4/5tzL7K/unE7U/vHyt6nx+p/dR5snUNviqDxV5V54/SNxfRW9nYXUscVr/pVzHFJJH6cn+6uWcZ7QZP3j6z7F4/8AB/3jyXSn/wCQh+V/U/u7C/tv3X/GOTMDH/duP2pk8TWvvW6/Ol9Pj+px2Hq3H93axf7s9TMHI340f5c/PrSvJc8lv5s0a/utYv8A95Fdf7r9P/fUWONKQz/mbo+oal9cjtf9w+qfvIoriP0/S/yfizHyY3L8RV1zSvJ3mTTpbeOwii9WL+9jyHiLkx435xfmV5OTynrF1b2919at/V9SL/jHnSafUeLjeW1mn8Jhto/1P0pJP7yWWOSLL8jiv1Z8v+cdA1TyB9Y1S6lluNU0v6tYWsdt9Yt7aOSNPhggl+x8a/aTOb/MeF+7yNeR5zo/5r2Plex8x6HqlhFqkmqenJYXVxbfWJI5LeTlx9L/AC8rx4/CXJjVdD1WC80q61T9PX+g291L6es2GnRx/wC7JP3Xq8XyjI15Ht1pBJH5ftbi81S61nS7X93YSx+nJHF/xumP+TcdIdOvvKNvfS28kssuoXX7y1lk/d28X/A5Xjx41QHmd3vIIvrF16VnL/yxWPqf8l8v/dq8zurr05Io7PRpbqP/AHVLexyR/wDDYW5//9TyPpX+Fbz6rJqkUUUdh/e3V7+8t/Uzj8eTGxeveZtV0a80e1s/rWjWtv6Ucel3/wBSt47j939iJrpcy8mTHlxqxLyPff4b8x2usRxRSyfvbew+s/vLeOS4j48v9hmp0+TwsjJOfzUjnvPKstv6UVrcer9Z1nVI/wDei5juP91fuvgS3/4r4ZtvE/eOP4j5utdNks4/3drdX9vF/ur0/T/ef5OZGTH4qst0PWb7Q9RtdQt9LltZIopI/wC9k/eRyf3qy/5D5h5Mbc9Gur7TtL061s7O1+q/Wv8Ajw9X/dkn2vib/Jw48btceN80/mjfSapqv7v+7tf7rNlo8bXqHr/5J6zd6h5Zv/rF16t5YXXp+r/xX6fw5XrMbnaPJ+7e8WPn++0v93JL+7zE8N2fiJNqXmfz/bz/AKc8l6zay/X/APeqK5j9ST93lmNWW6B+Y35sa48Wl6xFFLpcv97dSfu5LaSP7LRY5GeN7do35jfpCOKzk/e3kX7uWWP93mOuR8H/AJjeZ59c/OLzR5g9X/eDVLaO1/ef3tvZxpF/1UzMxf3bpsn94+kfM/lzUtP0ry5588ny3UtnrPpSazpdtLJJJFef7quvS/k/35k8eTwnU9oY/wB49fvk8uXmm+n5s0v95dWv7q6j/vI5PT/ysy9Zp8eX+8a+y+1MnZmp8TGkNj5Y8v8A6KsPrGly3Ucv+8sv7z+7/wBX95mD/dPYZO0Meu/wjI8Ru9RutH8x3+h6H6ul/WtZk/ReqR/3dt+7tv3Uv+R8WYGodDqMePLkT7Q/zU06R/rGueTbX6xLFFH9f02X6v8A3f7TWsv7rKMfamPF/k3Ex6zJpXsnkfzN5V8wQXVvJ5j1TS7iX/erRraP6v6n/PXn8eZf8qY3Lx6j809G9fQ7N/8AcX5cilk/5atRk9T/AIXMfJ2g5/5dHwarrNx/vRf/AFC3/wB9WUfp5ifmMmVs8PG9V8ueRL7WPKuva5Z2v+kfVZf0DFc/8ftxH/lfyZttPo/Fx+I4mTUeFkfEfnWTVfLc8X+KLD6rb6p6kkUX95JYyf76lyGPI5zxu68paPeJdXml/VbqSWX1frUf95l+PI2Y8ifeS9Kezuovrl/LJ/yy2Ef93lmRv8R9N+WfJeo6pB9c0+19X0pf9Pitv7yOP+b0sxMmn8XG0ZNQ9asvKKXCRepLL6mY/wCXxuJ4mRFP5A9R/Ukv/qtv/wAWY/k8S/m8ic+R9V8gflvrl1+kL+XVPMn919a9P/R7KP8Aaii/y82+j0ePSuJqNRkyvpC0846brlr9c0e6iuo/92/78jzbOCk93qsdxJ6ckv7zKlfCn/OWXO3g0a8kuvSt7WX+6/4yftZg6j+8c7Tvkr8q76Cz8z2Elx/vPfxfUpf+Rn2sqbXt/wCc35NP588syx6faxReZ9G9W58uS/79/wB+2v8Az1zM0/7rI1eI/PHQ55LO6/eRelcWsvp3VrJ/ef8AFqy5t8blPS9RfUdU0qKTS7/6r5g0G6i1bylqkf7uSO8t/wB7FxzKyY/3bbk/e437Z/8AOMv576b+fn5XaX5gklitfOGjenp3nzRv92W15H/u3/UlzByPPZGW/mxo/wClPKuqRx/vZIovU/55/tZgdoY/FxtmnyeFkfjz5j8v33l/8zbW3vPSi0e/tf8AQLWP+8i9Pn8X/BZof8m9Bj1HivQYNVu9Dnikj/ex/wC6sxcjnwZvJ+Y0GsWP6H1y/ltdPli9OWX1PTypueX2vmPX7Pzd6dv+fEX1f93bXUXqW8fpx/yrx/azIx42L6Cg1yS81Kw0PT5Zde0+1uopP9G/eSS28fxccdPj/eOJ2hqPC07Mru0/xh+nv8Q6NLYSRS+ppeqRxenJbR/76uvj+PMzJp/FeEQD3enW72un/WpZfVl9L93F6n7v1OP7L5fjxu2x4/3aAvr6Cznv4/3ulyWvqxyy+l/uv/dUsX8+TyY2jG/Jz84tVvtQ83XWsahL9a1DVP3d1L/d/wB3+6/4hmRpHLyPC50ST1f9+ZntD3TyloepR6PFqFnLLFH/AL6/3XJmo1GT947XT4/3b1ryz541/T5Io/qvqyf79kzEyafG5+PUJp+YXnj829U8uReT9Di9X9My/Upbq2/3sl+sf7oi/wBbLNPp8biazWZHzT5H8seatY81Wvk/S9B1S/8AMksvp/4cjtvTuPT/AGuay8fTzbf3rqfEf0Q/kZfa55b0f9H/AJifVdL1S69KOwtbL/SLext4/wB1FatLw/4bL8f7poyfvX0rY6i+n/7i/qssv72WP61H/dxx/ai5ZYxRWpXXqPa3Ef8AxXJirxj8/rGC4/LLVY/Si+sS/wC8vqf7rk/nzA7Q/u3N7P8A7x+B8/5e32oeZ9e8yaxYfWrO1v8A04rX1PTjvbj0+XHk37C/bbNbjyfu/Dxu9/J+Lkd5S/LxI9csNP1SX6h+lJZPSlji9P6tcSfFEv8AwOZGsx5MX94wx+Hiyfu31z5V/wCcYdf1yxlkj/NXVNGuLWX09U0aSxjuPT/4xN62YmPT+K5WTtTwv8m998lf84+/lz5f0bzb+XfmTWb/AF7/ABH/AKTqms6r9Xjjjk9NIPSWVePD+fM7T6N02s1nivyw/Mn8oPM//OP/AJ7i0u8v4r/Q5bqS58pebbKWO4t7mOOT4f7r/dsX+7Fy/Jjyf5Rx8eR9A/nF+bceqf8AOO8tnZ38ul+YPNt1Y+XNesIpf3dzbxyeveRcf99yxR5DSNnaH92/Pd5PT9KT/dmbJ1Lc88np+n/df76yao6C6+sQRR+l+7/df8k8h4quvkjjgij/AOSWKvqr/nCL8wtR/Lv84bqO3itb8+bfK97ZRWtzJ6fq6hp/+lWcX/J3KNR/dt+N+kWm6xrn5gR2sd59Vl1i/i9SK/jj9P04/wDfTRL9rh+zmlyY/Fd1j1H5VhHm3VfP/kvWdL1zyPdS6Nb6DFc20Vr/AMedz6f72X61F/u3nlmNxMn71+Q/50z6brH5qfmLrGhxRfovWdel1qx+r/vP+OpGl9Ov+wnmkTN06l50ljJ6kUfpfvIsmqEu0eNP+K8WT9I/yk/M3WNP8ieW9L+tS/U9LtY7L0pJJJPS9P7P2syMasi1nzjfap/u2X0/99Yq8s1WT1I/73+9/vcqbULo+q6V6/1f+6uLCL1Lq1k/vP8AjKv8+KtXesPG8VxZ/upLCX6zYf789SOTlFkEvq/89PME/nDzV+X2sWd1/odr5Xi1HS5Y/wB5H6l5I8sv/EUzP/ybr051LQ01DyJ5ct5LCW61SW19TVJfUk9P/fv2U/1sx/7pUBqvni0/L/8AIHzR5Hkuvqusapf3NloNhH/efU7zg11L/wAnMh4jkY8b5P0qf6vHa28n93/v3KHIRmq6lpvqS6X6v1q89WKT0o4/U9P0/wDfuXIRUF29n/xjxVOE1H04/wB5/d5b4jX4bHNc8/weX4PrkkX1qP8Au/Sy/HrMmJxdRo8eV6PYzx3kENxH/dy/vP8Annm5xvOIqT95/ur+9/vctQ89uvKNjzlt5JYrW3upfU0u6l/3XJJ/urOL7U0f5XJ4mP6Huuw+0PzWPw/40foHkDTtPf6xql/a3Vn/AL6jj9POeyah6jw2JaxrOlWfmSWz8txRenL/AMesf+/P5sfDcTJkeQfnT58/Sk+l+U7f/Sv0XL9d1S6/5ePT+GJf9XNl2fjdT2hqH19/zi95f1/WPJfkjXLiL61ZxeY/qUX+/I7OO4hXl/qc2zodPqP3eTG89qNH+88R+xc8DyPF+9li9KX1P3f+7P8AWzWOzSvVfL9jqmnfU7yK6ure1liuYrWOX/dkfxLlmPJ4TXkx+KxzSvLFjqE8VxcaNqmlyWEsVza/XbmOT95H9n+65ZZk1GRr/L43oHoSf8tUv/JPMVyH52/85q6HBof5V6zb6HYap/uLli1GW/8A3f1P95cfF/lfz5dqNRky42vHj8J+JmpXd1eQfvP7z1fU/wCLMoxt+R9GflR5m/TmjS6Hql/9QvLWX07W/wD+MeYGoxuy0eoetaPo8lvd/WLjzba38cX91FmJkd1jyPL/AMzfzJ+sXf8Ah/Q7r61eS/u7q/8A91x/6uWafTup1moYv5V9OO+lt/V/dxRSxyy5ZkaMb1XyBaenrkXqf3npSelFmJqG/Tv0O/I/WdD82WkUeoX/AKWofvLa/wDUtvrH7y3/AJc23ZfaGTF+7cDtDR+K+0vLHl+Dy3pstnby/WvrV1Lcer6fp/3mZ2oyeLk8RwcePwn59/8AOS139Y/NS6j/AOWCwsYv+Jy/8bZvuz/7t0XaP948D+P1P3mZzr1L/iz8MVUZOf8A1SyCUh8wa5+aF5pv+E9LtdLi8nyyx/Vbr1ZI7yST+9+D4+GcX2x4f5h7bsPWflsfiPkGDVf0X51tdUkl/d2t/FJdf779OOTIeH+7bMmo8XJ4j6v1We+uNR0/UPL/AKUWoSy+pFLL+8j9PNZkdsleq+avNVxqUX6UsNG1S4tf7r93cR/81ZDw3IT/AMx6lr+sQaXZ6hoNrpcf+6rq2ufU9OTIs0+0a0e3tfrFxf8A7u1/vcoV8E/mVr8/mTzjqlxb/wC8cUv1a1/55502jx+Fjeb1mTxciTX393F6f+9EX97k2h9uflRpuv655HivNLii/wBxf+jfvJf3f8y/A2c3rNP+8XIzLyz5A0O3eLWPNl1+mbj976ug2UUn7qT/AJep24omScfJkZS8/kDy3BLZ2drLYR3Uv+5T+7uLe2t/9+r6XqfY/lzFyY/FYqM+sJZyS2+j38vmPS5ZfTi+repH9Zjj/wCKsxMeTwmOTGxzWNYg/wB57yX6rJFL6d1o2nR+pJ/qyy5kZMjX4bcHmfzBocHp6PYWEWny/wDLbc+pH+8/mxx5G5jfmPXNct/qtn+nv3kUX+n/AFa2/d+p9r4czVf/1fFsHqWc9jcSelqlnFLHJ9a/4szjMf8AeLjTmeSx/Rt1p9x+6uLq6kksP7ySOX/dv/Bx5PJkVNE4RxxXHpelH/uqKTMHGxeg6PqseoR/U9Q/u/3tt6v/ABkzOx5HGyY3k0/kvWbeS64XX6UjtZf3sUcvqXHp/wDGLM/HqMbNkXlXzH5V0/Q5dL1Dyb9f84azf3Mf1+9lkt47a3/3V6Xx/wB7lmoyY8rkY2G6w73Gv3Ukkv7u1uvq3pf77yvG7VhvnHyzPE+qSSf7ttYpIv8AfeZenyMMmNhv5X+apPL+v3VnJ+90+/i/0r/iqSPL9Rj/AHbDR5PCyPpq6SDVE/3VLby/3svq+nmvdyk8/lGe3/3jtb+WP/dUMVzJ+6yXiORjxst8uad5mjS69PVNU0v1YvTiivf9I9T/AJG5X4iso07UYPy/0PXvMmuXX7ywil+qxf78uP8AdS8f8rHHj8Vx9Rk8LG8R8naVB5g8nX/mjUP7zS9Uto9UupP996h/zRLmXkxutxvqXQ9Osf8ADFrb6/Ldep5cuoo/r9lc3EckdncScop+Nq8fqfF/PmB4mT/JrrMacz6jfaxrl1pdvLF+lNG/3V/uuSzk/uJ4v58dPrPzWT+m6LUafwmefllfWvl/zH5js9Yv5ZdU/wBGjtf9N9OT05I/V5+h/rSZDJk8LI7LR4/FxsS/NTWE1S+85Wckst1rmlxabr2l+nHJ/dxx+lKsX2v7zMTJ+9c/G8+/LXStO1DWbXS9YtYrqP8A3JRxRSf78jkzEyY2/Jjx5Xt3/KtvLEc8VxZxfVfS/vcw/wAu0fk8b1rQPKuueY7qKz0PS7rU5/8AiuP/AJOtmz0+jyZf7ty8mTHifRnln/nHqeP0rzzhqkVr/uz9F2X7yT/nrPm90/Y/+qOsydof6m93vp9Dt7G10+39KK3tYvTtbWP+79PNu618Xf8AOQv5OwebLGXzRo8sVrqkX+9Vhcy+nHc/6v8Axbms1mj/AMo7bR6z/JvzcvvKN9p99LbyWstheRf3sUn7uTNa7N6Z+XljJbz/AFi4lllk/wB+yZPxEeG990PzVfeX9c8r/U5fqskt/JH6v/Rvy/5l5kafJ+8YajH+7fXMiP5wtLDUPK+lxWuuX8Uv1q19SOOOWSP7XH/LzOyaPxP7t0vieE8v8xx+Z/LcGqXnmCwlsJLWKWSL1Lb/AHZHH+y+Yn5fwmzxPFfL+jTyapqsv731fSi/ey/3mX42xnmj+bdS8r3f1iO6lis4v72LD4iPDevp5u/SkFrqkf7qO6/uov8AfUkf2ly/xGHhvDP+ck9Sj1zyB9Y/4+LCX1MxNQ36d8A6VqX1d7W4jl/ur/0/+Rn/AFzhbH6z/lrPY+ePI+jap/e+rF+9l/4sjzN8NxMj4Z/5yy/IHUfLeo3X5qeW9Ll/Q91/ymVrbRfu7a4/5bv+MT/7tzI07fp8j5R0fWfTT0/92Wv7yL/jZc2WPI7Bln5V/nFqv/ON/wCb9r+ZGjxS3XlPzR6Vl5y0GP8Au7m3/wCqsX248oyf7F1+sxv3qg86+WPOHlXS/Mnlu/tdZ0fzRa/WdLuo/wC7ljkj/azEyOrfl/8Am95Y1K38zxapeel9YtYrm2i9P/fcn7ec1qP3Tu9G8M/x+9nJ9T1SL0vS/upf9+5R4fiuz8RmWj6j5S8yR+nqkVrfyS/3UVz/AHceUf3TfjyY8rIn/L2CR4pLi/0aXT/+WD6lH6np/wCtj+Ybnun5NaBB5XnutYt4otL0f91baXFJ/vuT+9aJf5M2Wjx5P7x5vtTJ4v7vG9f1XzPd2eoy/V7WK6j/AN1epJ6kf7z/ACczHTZNP+7SGS6+sel9XsIrCOKX6zL9W/0f95HJy+LimTxtePUI++1y71CC6/SEnq2f+7ZZJY4/+NMtaPEfnF/zkvrn5ZaxfWtno/lyLXtQi/46mvfWbi39SP8A30vpcef/ABkyWnxuy/ybHPKv5CeSvPnk6LXPK91L6d1F6d1FJ/vRbXH++pcwMmoyYsn7x22PR48uP92n35e+XJLjSr/y3qFr9V1jyvdS2WqWH/Ff+6pcs7Y0/heHkx/xr2fk/wAn/MZbB5Zjt/Skktf3f+/c03iO28NHz+WfKtx5n8pf40/Slh5TvpZNO1TVNFvbjT7iykuPis7z14P99Sx5suz/APU3B7QxvbvNXkD81P8AnGvR7r8wNH/Nq1/NDynYS+pay+YraOTWNNt7j7bfpGL+/hzbY8mN0OTRvrnyrfeY/NHlLyv5w1SKKXzBf2EV7qlh/wAe8n1iP97B/wADga8b2TStcS3ksLi3upZbO/tf9Flk/vI/q/8AuiX/AC0xbWU2l99Y0q1k9X1f91+r/wA9OOWtKj540OTzJpsWj+r6VvL/AL1f78zH1GPxXJ0+Twn43/8AOSFja+W/Ot/5T0/91o9hf2Wk+l6v91JecJ7z/k4mYnY+P/Df6j2es8TF2N4n+qMS8x+UfNuh32qapqGsy3Un+9N16lzHJJ6kf71eGV6jJky/vHRY8b71/Lm+uri10vzBb38sv1q1torr/SbOT1I7j4f2v5Pgxx/usi5P3r54/wCcpPya1HXJ4vNEeqRS28us23+i3stncercXno2vNV+x9hc22n1GTxP3bgZNPjeD+WPy11GTVYvKfmyWW68p39rLHdRR/U5PTuI/syxel/Jlf5zJl/vGzJp8eJ8v/nNp2q+V/M0vkvVLqWX/Dkv7r1P7uX/AHxP/wAisOnxuJrMjxaf/dX73L3EQ0j/AAS+pk1VLG6+rwRSSf7ql/dRZBU/u7t7yOKST+79L/k5k1T3yP5gg8r+avK+uXH+8eg39tc3/wDxjjk/e/8AJLKMjZjf0G+WPy5gkS1uLOWWK3/3psL+2/33J8UWa3w3L8RkfmryPBrGlXWlyRerJ/y1R/8AFkf2sn4bW/nj/NHy/wD4f89+ctD/ALr9F6pcxxf8jHzfaz/J5P6DgY3lT/3ksfq/u5f73/jHmI2IX0/rmo2sf91HLLir6W8nX11Z2l1Zyfuo/S9SL1JfUk/d4+K5D1D61HJBFJ6vqxy5Z4ioae69OCW4j/vIv3npYEJV+8uJPrEkvqx/7qyCUBzeOT05P91ZBpfox+XPkfQ/MH5V+SPMH97qEthHbS/8ZI5PSbMvxHFyPof/AAlY2djFHHLLL6v97a3H+6sr8RX5p/8AOQM9rJ+ZuqR2f7qOw/0L93/xX8P/ABNXyvK5GneUo8ccf7yX93kHITBPqtvBLcf3scv916fp/vJMmrf1uOST1MmhR1G+9OOKP/j4l/d5DKl4t50vvrk/1OP97bxRY+Kr6l0q6tLfQ7C49WKKzisI5JrqT93+79NPtZ0uP+6ePyY/3jA9S/ObyzG/1fS4pdU+q/71XX+89vHH/rS5j5O0Mbl4+z8jxvzp+dmq+ZIP0XpdrFpej+rHJf3Xq+pcenbycuPL7KZiZNRky43O0en/AC2RHz/pX1Pq/wBfl+ry/wC6vV/35nIZMb1mNH3eo2nk/wAuX+oW8UUWoS/3X/GSTK8ePxci5MnhY3zxaJdapdRRx/6VqF/L6cUX+/Li4+zm9x/unSP0n/NvzVJ+S/5Q+XPy/wDLd/LYa5qksdlFdW0np3Ecdn8V5Ov+s/p5ZjV5z5O/5yB86/UbWTzZr2qWtvL+7tdZ/SVxHJJ6f/FHP/iGZen1GP8AymNwtRp8n+Te+2vn/wAzSQRXFn5y1SW3uv3kUsepXHp+n/webbHp8bqcmoyIqPz/AOeI/wC7826z/wBJ1x/zXj+Tx/6mv5jIq/8AKxvPkcn/ACmOs/8ASdJ/zXj+Uxr+cyPEfzt89+atc8s3+h6h5jv7+O//AHV1Fc3Mkkcn+TnNdoZMfieG9L2fjyeH4j4Q+qpI91H6X7z/AH7/AMY8xW9m35awR+vdW8kX97L+6yvUN+jZvrGlPG/++o/+K8xXLyPLtSSPS7oXHpel/vrL3FyMp8sT/V54vU/3b+8zHyN+N7d5S1JOd/qn/LLL6fq5gZHLxvffyr88P5b1i6/Rd1+i9Quv3kX++5f8rLNP+6yI1GN7dqP59/mxp/8Ad69FLH/xZZW+df2fjx6l5TtDJkxPEfMfmPVfNmuXWua5L9a1i/8A96pfS9P+7+BfhzfY8fhOlyZPFSPJuOoyYqhZP+SmKqP5jaV5g/w/+nLiK/sINLtY47CWOP6vZ+nJ9v7Xxu7551qP3uoet0/73G/PW6dLi7uv9+S+pmzbH0l+Tv5oJp9r+i/Mlr9ajtYvTil/4rzX6zTu10eofQUHnjyXqD+nJYRRRy/8jM1uTHkdt4mNAa55j8q+n/of72T/AHVF/vrK8ePIuTI8583a5qP+GdUvLeL6rZxWsv7r/dkn7vMjHjcTUZHxPB/vz/dn+7f+emdK8+mHP1Hlk/31LlSvqD8r5/Mcmj2Gj+X7CW/kv/U/0WP1I/3maLWf3i5Gb6j5jvtQ9Kz80CW/+ofu4rCP1Pqf/N75g+I4/hqtpa+WbiD05LWXRo5f3ctrHL6fqR/89UzD/eKyie7sbOCXT7PSpdLt4pfU0uL1PrH+T+9ZsPhtnhoXTvLl1pfpXmqfWrr61L+9/u5P3kn7XwY5GvJjdP8AoPVJ7q3k9XS7eL+6tfTkjyenxrjxpBPHPcT3UdxF6Uf95Ff/ALvNmr//1uN+X0/Jaz02Xy/5w179Daxqn/H19SkvLf8A1vV/YzmtP4fhuOxLzjHpWj6/+i/L+s/4o0v1f9Av7ayjt4/q8kf+p9vKNZkxtmNhHmbzBBo8FrHHF6t5df7yxSf77j/azE0en8VsR/k7WZ9U0r65cf72Wsskd16f7v8Ay1yzUY/CyOPkRV3d33lvzB/iiT/T9H1S1+rXUv1n93ben8P7/l9j1f2cytPp/FbmUXWo6b5gg0vUNLv5YpP7yK6j/u5I5P8AdEvLMj8uxx5PCYv5q0ef63dena/u9Uiiki/4yR4XbafJ4rV3fWuqeX7WzvPSi1zS4vq11aySenJc28n++uX7cWTxs3zxJp1jp/mP6xHdRfvZf3tr6X+/P5uL5l+J+7cb/KPb9N9ez/eW8vqx/wB5Fa5gZHa42b2muX1vH6fq+lHL/urHw2/HkZRa+ddSjtPTki+tSf3cUv8AuvHw2z8w+afzN1XWPMHmCKzkuvrUdrF/vBHL+7iuJMz9PjdTqMni5HrVjrGjeU/ynl8pySxRSX8sX1q6/wB2S3Ekn7K5X/eofSOh2Mmn+Uov0p6vqS+V5fr/ANWl+r3H+j8OPpNmBkcjL/du/wAceWZLXQdU1iwv4tLlijj0b8xrL/ej1P8AdsE/wKmZfh4/7x57xGB+bfya81eaPMcvnz8s/Nuja9p91LFcxepcyW9xben/ALCRcOTs/Jlc/T9oY8Sfa/5YuvLegap5w8yed5bWTzHoMll+hrmX9KXkVxHcfZglg+xDA/x8s1mTHkxN+PUY/E/dpp+VEE/mDz35X0/S4vrV5f3Uv1X6v6kn1mOS35M2OPT/AJpyPE8J+rHkv/nHrR444tQ853/1+X+8/Q1vJ6cf/PVkzc4OyMeL63EydoZH0RaJpWj2MWn6PYRWFnF+6itbaP0482bgMN83aq9vYy2dvL/pl/8Au5br/fceV5FYvpd1ptv5Z+sapdRWseg/6NLLJ/xX/df8LlmRk+RvP/mDVfMmufXLP1YdLtf3dhYf8V/79/181uTI5uPGkN95OsfOmmxfXP8AeiL/AHlv4/7yLK8mn8Vnj1HhPINN8najp+qy6fJF+8il9LNa7rxP3b278svLkFv509TXIvV0/RtLuZJfU/ef70fus2XZ+NwO0Mn7t9X+Tn0e3gutL0+1/wBH+tfXdLlk/vIpM3WndLkVfz01x5Pyk85W/wDuyWw/e/7s/wB2JmPqP7tOP+8fnZ5Ssfqej3Wof7sv5f3X/PPMXG52RK9RuvUkEfpfu4sx8jNOfKWpQR3Uml2cvq29/wD7qk9T91cfstjjTkSH8xrt9U8uahH/AHX+65Ysci43wSk72cF/JJ/d+rFJL/zzkTCh+qH/ADipqN1Z+UvTvP8Ajny3X7rM7T/3bDWPr714JIJY5IorrT5YvTlik/33l7ivzd/5yB/5xCgjnuvPH5L2vpSf706p+X3+6/8AjLpP/VD/AIDLMeRyseo/1R+c+owQXCXWh3n7r/fUUn7uSOSP7UXD/IbL8n925eR77/zjR/zk1qP5D6N530PVNGute0v6rJc+UrD1PTjttU+y3xf76l/3ZwzH8N1WoTnQ/PfmPzZrkXnTzpdRXUn5q/WZIrq2i9O3ivLO4eD6rArPJwThlHamj/NaL939eFu7P1HhZP3n8bHPN2lP/pXqRf7tzk8eR32R5pBp19bz+pbyyxSf76zP8RpfUHkPzB+XOh/ULfzZa3V15osPSubr67JJJZyW8n71f9F59PTzZ6fR+L/duv1GsyYn18n5/fkReR/7mLW60b/taW1t9Yt/U/1YP3v/AAmbLJ2fkdLj1DN5NS8j3mlWGueX/MflzXtL1T/eW6iubi39T/W+1wzWZMfhLkyIe+1LTdH8v6p5svNGtf0HpdrJe3V/bXMkkfpx/E32XytrflR+an52+ePPl1LJHL+gdD9WWSw8uWX93HH/AMXt/u18zMeNzMeN83ajqU9xP/pnqxXGXsXtX/OOf5o/8q786RafqnpS+V/NvpWWqRXP93bXHqfuLr/huEmUazT+K5uj1HhZH2v+ZMFj5P8AzC8kebJNG/Q1vr3q6L5oktv7uT1OH1Wf/YZXo8f5nT5NP/F9cHL1GTwsmPI9QTyjaapB6fpel/vqWTOb8N3viIDzP5H0248uapo95YRXVvdWsltLFl2n/dZPEcfJ+9xpp+Ukd3+ZH5NX+h+aP9P1TRrW58uazayf8Vx/tf8AGWL486XtDT+Fk8TH/G6LT6j/ACb608gJBZ6Bpenx+l6draxW0UVz/d/u48Li5GRwaHJJqstveWsX6Pv/AN5/o3qRx/WI/sy4MeNryZGW/UY9HsYrPT4vSs/+RkkUkknL9rMvHjxuPkyZHi3nTX/zC0vVbq8t9eli0O1sJb2W1tra39T07f4v3XJM2fh6fFp/E8Nhp/Ey5MeN856joeh+b3/TGseUpb7VLq/+s2v6Rls/rFzqH+7f90ycJET4/jzntP7UafTf3ener1HY+oyfu8mf0KWq6rqPoRXl5FdRfvYvS+s3P1j1beSN+MqfBH/vvOh9m+0Mfafifu+B03bHZ/5Hw/3nGmnlzzBBHHFHH6UXpf3WbnUaN1OPUJz511yDzAnkjy/HL6X6U80ab6o9WOP93bxzXX+7f+MOanJo/wC8yOXj1CF1/wAowW99a6pH/pUlrL6n93pckn7v/jB6b5yGTHkxO9x5PFflX/zmR6Ef5569bx/3cVhpH/UGmZ2N02R8q3H93ljWlk8j+n6mLFVj/dwRRyf3cuTZJ7Yv+7it5P7z/dWWqrJB/eyZUr+iX/nCbz3P58/IjyRcah/pVxoPq+XLqWT+89TT/wB0vq/68XB8oyY2T6v1LTY/Xl9OL0vViyjw25/Oz/zmB5On8n/nv5os5P8Apaf6bF/xZHefFm91GP8AwPT5HWY/8ZyPlG7tUkT1P915gOWl9ja/7mLCTIK9k0PUfq999XuIvSuIv3Uv/GPFyHo2jX31jTYv92+l+7/5F/DiqK+tjn/df8V4qhYJ/wB3Lbx/7ql/5J4qhp/+LMg0v01/5xMvk1j8oLDT7j/pTa9c23/Iy49f/mZl+nacj651X0NP0q61C4l+q2dhFJcy+pHHHH+7+LMxx34e6/r/APjDX5fMH97Hql1Jexf8Y5JP3X/NeYWs/vHP0/8Adqkf/Ff+7f73KW1IdRukj9K3ji9K3tf3fpR/78xVuB5P+Rv/ADMyasRfVfrmq39x/uuw/wBGtfU/35JH8WQVi+qwenB6n+7MVQPmbzxqWqaHoPlO3/dR2sUf6U/5eZI/hgi/1MyvzH7vw3Ax6fwsniJX5ctdAuPMejeW/Ml/LYaHLdf87Hf2UXqSep/L/qfsZDH/AHjZkTSDyxa/mJ+Yd15b8r2sWjaH9akuZYo/+Pazt+Cr/ssy+2NR+Wx+Gz7P0/5rI+r5Py502OeK4vLqK1t4ovUll/u/3ccf7Wcf+8yvS+G+N/PeuWvmjzPFpej3UUWhxS/VrW6kk9OOST7Hry8s3WPT+FjdLqNR4uR9XflB/wA45weV9c0bzh5880aNFHo3+mxaNFJ+79SP+6eeeXj9h8vcZ5D+enm2Dzx+aOvah9ail8p+V/S0nRvTl9SO59P4pfSb/i2X/iGORXi0+oz6hP8AWLiX95L/AMi/T/30v+RkFeq/lX+eHmD8p9S9TT7Ww17S7r/e/wAuatH9Yt5P+LV/bikyfiMfDxv0J8q/nFH+aHlj9KeW/wAtLD6vFLbSap9WtvUktvqcnryxS8U/ys2WP+7/ALx1uTxP9TTnzd+ZsGh2N1+kPIejaNqn7z0opIv3kfqfyxNDmJrMnhf5Ry9Hp/F/yb4A82+cYNcvrqOSKKL1fU9L04vTjznsn739473G8+utGtLfSrrUP72OKL/kpJhx/wB4vhp9+V3lm+vIJbiOL1ZPV9SKLBqMjZp8b33UvJ+q3jxenFmJ4jl+G8C8+eWJLfUvqcn7q5/vP+eceZGPI4mTGk2jWvqfWvTi/wCPX91lmRGNPtDvruz02XT44v72X1P+ReYeTG5GN7J6n+42O4j/AHV5Yel+9/4rkxxt71/yl5tsbiO1t/MlhFqlnL6Un976cnp/62Zen1GTTZP3bg6jT48r1qS6/JKP/ejylqnpy/7tjuf+C/3dnU6PUZNV/d5HmtZp8em/vHl/mOTy5JqX/Or2t/a6P6UX+9v+9Esn7TZtsfif5R1OTw/8mxeTn6np/wC/csak+/wB+YUmnfpSz8h69f2f/LVHYyZgajWY8TsNP2fkyvFvzR1LzHZ6PLpeqWGs6X6X+6tWl/eep/qv8Wcf/e5PEelx6fwnxPz9O7lkk/37mY0Mq0Of6nrEX/LPdfu8x8n925WP+8e0Joz+pF6csvp5geI7PHjZlo/lyT1PUkl9XKMmRv8ADTn8w7T6n5Olt/8Aj4v/APR7CL/dkskmWdn4/FyNGsyeFjfKGv8AkTVdDeL1LWWL/fn7vNrj1jqcmnQFjaQah6VvHdRWGqel6fpSf7syzJka33h/zjZI+j2ms2+oWv8AuQsLC5/Rctz/ALrkkj48om8c0ut/vGzIq2PlK+kj1T6vFL6dh+89K5/eSS/8Yk+FM1vh+K0ZHml9rkEc91b+rLFqEUv7qL0o5JP+FyzHp3HRVrPHqH1WTUJZYpIv736z6f8AxFf7vK/DZMtsn0P1LW4+vxSyRf3Xp/3f/DPlmNUVdarpX+9Ektr/AHvpy2ttcySRx+n/ALt4rmX4bcxLVfM9j68tlJpcUv8Ad/vZP3ccePhs/Dx+H4niP//X8Mv5fg1y+lkj+tWFx/v2T6vJ+7/4xfDnJ/mPCxrjZv5f8vz2afo/97LHL6UsUUknqf3f8vLMDUZPFZPJfPcl1eeZ5pI7C6it7C1jtv7v936n7X73Nn2f/dscj2T8vPyy8xx/l7dfmZb+l+g5Zf8AeX1P3ksccnpeqsWT1mP924+R2owWuqaHLpeoRf6PLL6kUvqfu/7z+6b/AF8hpF8R6r+Vf5LeePPH+4/8t/Jv+h2v+9WqSepHp8ckn+/bqf8A40zc48eTKn95letfnh/zjf5//Kf8uYvNlxf2Hm30rq2/xRFp1tJJJptn+1PB/v8A/wAr4MhqNP4TnafJ4T84vOPmq18wX11JZ2v+h+r/AKLLHjjxuR4jBfQS3n+sW8Uv7qX/AErL2t9AeXJ0vLGL/fma3I7bGzeCx+OL/feV+I2u8x30eh6Hdah/yyxY42rI+SYNVurzUpbiT1Zbi6l9T0v+LM2jrnrmgabBb6xa6p5kl+vx2ssX1DQY/wB56kkf+/cxsmRm+yPy2866z5o81WHl/R7WLWfMmsy/Urr/AJY47eT/AI9VyGPT+K3+I9k88f8AOB35vWdjdW/k/WdL80eX7+X6zdeXLa5ks5IpJP5Yp/3T8W/y8nk7Pyf5N0uTw3zx5f0fz/8Akf5xtdD1+L6rJLFH9f0a9jkt/V/Z+z/On+/cs0+o8LJ4eRoyY3t3nzy5rN7HFrnlu1tb/Q5YpY/NHle9jjk9OOSP4pYl/wCaMr1mn/yi6fI9u/5wmj0PXE17zZZ6DF5Xs9Lii0Xy5f8A959Zk/vZfS9X4/scMs7P0+P+8c7UeJ/lH6C/4nT91H+6lkizatCjHrkl56v+6pIv73/jHkFSHUYPrH7z+9xV5z5j0P6xAY/91/3n/PTMfI5GN5/Poccf+6v+MUuUs0AmjSWcnqW8vpRyj97Fgxql+saH8H6Qki9K4i/vZY/+JZRqMf8AlHL0eo/yal5O027vLG61SSX1Y9Uuv9Al/wCXe3+H/ieWafH+7XWZP3j2TQ9OureeK4jzZY3WZEL54SfzB5E872/97/uLufS/55/FjqP7tOP+8fFN3JHp+j6NZ/7r+qxSf8jMwXPSaOf/AHXcWv7v/izKFRXqaBp8HqWevWul6hL+8+oXP+/MVeZ+avP8n12/0O4tYoo7qL67FdRyRyRy/wC/cGRnjfN/1H65p0XpxfvLr/dX/GTC2P1T/Iux06z8h6X5fkl/0iKL97L/AMWSZm43D1D2idLvT0/dy+r6WWtLDtV8zfV4P3n7r/fuVK/Mn/nJCDyB5k81Ra5Zxel5gtZf+dj+penHb3P7v4fX/wCLMz9HjRk1nhfu3yzfX0EnqR2+l+lH/uqWT93/AMCuZ+R1rPfyr1iDWNKv/wAn9Yl9K8v7/wDS35aapJ+79LVP922f/Rz/ALr/AMvMTHk/K5PEcvH+9x+G+jNK0d/NGjfWLy1lsNc0uX9G+Y7CT93JFeR/81Zyfbmj/I6j939D0vZ+o/M4/NC/8qvnuJ/9D/eyS/7qzU48jneG9G8zfkDofmjy/o2uapf3Xly80aW2j1nXtOjjkuLKz+y0ssEv+9MH+/M6jsfJ4X7t0XaGn8V8W/mxo+uflf5x17yfeXUV/caNLH6ssf8AvHqVncR84Lr0m+xnRY9R4uPxHRajT+E9B/5xe/NdND8/6XoeqX9/deU/Nt19W+oR+nHJbahJ/cfa/wAv4Mr1mPxcbX4b1v8A5zd/NqTy35i0r8kPL+ly2seq6Nb69531S99OSSKO4klWC1g9L/mH/e5osY8Vy/y/hPzI1XVXknljktfVji/uv3knqenmcqjHfPef6P6svpxf3UUmLJVjuk/u5P3sf93Lir9FPyg/M2x/Oj8ubr8n/OF3/wA7p5ctfU8m6pc/3mpWdvH/AHXL/logT/g0yvHk/K5Meoxuw/vcfhvtz8qL5/MnkewuNQ/47GjSyaTr3/MRZ/Dy/wBmvx5R252f+V1H7v6JuR2fqPFxst1W0gk/dyfus0rnPGvJ2uf4D/N+60OT91pf5g2HpxRf7r/SGn/Z/wCDgb/hM6XT/wCE6L/hbptR+61H9d9ieX76Ozgij1C1l+sRRf732X7yT0/+LYMrx82jIy201HTpLrT/APT7X97+7ilkikt5P+GTLMbj5GeJJ6kfpyRfvP8AduORixLzPo31jTtUjji9WT6rcxxf89Ld1xyZP3bLHj/ePkGTzVaecNKtdY8v+V7qW48x2sWm+Y7D/R/3Uf8Av9v8hPj+LOIx+G9nkx5MX94wj80PONj5gnv7PT4rWKz0G1030oreSOST95JcL+94/Y+1nfew+T95kee9oNP/AIPjyPG4Ndnt/V9OX0s9K8N5J6X+UEc/nD80PK9vcX8sUeg/WdW9WP0/91280H/M7NT25+60WRzdJ/ePs3zV5VjuLSWOS/8AVj/3bFJbW8n/ABpnnnhu9x6x+CH/ADl08f8AyvPzbH/e+la6R6Uv+/f9x9vlmNxMj5pkk9T0v9+Rf3WWNaTXX936f97iqawenJBFH/yNyatep6fpf7tkyCphY3z+pLbyf5x5NX6z/wDPsTzxBb+Y/wAwfyzvLr0pNUtbbzPo0Un95LJb8LW8/wCEkt8hkZP2k1GD6xa/WI8gr8OP+flvlz6n+ZPlLzJ9V9L9M6NFHL/xkt7iaL/mZm9x/veyv6mV12T/ABh+Z0np/wB56v8Ae/u80rnoWxk9PVYo/wDnn6v+6/UxV61dWM+sWMWoafL/ALlLD93dRf789PFyFXylqM8n6Us7j91J6v8AycxVmP7H+/f3WQVCpP8AV54v99y/u8VRbv6n/GPFpfeH/OG+sSR+VfO+nxy+lJYazZXv/PO4j9L/AJk5fp2nUMo/5yh/M2+uPJ0X5Z+W9U+v+YPPn+jXXp/8e2lxx+reTy8e3Bc3Oj0/+UcDJk/yb8/7GNI7v07eL/R7WL04v+Mcfw5z7u06up/q9rLcSf3kX91k1ecT3X1i+tY/72OL/duQVFX2pJp9jdXEn7r91irzmDUvqdpF6kX1q8uv9J/5GfHiqK4X1xBLJcfuo/8AizFWJix+p6jFJ/uz93Hay/8ALxJ9pv8AnkmTxuPkSu1njs7W61T+9/vI7D/iyT9qVs2ej/dY/wAw0ZP3v7t9Qf8AOMXku6/0/wA4XEVP0p/o1h6n+7Y/U5Sy5zXaGTxcj0nZ+nTn84vPmhyXV15T+v8A+h2H7zzH9W/eXFzJ+zYwf5H+/Wyejx+F+8aNZqP8m+Mv3kmpS6p+6ikll9SKKL+7j/lXM/xHVsj1XSk8wala6p6v1r9Kerc+ley+p9W9P+9b4v2MgqVarqUH7q3s/wB1p9r/ALyxSf7t/wCLW/18mqQvdPJ/u30vVxVTR/Tk/wB+5BX0N+Qv5zeY/wAp9R16PS7/ANLT/Mdh6ctrJHHJHLcW/wDcfa/1smqf6j5n1/zhqN1eaxfy3V5f+rJ/yMzU5MbtMbz7zHaT6feiT0vVjuov+RceONciAfhJY/V47/1Y/Vjj9LDj/vEPqX8ltZ8v2c8Wn3Ev7z97HYXXpfu/3cfqt9n/ACcq1GnyOZp9RjfS0+s+To9Nl1S316wureWKSSK6iuY/T/d5g5Mbl/mMb5B1iODzZd3+uR/8fUv+ixf8V/ZXFo/vUr8uaBa2d3f3Fx/vPFF6f/PTHJkXHjc+nR299axx/urf0pJPV/4DHxF8NFXWpTx6dFb2/wDx/wAv731P995PGuRFWOuPZ+l6cvpRxS/vfT/efvPT/wCDzJcfxHo3+LtO1SxsLjT4pf0hF6n6etZJP3cn++mg5fFmVp9R+V/eOJqNP+a/dvUPI/kq788ara6fb3X1XT5f979U9OSSO2jk/wBXOv8AzmPw/EeT/J5PE8N+jv5e/lJ+XnkOxivNH0uLVNYl/vdZ1H07i4/55fsJ/sM1OTUZMrt8enx4no19P9YsZY/V/vf3eVtr8q/+c5NRePyxFZyf70fX4ovVj/33mD4fhO08T92/J7h/pX91+7/3bi4j1Pyr5Vn1zUtLs4/3t5LLHJ/xizW6jUOfp9P4r7Xsfyrnjgtf92/us1jtvDei6V+XNrZwfvP7zKFeV+WPLn/KwfzUv7j0vV8r+Q/3cX++5LzOhyY/yuj/AKeR1n97qP6EE+/PPzd5E/K/TYrPUNMi1nzRqkUsml6NH6f93H/u2dv2EzW6PR+K5Go1GPE/Ni+vpNcvr/UJIovrF1L6n7r93H/qqmdDjxuhyZPFeg+S5/MV5PFHp+sy6Do9h6X6U1T1JPq9tHJJ/fyrz/4hk/DKfEfV/m6C18vx+UvKdv8AmNo35l6p53tZf+OV6ckltJHJ/ovJebf36fz5g6jR4/8AJq8+ex1XT9RsLPzRLYfo/VJZY/V/dx+nJH/xi45rPD8Jx0hgj0OSe60/Q7+6ureWX/SopLb+89P/ACsxMmNceRPbW7tLiSKzvLD9F+l6vper+8/0eP8A31hx4/CZKfmq+03y/od1+i7qL63dRRR2sUf7ySOT/i3MrT/vW3JjxvOdHkn80T2tvqF/9VuPS9OK6k/3b/xlzIyOM//Q8KR6rBeereR2Fr6fq/Vv+ecf+zzjMmPwlel6HqM8elRXFv6UtvF/y0/vJP8AVVsx8ePxXP0+N4td+Y/M2j6/fyXnq/ofWZf3ulyf7zyx/wCT/K+bbHjx+G4GTG9f0PR/OPmC60Hy35P/AEzrMfmOWKTS/LllLJ+8kk+L9/Fz9LIeHky/u18N+z//ADjt/wA49aB+UehxXnnC10vzR58v/wB5Lqkkf1iOxjk/49YPV/k/mzodHp/Cxq+l/wBKwSSS29v6UX/JP/gVzKV5T+YVrdahay2cf72O6iljliyjIuN8Aeav+cc/Ln16W8j0GKW8l/eelH+7j9TMHw3Lx5Hmk/8Azhu+oereaXrMVreXXq/WtLuYvUt5fU/Zx8PI2eK+fdc/J3zx+TesWGn+bIov0Hqkvp6D5jtv3lvLJ/yxzt+xNlGRv0+RmUHljVZPS9O1/wCeuYHiOy8Nhv5o+TtSk8nX8kn7q3tf3kv/ADzyenyfvGjUY/3bxr8tfyk84+cNSik0vRv9H0v0rnWbq9k+p2cdv/xbPwb7ebfG659sedP+cXr7VND0u4/L+/0HXrz0v9zMttqX1eO2kk/31Ez/ALGV5MbLxH0t/wA4k/8AOP3/ACr/AFL/ABJ54v7WLVIovT0a1jkjk/vPtfZ/bzL0eNo1GofozayTxv8Au7r1Y4v7qX/ivMpxGvMGleVfPGj3Pl/zho9rr2lyf7quYvU9P/Kib9jIajT48v8AeK/Pb8w/yy1X8j76/wBct7+61n8v9U9OPRopZZJPTkk+zA0svrcJf+EfNDqMmo0uT+g7bR9l49d/d+ib1r8nU8sSfl5o2oeU4vquh3X1m59KOP6v/pFxcP8AWv3X+vm30/8AduJqMeT/ACifarr99p8kt5by/wC8svqSxf79j/aXHJkYeGnDyalwtdc8r3/q6fqkX+lWEn+6/UyxU10rzB5x0P8Aeaxa/pTR/V9OWX/dkeDHkaXoMGq+X/MCf6PL6Un++pP7zLGKV33lz1P3kf72PK/DbPEY5J5fnt3/ALn93/vrK/DbPETT/DEGoWMscg/dyxendRY+GviIDQPLk+n6dYaPcf8ASri+rRS/79xxoyZGRaq/6P06WSP+8/u4syGpic93Bo+gXX1j/j6ikjli/wB+epk1fGWs6d9Xu/TuIv8AR9LtYv8AknHmuyOw8R5nO99qE/8Adelb/wC6vTytLJLHy5pv1WWS49K6vJYv3UVzF/xtlfhq+MvzOtf0P5j0u8t/Stf9K9OWK2kkk/dyc1+zlmNGRH6PdJG8X+7Y7X/dX+/cgnxH1p5E8/8A1eSKP1fSuIv7r1P92/5LZPGjI+nNN/MnTZLGWS8uoore1i9S6lkl/uo4/tZleI0Pzc/Oz/nKWfzhfXWj+U/+dc8txepH9fk/d3F7/lN/vqLM/T43Ayah8nx6rafvbiS+lupJZf3t/wD805n+I0IbUdVS4Tp6Ukv91/xZj4isc9eSSP1LeWWK8tZfrNrLHL+8jkjk+Flytsxvvr8pPOk/nDzjo2uXl1+8/Maw+pa9F/2vNLj4y/8AI1V/4fMDtDT/AJns7/hH+4dlo9R4Wo/rvsOx8ufV7u1/df3X+7c4nHj/AHj1GTI9Ve0guIP9Ii9WOWKSO6i/37HJ8LLm2dY/Pb/nJP8AL1PMH5axeeLOX0vOn5QX8nlTzR/vy50eST/cdO383BJI/wDh86TJk8LJjyfwZnTZMf7v+o/OePUZNP1mK8s5ZbD1ZY/3Uf8Auq4j+LlF/wAa5f4jgPWvzp83T/mJ50h/MDUPS/SeqeXNJ06X0/U/vLP1fV+07ftZrsePwnIxvBr6OP8AdXH/ACSybJAP6cbxSf8AJvFVVJ/3kv8Axb/e4qnVjJfW88V5b3UtreWsv1m1ljk9OSOSP7LRZNX6J/8AONn/ADlDa+T/APFF5+ZEV1qml3UVt+lL/Trb1JPUj/dRXjwf7s/4t4Zusmn/AD3ZX9PA1Y9Z4Wp/rvozX/8AnKj8gdQ+q3Gl+fIpY/8Allksby3k/wBlE0OcR+TyPSY9ZjfOfnj8/vyu1zzN5D/w/rMt1rFh5j0iS1ljtriOP95eJE371k/ys2/ZePJiyOB2hkx5cb9fPKqTyWMX7r0v3X7q6j/u5f8AWxdelfnVL7T9G1m4s7WWW8itZZIv92R+pHHyXMrR/wB4xyf3aQ/lf+akHmSC1s7j1bXUIv72wuf7yP8A4xZtu1Oz/Cdbp8j2mDX7XVI/Tt4vVk/u5bWX93JF/wA8s5923h+E8M1H8nfKXluxurzy3oP+HPV/3vljubyT1Y4/+e2V6fR6f/U3L1HaGoy/5R8jedNO8l6fHLZ6XrNro31qX/cp6emyepL6fxL8SpnZ9j6P8r/d43WazWZNT/eZHjd1/hW3g/5Sy6uriKL1Yoo9Nk/2P2ps6DxMn+puD4bPP+cb760vPzi0GzvJfS+tWt7HFL/xZHb+r+1/xjzXduf4u5ej/dZH6MeavKNjeaN9X+tSxR2v+8ssf95/d+lnEeI3/wAb+ff/AJyvsY9P/PDzRZxy/Wo/qum+lL/xjt0i/wCZeVs8j5kgk/3XJiwSu6jeP1f99/76xVVgf03xVHx/vH9P/npLirpI/T9K4j/vIsVfTf8Azip57n8j/nv+V/mi3uorWzutZj0nVP8AmH1SP6myt/s5EfLMav6dtK1FLjTYo5JfV/3X6v8Av3KGT8of+fk2nfXLH8vrj/dlrFrcfq/8w8cM/wDzLze9n/4nqHC1H95jfjXdT+n/AHmaVyV+hv6kl/cSfvbeL6tHL/z0kxbGZI7xpLbxyyxW/wDxXL+8j/5rxVT8o3V3Hqt/HeXX1qSX0/Slxbnqkbx8P+MWQVK77+4lkj/vIv3kX/GSPFUXBPHcWsVxH+6juosWl9af84oecdO8p6r53k1S6+oWf6Gi1G6lk/7V8n73/k9mVo8fi5GnUMo1/UrvzR5O/Mb/AJyI8yWEul3HnyKPy5+WmlyRenHZeX/UT96v/Fl18cmb7Wf4Lj8N1uj/AHuTxHyfo0H+7M5d3yA1y6j/AHtv/uuw/vf+YjFWEaN+8e6vLj91/uv95/d4qkXnjUYJLWLT7eX1Y5ZYo/3eDIqpYz2MdrFJZ2Ev6Quv+WnCqG1W79OD05PVluJf7qLKlYlrNrd6f9V+sXXq3EsUv/Ffp+p8OZGNqyKvlXyrfefNcsNLs4pf0fLLHH6vpf3cceOo1DZp9O9z83fnvJodr/gf8s/9xen6NF+jpfMf/HxL6fw/6LF+x/rZgafR/wCqOfk7Q/yeN80857iSWT1fVuJZfUl/356knxf7LMx1aPT0LP0o5Iv0pqkv7uKwj/eRxyf8W8f+I4q1qt29vHLZ/WvrWoS/8dS6/wB1/u/+PWL/ACEyasYk9SSTIKpSf8Wfuo8Vd6n/ADyxVHadzkvrD0/91SxySy/8V4ssb2qxvp/Tlkt/7uL936uazUOyxopNRsdQ07VJLj+89WKP1f8AiuOPKG957aac95qP+4/97HF/u2T936skfxZluE9G03R7u8/3OWcXq2cX7z1baT1PqXqSfDLdcU+DMhx0X5jS00uOXR7O/tZY7X+6v7L+7ljkjRm4/HgyLp0LpXniPS9Hl0vS7D6r6X+7fV/eSSSftNmpyY3a48irpurarqH1Czjl9K3urr97/wAZJMfDbPEeozpBeXeqW9vL+7tYorK19T/ivMZvS+60r6xo9h9Xliiki9WKWWT/AHXl2P8AvWGTH+7eX6VPPefX447q1tbz1f72ST/ff+tmd4brXoPlueeS7tbzS7WW6t7C1lvdUlk9P07aP1Ei/vchkZ433D+QnmO+/wAOapp+nyxRXkuqR/pT0/7ySzj/ALqJeWZXZ+Ro1mN7R5Y/5yIsbfz3oP5Z+ZLC60vzBLFLZX8snqSWcckfxRRNdS/blzZ5HCfUGpTz2fqySXX+h/uv3vpep6f+xytX41/85ifmTY/mD51/w3o8sUuj+V5ZI5b+P+7ubz7Lcf8AUyjUZHNx43zJpXkPVdUu9B0+3sJbWPVLr04rq5j9P1JP9nlePHky48mRn/dPvr8tvyatfLd3FcXH72SL/eq6/wB+Sf5OaLJk8V22PH4T6QTTUjT93FlfhtniPMPzX1W78v8AlW6/RcXq6pqnp2WjRR/3klxcfulzP7L0/i5GjWajwsbyrX/Mej/841/l7pelx/VdZ/MDWf8ASfqEkn/HxJ/e3U/H4vTTMvUf4dk8RxMeT8tjfnF5q81a/wCdNf1TzJ5k1T6/qF/L/pV1/dxxR/sxL/ImZePH4TrMmTxULoeh32saja6fpdr9auLr/eX/AH3/ALLLGp7J5m0fTfKdp5c/LuO6+oXms3Vle+bfNEnqSW/p3Enw+l/PEmKvqD8hdStPyz81az5L0Pyva+fI/NEv1bS/PklzHHb6bcem68Z761Th9j95+7l5JgyNzKP+cl/yrj1jVLDWLi/9X91F9autOj9Oz+sR8/Xii+1mDq1fL8Gm6V5fni9P6/L/AL9/dfu/9lmJ4bh5E+ntI5Lq11CziluvS/4r/d+n/rZiZMjZjR+sv5V0e00uPUNLl9O/i9S/tZI/92Sf5X2cr/eZf7ty8ePGw2PRtH1B5f8ADcV1dSSy/wCixR/7r/n5css/Mf5PI5ePsvHlx+J4j//R+eOlQX1vpvqXFrLFby/vLX93+7lzl+0FxvVbGP09Ki/vfrH/ABk/35/Njjxu2x/usaV2mgT+bPMFh5T0v0rrUNZuotOtYpP3cfqXHwr6suT8P944H96/V78gfIelfkH5cutP/T0Xmjzhf+n9f1mO2j+p20fp/wC8dnLw9Xhm+x/ump77Y+dI9Qf/AHq+qyRfvJf+Kv8Ai3/LjyfiMvDZ5dPJwiuI/SivJf7qWP8Aef8AAtljWl76rPqEHqel9avLX93dWvq+nkFea+bo/NVwJY9PtbDRv99XUn+kSf8AGq5j5HIxvDNV/LLVdc9W41zXr+/vP9++r6ccf+pEuUeGz8RddaHrF55Zv/I/myKLzb5Pv4vq11YXsX+kRR/s+lP9vmn7OBXzjJY65+Wd3/hvzBdRapocsUsnlLzbcepHJc28f/HrdKv+74s1uTTuyx6xSn8sQfmZfWFvHqlrdeU9Gl+s6za23qf6Tcf7qgb/AIqyzH+6bPE8V9zfk7+XnlzVPJfqel/vff3Md/Yf7r9S3k9KL/hM22n0/wC7dbrMn7x7nP8All5S9SK4k0G1lktfTj9WSP8A33mX4bh+IqWuhx6hfRXFvFFFZ2v7u1iii/33ihmk8n1OD6vH/eZNilV3PPb2v7v/AHol/usgrEvNujJ548peY/IeoSxRSaza/wCgSy/7ruI/3sDf8HlGox+Lj8Ny9HqPy2TxHz7+RGlaz5T/ACusPLeuReleWus63+69T+6t/wBITZXp/wC7bO0MmPLk8TGns91BqE91b28v7z/dtrJ/eYWhW/LnzBPZyXPlu4l/0f1ZY4opP7uPJY1yMo1Lz3P5b1X/AEi2iurP0vTurX1PU9WPHxF8NnelR+RPMiRXFnJ+i7i6/wCPX+7kzI8PG0p1+g/Mel/vNLv/AK/b/wC+pMfDVUj8wT2/7vWNLlik/wB+5DxFT+x1XSrj95Zy/vP99ZNinN2kFwnqW+KsDvkfVLv6vH/vPa/3suQZMH8x6U9xPFJJF/o9r/dRf7r9TJqxjytp0El95juP3Uvq3UUf/IuPLMbHImmseXLGR5f9Fi+ryxf3vp/3Ukf7WZenyY3EyPkbzVoGq+W77VNUuPrV/Z3V/wDVv0NbXPpxxf6O88svxep+64R+pl/anamn0Onx/u3L7H7Pya7J/ePNNY8j+XNQg+sXnlL61cerHJdWsctnJJ6cn+8s7fuY1/et/d5qf9Emn/1B3P8AofyeJ/jDF5PJ3lXT/qvp6L9V+ter6thc/u7iL05Hg+L0n/yc6zsvR6LXafxPDdF2hjyaHJ4fiPRtD8peS7j/AHo0v+9/33c3Ef8Axvlmo7H0/wDqbRj1GR4t/wA5V6/o/k/y/o3lvy3LLa3HmOK5/Sn+kySf6PHwX9p/2s57UaPHiyN/5h+cTz/HL/u3/jJlbJuO+kt3/d/vf9+2smPiKqz3c8kf1j1fS9KX1IsfEV9F/lz/AM40/nZ+amh2vmzyX5Xiv/L9/LLHYapc3tnbxy+nJ6Uq/E/q/A/+RmR4bV4j33yX/wA4k/8AOR/k++tdQktfLlhp9rfx6jL6mrSSSW15b/3TcYrfM7s/w8WT959M4tGoyZP8m+8NO8+Wl48tnHpV/wDpS1/d39h9W/u5I/tZz3+hfUf6pB3n8sY00fz/APU/+mcuv+eklvb/APJ18s/0P4/9Xgn+UMn+pyfNP5o6b/jR/NFv9fuvLml+d7WyttUitpbe8/eafccvV5fY+z8GdJ2f2Pjy6fHj8Tj4Jus1GoyYsn928l0P/nEn8r9Qnlk1TzHr11HL/exRyW9vH+7/ANWHLMnZePE4mPIw3/nJf8hfJf5b+VfIeofl/Ffy3F/rMunaz+kbmS4/0f6nNKv/AA8eaLtD907PT4/FfGWo+X9Ss0/eRer/AMY81PiY2/Jp8jDbqSDT5Io7iWKL1f3cXqS+n/eZe4+R2nWOs3j/AO4vS7+/9X/lmtri4/5NJl+PT5Mv+TYeJjel6d+W35h3n7v/AAldRRy/7tvfTt/+Tr5l4+y9Rl/ybX+YxvWvJX5Q+bre7uv0hLpdrZ39rJZXUUlzJJJ+8/4xJnS9j9n5NN4nifRkg63WZPF/u3rXln/nEWx1T0v05+YMsUcv+6tOto45P+CneT/iGaLJ2P4Tsseo8V8eeZtDg8l/mbf+X/rUsv8AhzzR9WtbqT+8ljt7xPSZv9hmp/usjkZH9LnlL0LzRrX9KWsV1Zyxfupf7z08rYpZ54sbXQ9Guri4+qy6f6UvpS3Pp/uv+MTfbbLMf94r4ptfNX1PUovqf728il/uv7uT/nlnouTT+LjdA+uPLHn/AMx3ljpf+i3V1/v269KP1P3fD91L6ucR2ho/3n7t3Ojyf6o9PgtfON5BL+lLqKL1fS9K1tvT9P8A3TyVvg/4yZpcbsP3b5M/Nj8iPM9w8t5o8sV/b/7ti9T/AEj9v/I+LOi0faH+TRjyab/U3yNrH5Sef4/VkjsP+SkedJp9R+7/ALxxNRkx5cn7vGxL8q9Z1nyn+dPkP91/uYtdZ+rfVf8Afv1i3mg4/wDJTNN2xqMnh+GuPG+//wAyvzf1/S9Gure4litbyWL91FH/AHmcf4jkeG/C782PME/mTzx5j1S8l9W4ll9P/fkn7vL8bj5HnPof3Unq5YqV6lH6n7z/AHZF/e4qhvj/AOqOTVEx/wC+/V9KPIKivj/56YqmnlzUpNL1zS5PV/d2t/bXP/GOS3kRssx5PCV/S75c88/XNNis9L1+L9H38Usf6Uj/AHf1aT7Xxcs1viOX4b4F/wCc477TZLX8udPj16K/9WXW/wBKX9tffWLj1JLP4fV/YXnxza9n5P8AB8jgajH+8xvySnnkkSL1P91RZQ2Mo8jxwSXd1Hcf7z3/AO7li/4ryDJmKJBZ3X6D1z91qFr/ALwapH/uyP8AZyasctX+r6/denLL6f8Av2T936n7z9nFXqtpP/xbkG5FSf3H7z97JiqTaPJ+7v7P/lll9SL/AJh5Mm0su8v6VBrmuaDo95fy2Gn6zrNtZapLH/yxyf3q/wCyzP7PyeFkatRj8XG+zf8AnKTzHpX+H/IfkvR4vqtva+rc/VfV/wB128foQY6zJ+7a9HjfJ73UGl2Msn91JL+6tYv9+ySfDxzWuexfWbu0s0+r+rL6n+7ZY/8AdkmKsDnSS89W4/49/wDfUkmKsNuud5qNrb2/72T1f7r/AIrjxVmVrpV1cP8AWLj1bW3/AN2yyfu8VQtpBaapqMUlv+9t7X93ay/3f+s2KpF500bzVJrl1J/hLzHa2cXpx2t1JpOoRx+nH/LL6XDL/DcfJkfUt9rGm/8AOP8A+RFhJpcUth+ZH5taX6fly6/u/q1v+5+vT/F+3Es3w/BmP4eT+8bPEfDFjawehFHb3UUVvF+79X/dceHGxTl7uONPq+j/ALqP/dt/J/ef82ZNU1tY49DtP+15f/3X/LlHJ/zNfIKkEkCRp+8yapXJOnqen6uKu9P936f/AGDxVTfhz9T1cgqPgkSOSWQy/wB1gyMsb6g0fy5Y2fkqXVPS+tXn1WK9/wCelxJxi/4HNFkyfvHc48f7tAal5S/RelXXpxS/6LF6Xq/7slk9P1eX/DY48ni5FyY/CxpDoHlyD6rLJrBuopIvVksLD0pP3kn2Wib7PDNt4brfEelQabd2c9rb+W/rUtvr1r6l16kfp3H+jycp4IIl/v3i/wBTLHGYxd6HHeazLqH+i6zp8vp3MtrHJHH+7k/ZZIvs/wDFi5XqMjk6dIZ/JzyX0Ucn+i2/956Un/Fma3JkdljxsufR4NLsbW8/uryKX91mM5KVXfmB9L+v3H+7PVj9X/izLfDavEetaVfWNxpWl2dxL/pGs2sskvqf78kzE/yjf4n7t4En1Gz1m/s5Iov0XLLLHF9Z9T07aS4/aXjm+xOl1Cr5VnvvXuo7eWX6nF/o3q/78/1sx9RjbNPkfWf5ZarP5bk0CSS/i+p6zFL9a/4r9P8Aax0bZqEivvzb1jzI+vap+6l+tX8klrf20XpyepHz9CX/AIXNtkyOt8N61rn/ADk15n80flXLp8d1FpesfutJur/1PTkj9SP4p+K/H9jKMmRy9PjfN35O+Q7rzx+Y2jaXp8Xq29rdfWbq6uY/Ujjjj+Lk2YLc+w/zR8hwaf8Amb+SOjySy3X1+6ubmX936f7yP/JzoNHp/wDW7UZHByaj/CMb6Cn0a3s0/d5xzvvEU0k9T/jHHil8Rf8AORn5sJ5T1y1/Q8trL5g0aL/cNFc/vI7a8uI/96mi/wCKE/4nm30eP926/WZH57X2q6jrmo3+saxqkt/qF1L6l1dXMvqSSSSZfjcFNNH8sal5k1yw0fR7WWWTVLqOO1tZPTj/ALz7Pq/sZZ4ivtfyV+R/57/lvpUWuW/5VRaz6V//AMcG2uY7fXPUj5r688vPh6fxfu8LS+S/zb1WfWPMn1jWNLv9L8yerLHrMVzqX6Q/u5P91N8P2MGROR9Lf84+wa5p+j/U7e/i/daDqWtRaNc2NvJJ/pEiRQek118Keq3+7MpbX0jr9j5n1D8udZ8yeePqv1f9MxXul/UvUjs4rO49FePKVI+eY2t/u0PmSfncJLcW/pRR/wDFkfqf8SzVY9R4rjIae+nj8saxcXGqXWqer6dl+8/eR/6q5Xk/vFYZrNra3GnaX9Tv7r91FFHdRSSep+8j/wB25fj/AHTJvy5pX1d5frkssX7r/j29SOS59TIZG/Tv/9LwLaeYP0xa2un2dh6WkWEUUcV1J+8/efytnPazG148b0HXNVvvL+lS6hZxWvqWsX7r1P8AiyPjyyvH/eO61H929u/5w48o6dcad5o/MTUJZb/zJLqn6F0H/dkdt+79W6nl/wBf1OGbrHjcF932kem3k8Wl2/8AuLk/31J+8jk/1WyxpZbJof6Pgij1SKWK3/49dUj/ALyOT/jLirOPLmsaj5ftfqeoS/p7T4v92+l+8+r5PGyyMykjteFr5g0eX6/p8v8AvvLGtOZ7FNQgikj/AHuKsSvtD+P93/eZj+GyY3Po/wDxVkW5hPnzyJJrmhy/o+K1l1ywl+u6N9ZijkjivI/+Mv8Av3+7yrJjZ6fJ+8eX6Hdaro9rFo/mDyvLLea9LJcWus231P6vH+7/ALpvS4tF9n9vMHJ4jl48mN7n/wA47z3fPz5ZxxRfV4tZjvf+ki3/AOvebLRf3bR2g+iNVk9R4tLt/wC8uv72X/ivM5wEdHws4PTjxVAyehHHLqGoS+lbxf3suKsH1XzVHHHLeRxel6v7vS7XKPEbPDYYmsJHJ6kl1/pksvqYWxDajdR3l1LJH+69WKX/AJGSfaypXmz849Vl9T97/wAW5Bmx2+52+sSyerLLHL/dep/xXkW1SvtRvvMnmaWzkillt7W1iuYvU9P1LmSSP/dWKvSPL/l++1C6+uap/otvF/dWEf8AxHLXHe0aBqWuWf7uO1lis4v7q1k/33mQ0vSEu7S8j/0iL/nlJk2KS6lp2jSfvI7WWK4/3VLbfu5Mh4Su02TUo4P9Mil+r/3f1r/dkn+xyDJVj+qWcHpxy/vP92/8ZMVeceatVf0JfT/u8fEV5X+UGpfXNN1m3uJf9ykWvalJF/xZb+p8GZWPHk/L+I42TJ+8e6PAlxB/yUyvxG182/mx5jsfI+ueTY7ywlv49Zl1KOWKP0/U9OO3Ti373NV25k8Xw3cdj6f+8eS6Pqum2eqyyahoMsXl/wAuS3N7oPq/V/TufrHOXlFy48kT959vNF+78P8Adu6yeJleBebvMcmsara6p6X1X6/axXv1X/ff1yR7rj/yUz232b0/haLG8J2x/jCAtfMb2fpen/urNtkxut8R8R/n15g1HWPPl/JeSy/uoraOwi/4r9Pl/wASzhe2P8Ydtp/7t4vH6kcfqSf88s1japf3n95+9/31iqaSeh6f97+89LFX7ef8+5NVS4/IWLS/V/eaN5j1KP8A6SOF5/zOzL1mTxceNxsb7w1HTvUf6xH/ALt/dS5iY9Q2ZMb5z/ML8stK1C1lt5P9Ft7rVLL97H/efvJHi9L/AIOT4co9oNRky6J2Xs/k/LajxHlU/keCzj/w3JYWsVxFf20VrF9W/wBHuZLzgv6TXknwSJH6ielnEeHk8N7P+UP3niMD/NTStG8pz/ofQ/Sis7C6/exR/wC65LizhZv+TPPPVPYP/F8mN4j2kyZMuTHkyMD07zM9n6X73+6zt8mnebx5Eh/MnX/8UaHa2dx+9+q38dzF/wAi3i/42zkPajR+Fp/Edz2Pk/ePeP8AnHP8k/yo88eVb/VPNHlz9M6xpeqS2119Zubj0/T9NJYv3Suq/tZx+jx4/Ddn2hkyYsj6Cn/Ij8q9H9WPR/y58uaXJLF+6v49Nt/U/ef79+D483Wn1HhOl1HiPl/WPy11nyPB9X8v6Xa3/q6pLbfULmKS4+rW8du8/wC44vHz/u/3fPJ+0HtJqNNjx/l3Zez/AGXp9TkyfmEBBoGuaxJoNnpeqS2EmqSyW31/Tra3t47mSOSb603xQ84Pq3Hhx5/HnEaj2k1uX/KPWY+z9Fpf8m8g84zz6H5gls5JfVvIoo47qX/ftxH+4lb/AJGR57P7P6j8zoseTI+e9qY/C1GTw1XTfPj2af3uZ+TR48riY9Q+Cvzh1FI/zR1nX5xKUu7qx1W5l/4rjjh9X/kznCdqafwtb4bs8eTxcb+knyXrEen6dYSXH/KP6paxSWuqen6kcfqR5qcjkpD+ZsEnofWPVtbrS/7z1bmKTVJPT/4qggT4MW58eeVdOj/x5Feel6tvL6vpZ6Tkyf4O81/lH1BpWo3dvP8AWI7+WKP/AH16cmcvkxuwe06HfPcR+nJfyy/7stf8+eaXUY3Jxqt9AkiS/WPV9P8A4yR5DG2Pn7zH5ZsbO+luLP8AdXEv+/M2unyMX5w/m9p2o+X/AM6dG1i39WKP9M6bJFdR/wC6/wB4mWdqafxcfiMsbM/Os+pR6lLJqEvqx/3kWco5b8zdfkkk8waz6n959alzOxuJkSv/AIrk/wCRuKoC6R/9+4qgY+eTVHRp+7/5m5BVX4/+RuKqPD9/FJ/uv1fU9L/jHiyf0B3X5h+TpPKNrZ+lLdW/pR+r/wA9M1bnPzy/P6003zBrH6U0e1urDR7CWL1f3X7v1JI5oly3TtWR8Hzx/V3lj/4tlj/5F5nuIzHy/wChZwWEkn7qT1fUxZMp1V5Lif8AReuXXqyf3mjaz/xrLi3Mb1FJ7fVbX65F6Vx6Xp+r/v308Wlm+nXz+nF/vyLFWWpP6kcUeQbkok/0PWLW4k/dfWv9Gl/56YtLNvLl9daX5g0G80+6sLW8tdUtv9K1H/eOKOST0pfX4/scGfL8f94yyPRvzDkSTzjLpcfq+noMUdl6XqSSSepHH8X978X2snrP7xr0/wDdvJNVn/SGo/u/+OfYfu7WL/fsn82YrkJNfQJcf8VSf79xVjl9/odpLH/df8W4q8+g/wBI1X+9li9L95/z0xV6DfXd1qEEVnJdSy+r/u3+8xVOYIINP/Renx/urzXrq20nS4o/+Xy4SD1f+SmKv6RYLFI9Oi09P7u1tY7aL/nnHxzK8TwnX+G8H/NvyPB5s8uS2dxaxSyerF6vqRxyf7s/dS/7B83XZ+o8LI4uTG+QdR8leVf0lf6HqHkO1urfS5ZI7rWbn6nHH6dvJ6V1del9Wk+CJs1us9rMeLUZMfhvUaf2Xx5dPjyeOxK+/K/8tv0l9Tk/Ln6rJ6v7q/8Aq1n9Xi/d+rFLL6Xpunqp8eV6P2k0+p1Hh/l11Hs/kxY/E/MMIg/LL8q9YuvrF55StfUupfUlljkuI5P+FfOz1HY+n/1N5PHqMjN4P+cUPyB8wSepeaNqlrJL/wAs2t6hHH/wPrZptR2fjc/HkflH5kt7Kx85eZ9O0j1YtH0fWNR0/S/Uk9T/AEa0u5YIvi/1VzQ6jH4eRvxqEDv/ALszFZOk7/8AJXFXQQPeTxWcf95dS+nFi3Y32R5Z1ix1Cew8tyfutPsLWOS6/wCLPqcaRRLnO6jG7nHkR+q30msaVdSR+rFJfy/XYoo/91W8n7r0v9hlmj/vGvUZP3bJ9KtfM+n6Vpcl5oP1/wArxazHJf8A6R/dx3Nx6fq+ly/eTombv/Jum/yiRT6a9m/+mWEV15guvU07RpbK+jt/qVxcXH97LLE+RxoyJNodjrGh6jf6f6tha/WpZYpb+5kt5I/q9v8AE31Vv9f9rIajGnHk8L94peY9Y/cX/pyxfpCwll9L+7/u5Pstmt/Lu58RhkCazqljFrlx/vHFL9Wli/33+7yKqev6b9c07T9Qs/3X1q19SX/jJbyelksa5HPqt3p89hqnq/3X7u1i/wCK48r8NfEY5HP6d9FJJ6Uvq3X1n6hc/vPU9PM/G4ORFaPa2Nun6Q1CWW6jl9X6r6csccnqSSftRfbyzI143qGuT+Y7fyPdapHYS+nYWsccX7r+9j+y0uY+nxuXkyfu3eQ9Z0O38q2uuXl1Fa28UUttf2vq/wC7JOf7ObLG4LzXzV57guHkk0+L0rO1i/dWttJJJHJJH8PLKG/G/Y//AJxb/JLyz5P8laN5ss9Zi8x6p5otY72/1S2/u/3kfL0oP8jK8ena8mod+ZkElx/zkR+SNn6X+8thqVzL+9zqdH/xnah1mT/GMbPPMcH1e6l/3VH/AHmcRqMf7x6XT5P3bxH8yfzD0f8ALvyzdaxeXUX6Quopf0NYS/vJJZI/8n+RP2sy+y+z/wA9k8NhrNR4WN+NPmDVbvzJrl/5g1i6ll1DWbqW9urq5/3b6n2fhXNlk8PxP3bp068neUtV8+eYLDQ9LtfSjluo47+/9L047aOT/dsrNmO3Pc9N+o/lP+ZNrH5XsIvMdx6XpxXXmO2j1C3/AHf71rqz4+nFK/8AwmORXrOuf85s+av9w0ln5D0GLzRYRSad5o8x6jH9Y/SUf2fS9JfT4JlqvDfLnkv/AJWhrl/541CLS9Lt5b/91o2nRenHH6f7+VFs4uP/ACLyvJkV9T+Q/wAub7yXaf4s0/zHdReX/NF/L6XlzXrL6nqEslvHyg+pxS+m3oc/2eGVs3qf5leppf5eX/1yWKWTWbX676tt/vHF6fw+l6UuUaj+7V8T6lfQW8kX1yw9WOL1ZYv3np/3mcy4iRX2qx6f5Z0a39KKX61LLcyxf8ZJMzNPjVlFrY+np1hrlxa/6HL+8tfU/wB25ZkyNmPGzzWdY0ePRovT0u1ikl9L1b+P/ej/AFeWYGPJ+8ek0eN//9PxHH5DtdHtL/XLPz5YX+hy+pJYWH7yO4k/4qlglzS6j962Y8bI/NUE/wDg6/8ArF16Wl+l6lr6f+7JP8rMTH/eOy1H92+yPyPg0ryv+VflyTR7W1sLjzHF+kdev4/Uk+s3H90vH1Xk4fuo05ZunEyPp/y5Y6VpejS6x5suoore/wD94P8Afn+suZDBMNO/Mry5H9a0v9PxS2//AGsfT9O5j/1cq8RfDQt151t/L/1XVNLv/r+l+r6culyfvJI/9WXIeIvhvULGeS3gi82eT7r6/wCX9Z/3v0uT95H6n7S8f2WzIaXo2garBeQepZ/7zy/3tr/uy2kybFkb+hI/7z/kbiqFfSk/u5I/Vjlx8JVL/Dn1iP07eX95/uqXHwlfL/nH8tb7R/N11ql5rN1+i7//AEmw0b93HbxSf7v/AOHzS6jT+Fkdlo2W/kld2uj6r58kvPV+ryxWMkXp/wB3JJH63w5n6P8Au09oPfdK9ST1dUuP96Lr+6i/33HmW6xP+H7v6xJF6v8AvqLJqkE+lXWuT+pef7zxf3VrH/d5BXkH5qaVPG9jb6X/ALql/e/8i8x8jkY3kknqWbxRyS+ref3l1L/vrIuQzPTbr65+8/4qijyTUx3XI/q+o+p/uv8A5J5DIqA1+P8A3luP7r/i2PIKwWCf/nY7WT1f3n1WKT1f+Mcj4W17ppWq/XPS+sf9U8ucF7Bo+qp6fp+r6v8Avr1MvYsjjngjxVV/SU8f+8dr6skv+/MVVbS7e3n/ANMuvrV5df8AIuPFWJa5P6epSx2//H1+8yDJ5x511WDT7H0/724l/vcrV8haV5m1Lyv571SST97od1dRSelH/eW0np/3ud9o9H4uixuj1GT/AAh9w6N5uS8gtZI4vVs7qKKSLWYv3lv6n8svpfYzj9Zp/CyO20/92lfnj8vfLn5iQWEnmjyva6z9Qil+oSyXMkfpep/xi/1cwfDx5f7xy9PqMmL+7fJf5heTvL/P9D65qlr6dh6v1Cw1G9vP3X/BXGbbT9j6fL/k1/lTUYnzdqujajeTy3Ed1o3p+lFHFFHqVv6ccccfpL9p/wCVc7rT5MeLH4bptR4mXJ4mRhGq+vo88Ud56Xqel6n7uWOT/k1yzL/MNfhvkb80J/0h5xuv+KrWOP8A42zhe1Mn+EZHOx/usbzCT1JH/vf3cWaxud6cf0/79xVSd45E/vf3kWKv1n/59yeeNO0vyx588p6h/u3VLbVrX/fkfqW/ofB/0j5n49Pky6dwsmTwsj9bdOuoLyCKSOX1Y5f7qXNTkxuXjyPOfzp8paj5o/LnzRpfl+1lutcurWL9DRRy+nJLcW9wk8Xxf888xNZ4mXH4bs+y8mPFqMeTI+Rn8q+Z9PgtdU8+eXLq182aNFJ+gbqTVo7yOT1P2p/30nP7X7afBms0/Yeoy/3bttR2hp8TwzzGmq2dpqn+IJbD9Iazf217a2GnRXEccUdvG8Ev96i/5Geh+yfZeTQ+J4joe3O0Mepx4/DYH/pUn7yO1llji/33HJJHnb+Jjeb8NJtRvvUg/wA/9+ZofajH/rdkdl2P/jD7I/5w71n/AE7zvoccsXqSxWV7axSf7s9OSaKXj/wmeb9n/wB273tTG+8P3d7B/n+7ky7+6da+ePz+u9S8l+RL/wA6aXFFLceXL+yvZYrn1PT+ryXH1Wf7P/FVw+YPbH73Tuy7Hx/4T4b5LtPPF1ePdfmJoeqRXVv6X/KOaLbepeS3knBZ5YOSNyT93/uxM53Hp8mX+7xvQ5PDxf3j5z8zz30kGjXGsWt1YaxL9ekv7W9k9S4jjkvJp4vV/wCR2ez+y+PJi0fh5HiPaDw8uo/dsIkvv91+t6v/ABVnSOm8N85/nKn1jVYryP8A4+tLkj/5F8/+qmcb25j/AMN8R2Wm/u39CX5JeapP+Vc+Urez1m1i1CXQbGSWW9k/0e2jkt0+zF+3nPajI5+NlHmPyj9Y0q61y4826p6csX72X1I7O3k/414ZQ2eI+ULG+TR/Mf1iT97HFL+9/wA/3eei4/3uneayfusjKLr81PKOnz/V5LqX97mP/J+Rv8Qp95V/O3QPr0tnHdS+p/eWsUkf++/2cxdR2Pkb8eoe8X3njSpNH/SFn/p9vdWsdzFF6X+65P8AmjNDj0eTxPDcvxHyX5t/PRLOeW3j0uWX0v7qWTOl0/Y7R+YfJfn/AM8fpzUf0xeRfvIpYpIov+Mf2cv1nh4tP4bPxGW/nTqv1j6rqFva+lH/AMy7jPOvD/eOfjyeK/NPVZJLi+u7iT979flkuf8AkZI7Ze0ZEL/eJ+8/df8AFuTYpZffYlj9X1f+LcWSVpH8H/J3FUdJ/ur/AJK5BVVP+vfpYqn2j6U+saro2hxxf6Zr2qWVlFdf8xkiQf8AMzJsn71X3kfyzeab+j9Pl+vyel6fq237z95/rZg/k/Cbceoxvhn88PI+o+V/Vjt7W6v7e6/3b6n1e39OP+b9rHHjXJqH5z3395dep6X7qWX+7zLaHouneVYNYsYrzT7r1f8Air/fWLJF65pv1fSotP1iWL6xFL/oH7z95L/k4tzz39I3Ul3YR3l1LLJa/u/3n/FmLSz3Tp/+Lf7r/fmQV6BY/wCkR+p/vrFuQOsp6kAybVkRP1uO8sbCT/dd1LFHL/yM44oT7Ub7/dfqy/XLr936snqep/rZBud6Ef1WLFWOXb/v/wDiv/dsWKsN8wTpHirCNKjnk1KWSOKWWSX/AH3k2l6i86aHBFJeS/WtU9L1IrX/AHXHi3I/8q/X1j85vy0/Slr9as4vNuk3N16n/LveQz/8y8h4fi5GvJk8J/STpV9aXkf1izl9Wzuv7r/iqT+XL8mPwnEx5FLVdOS4T+6/vf8AdX/EsceoZ+G+AJ/zJtfMGlS6hZ+XL+/1jy55j1KS1itvq9xJcx/XLmKVolb/AIqb4uecfqMeP8x+8e0x48mLGlfm7zVpWn+VbDy/Z2EsWqapFqWtazqknp/3kdu/q/vUf/ftxwzZeyeP/XHG4fbHifl8mR83WOuSW7+p6ue7ZHztlH/KxrjT7W6kjl/usx/y+Nn+YflE929xdXV5J/eXUslzLL/xkk5Z5fk/vHe40yg+xlbJuSTIKitGvv0fqNref8isGTm3Y3tyazBpesxXEnq2sn736rdR/wB3Lb5rcmPxXO8TwmeaP5jg9e1vLy1/0Owl+s/Wo5JI5P5vS/dZXj07DUah6DOkFvquvW9vqkul2cX+k/oGylvLezi9SP8A3l9WV/V58s2TiMc+o2lxBdR6XqkUtnayxW3pfVvq8lzH6nLl8X7cr/7PLWlV1WfUriwOhyWuqWul2t/bR2HleSP93F9Y/esv7397/wAi8rbsjHNZ0Py5cX1hp9n6t1b2sX1aH+7juP3n+6p+X+7uf+7P5MryIx5FLUvLD6X9aks9Ull0/wBX6tLLH6kcfqR/a5faTKMmNy8eRAazr9pb6PdSRxf7j7D0rKwi/wB+RyScpfizEx43LyZFW+8sx655StbzS5fVktYov+Mn7vK/E/eL4fi42Bxwfvx9c9WKS1tf73/iyTM/G4ORO9KsZI776vJLYfXJZbb0rr1fU9L958XJv2Gy9rfT3k7zHP8AVL/R7iwi8x+X7qWT/Rf7u4tpJP2rV/5P+K8njXI+X/On5ZalH5x/R/lv/jj+Y7r/AHA2txL9XktpJPtRS5a4z6M8nWuv+U9D80fl3+W/5fRefLP/AEay8269JqUdv/plxH9pfS/e+knL/fmTxsvEfUH/ADjTfef/AMr/AD5f/l/5wi0vS/J8ul/WdBtdBtryTQ49Q9R5WiXUZUZJZ/8AZ5XkbHo3mbzHBef85UeTfT/0qPS/KV7c+lHLH+7+sSOvPN1jyf63ZP67h5Mf+EPUPzKu9N/Q8vmC3l9K40a1lub/ANSX/j3zntRp/Fxuz0+Twn4mfmb5/uvPmq6z5g1S7llj16X6lo1h6n+82nx/sr/L6udLp8ePQ9nf08jrNRk/M6n+olfkD8vdS/MDVdL0/wBWWLS/r8Vtf6p6f+j23qf3StP+xyzRNz7H1zylof5f33lzVPJ+l/4o8j6zdfoXVLXUfqen2/6Q9P0PrUH1pP7x5Y5E5SxY5FSzzH+f3n6TUvMcnmj8qvJGvR6Xqkkel3WoxR/V47e3j+qwfVniSH15f+Lv+EwfmG7w3xvr+ovJrkWoeZLD9DaPrMv1mW606L1P3n+7fQ5PxrjkyeKr60/Jq+g0u7tfMEely6Npdha21tYWsdzb28lj6n97f3jLD+9kdP2cxcavoLVf+cpPyL8v+UYpLzXrXz55g/5YPSkkuJP99M8X2/8AkY6ZPw2b54v/APnJ6T80L6Xy/eeXItB0/VLX6lYXX7v/AEb05PV9X0uGYms/u2zExfVbHQ5P97Iov3sUslrL6n95nNY8mRfDYba6bpWuala3H1+W1t7CL07W1uY/3fqR/wDFubP+6aPDe0+Zo59Y8nWslxFF9YsJf+PKL/R5I4/9XKPDc7H/AHbyq7kn+qRf6L9Us/Si9WL1f3f+tk/Ddl2XqPy2R//U8PabY2Ol3el/U7/+9/3qi9P1JJfU/m5JmlyZHbafH4Saea7uSPSrqzs/9K+vyxx+l9W/5p+DIaf+8XUf3b7w/Ke6tNH/ACn8j+YNY+q/o/S9L/440n7uSW89R/3GbJxMn94leq+Z4PNl9LqGoeaLqwnuv+PD05PTj/4qi9L9nKMmTxW/Hj8Ji+o+XH4fu9di/e5X4bZ4jCI/Nuq+W9Rl0+4v/rVn/uqWTKkPq/8AIv8AMrVdLn9S4tZZfLeqfu9UsP8AmavvmZp8jTqMb7Hk0pI/S8weW5frVndfvIpYszHAZnpWqpqEHqSf89f+Ksmqfx/u0/37b5NULJfT6fJFJJ+9t/8AdUseKsM/Mm6sdY8s3Vxb/wDHQ0b/AE2L/jHH/e/8LmLqP3uNv0f7rIw3y5pyR/UNL9L+69K51SX/AJeJPi4448a6jI9z01I/T/uvVy9oTmOP1JPTj/56y5Ni3quowaHa+p6Xq3Ev7uwtY/7ySTFk+SvP/mPUpLuK31ywl0uQy/6L/wA9P8vMHJkb8eN5xO93I8vp/wB3/u2X+7jwuSzPyxIno/u5fVj/AHX73JNWTkq+cY/TeK4ji/4y5DIuNKL7/SNGtZP+ecuKvDtVuvq/nHRo45f96rWSP1f91/u5Mi2vSdH1n054o7iX0sk1PcdGnu5I4vqf72SX+6/3ZmQ4z0H69PHaxR3n+9H+7fTybFJZ766k/wBHs9U+oSZBUstJ9Ss76K4uJYtUt/8Alvjk9SSL/Y4skfqvmN/Ti+p2st1cXX+7cVeaazpV3cf6Zqkv/GKL/deKviPXNcnvPNV/b2/95LdS/VfT/wCMmeoaPT+Fp8bzmo/vH0t+Xmo+dNLsfTjsJYpJZY/rVrHL6f7v1P3ssXL/ACc57tjHjy/3bstH/tj6H0r/AB5eQWsl5dRWtnLFH6sX7uS4/u7blybhw/37nH+G7bxMb59/On8vPNWsQS6xHa/WpPSj+v2sf1f1I5I/2v8AZ5uuy+0MmJcmPTvgDzBoeq2byx3FhLF/xV6edRo9Rqcv94w1GPT+H+7eaXXqRyenJL9VyzUajwnD8N81edJ0/Tl/6f8AeS/7t/3ZnF6jJ4uRuYbHa+p/xb/xVlCu9CT1P3cUsUkWKtXfqSR/vP3smQyMn1L/AM4tPdf4g176nfy2F5YWFtcxSx/8Vycf+Ns6z2fyfu8mN1naD9fPy8/NC6uLH9F6xf8A6LvJf3cWs237yP8A56xZX2p2X/qadHqH0ha6jptx6UeqapYevdRep+7lk/ex/wA3pS/6ucfkx+E7RjHmp/L95o1/Jo9/F9ctYpZIpY7aS4j/ANH5/D9jj/ut8yNPk/eMvy+R+ffn/wA1ecdPu5fU1mWKOL1Y/wDeaOOSKT9qL7Gdfp9RosWNx/5P1GV4jqXnzzVInp3GvX/py/7q+syfvM22nyafLj8TG16jT5MWTw3mmpaqnpyx5idsaj/B8idHj/ePRvyy88al5T8wWusaf/pUksX1a6tf92SR/a+HOI9n8f8AhHh/z3bdsfvdO/UD8ufzbsfNmm/WLeWW/vIovV+of3d56n8v+Xmf2p2X+WdLo9R4r1D63/iSCW3jtYvq8sX721vbGT/hllzQ5HZ/3TyX81/KsFnod1rklrFfyWEX721kk+r28ceZ/Z+T954bXkfmn518z+nqsskflfQbW4/u/V+rfWP+JfB/wmdpjyY8WP8AvHEx6PJl/wAm8g1zzjquoR/U9Quovq8UvqfUI4re3j9T/nll/iY2vJjfPvn9/rn6Lk9L+6l9P/kZnNdsZPFyN+PG/aT/AJxz1XyjcfkZ+WvnTXJvVuLXQbKO6sYv7yXUI4/S+q/PmuaXV/3jkY30XpWuXfmCf9IeYPS+uf8AHho3/HvYx/s/7PKWx83/AJhR+n5u170/7uWWOT/kZGmeg9j5P8HxvO6z+8eVXem2lxBYXFv5StdUuJfVj+tXN76fqSeo/wCzwkx7QyZMX+UbNHjSHTvLGpR6/YSW+jWvqXV1F/pUepSSfVo5PtfDLbQpmJp+0P3jfk076W/xxP5b1WLQ7e1li0P1ZI7CK29OT/gv9fMj+T8eXH4nVfEeVfmpHaRzxXGn6Dpd19fi9W69Sx+sfvI/28v0f/DGzI+MvNVrP/pUdxF6Un7z91lHai43uf506lBH5f0a4t4v+Op5ctpIv+Mklv8AD/w8mcC5+N+cXmu1Sz1GOP8A3X9Vik/4nk2vIx393I/p+r+8/wB+yf3eTVAX0kHCWOP0vUi/vcVQEfqc4vT/AN24qieH97J/yKyCouP/AJNZNX0N/wA406BP5s/PP8udPj9KWO1v5NRuvU/eR+np9vNL/wAneGQyZFfvL69pZ6d9TkurW1uIv9220cf+6/8AirKMmRs8N8bf85A2NpHBLqH1q6uo/wB7/wAY/wDgcrxsX4u65+7vtUj9L/j6uf3v/GSTM5inHlzWLrQ/3kcv97/x6/7rkyDPGzKeTylrH7y3sJbXUP3n7qST+8k/4qaXIIYFqNjPZzxepa3VrJ6v91c/8a8ft5NWW2L/AN1/u2OLrirPdOvkjT05MW5HT/vIJcgqG8uSf6dLb3H+89r/AKb6v/GP4cmqpa30+oX0uof3Ucv91FJ/uu3yCoqTXEj/ANH9L/jF6eKsXnvo5PVk9L93LLirBNZvvU9WTJql+jwX0fpXEd1FFcer/otrJL6fp4tL2C0u/NWlx/V/MHlL6/b/AO/f92YtzI/KUdjeeatBj0+K60u4llluYopP3fp/V43bNl2Pj8XW43D1f92/W38jPzNvriD9D6x/x2Iov9F/efu730/+N83XbnZ/+Uxut7PyPqqx1y61CCL/AED6rcf8fVhcxyRyRyZyDuvDfN3mf8oPKvlNJfMHlfQbXybqF1/x1L+2vbz05P3n7X77Bp+z9PlyfvMbl5O1NR/qj4t81eUbTT57+88ry2Gqapr0Ultql/8Apf1JPT9Tk37q6mzrOx+x9FpcnieHwOs1namo1OPw3lc/lzzdbwSySaNLLHF/e/VpY5P3f/PJ87D85jdN4eR575g1X09D1SSP/dVrc/8AJvHWZP3eRceN8Uc/T9L/AJJZ5O71NLXn/wA8/wDfuKomeCT/AKpYskA/7v8Aef5/u8VfRv5Lfkn+YX58WOqah5bv9Lit/JF1Hp11FqtzJb+rJcR+r+69KGb7GV+GyyZH0Pff843/AJveW7X6x9Vtbq8/u7r9HS28kltbx/3XGWf0/g/1McejyNf5jGwj0/Meh/8AOp6pLFFHLLFJr11JZfpDUI5I4/stxeT7XHMj+T9R/qa5NRjQFr/o8Et5ql/f6D6VrLc6NdW1tJ/p156nw+ry+xwx/L5F8RK4/NVjp+pfpiS61S61g2sdzFdR3PqR/WI/90evP8eY+TG5HiJXH5g/Skd1cR38v6UisP8Ac9Le3Mf+k/WJP9K9L+TK8jVjQGpa5o+oX11Zx2F1FZ2trFHYWFzJJJJ+7jf1f3vP4ExyNunSG+uoNUjutLs5b+KOL1bm0tJJI/q8Xp/3vw5DHjZ+Ik0fmCDy/P8A3t/FHLF+6ijlkjkyvUafxW/Hk8JlvlWOx1RLXVNUliuvrV16f+HPrMdveXP8vpY48bRkyJzod3Jp99L+j7CKKSwupJL+KT07iSK3+zwX/U/abLMjB7n5S1XX7ew9PUIovrEX7u1+uxx/vPTj/dcZf9TLFxsI/MPR/rDxa5eWst1eWv8ApP8AvTJJb/8AIpsHiM/DSa1/NvSvKejX/le40uXWdDurqy+oaDH/AKPbxRySerdcp4vj/wCeeLBgfnT88POvmTzVa/4f1jVPK/luwuraTy55X+s+pb2Ukfw+r8OWeGr7I8neapPNH55695k+telHpfly2tpbr1f92fB6uZeTJ/gWNx8f949V/MbzBHqHk7XtLvJZZf0payx/WvS9OP8Au8wdP/eOXkfkRd3z/VbCOOX/AHV/dR/3f7zN12hk/d48brdO9Q/LzUtOjsdLs49ev9L1iLWf0jLa/wDHncx2cfq2vLlxT1PVzSZHPe1+Y9f03zBqst5cX8WsyRXUVta38csclvfXEknL9/yeThKjer+8TIM0z8z+f/0PY2v6Qtf7q6ktvV9L+9j9PK/DV8s+fLvUdc1+WPT4rq69KX1Ioo4vUj/eR/5OX41RVj5A/NDzhHax/wCHNZ1mP+89K99T0/8Aku65R+Yx4mf5fI9a07/nF78wriD6xqktho1vL/x6+r6lxF/yK+HKMnaGNzMfZ+RPv+VSJ5LnsNU1TVZZbf8Ae231WOP95J+7/wAntmBk1nit/wDJ6KfStDvNDv8AWNLv5Zf0D+7uopIv72STD+8cDJkyf3eRNNH8sySaNFJJa3WqR2v+9Uukx+pH6kn2/wB7mPkbMejyMo0d7uPy/rNnH6vp2v7yL1P7z+7+z8OSXw/3by+S1nvEl+r/AO8f/Fkckf8Aw2W42D//1fnjY+Z7WTUrq8jtbqKOX0vqvpyfu/5f3ua3Jp3ZY8iF88ar9X02K8t7r1fS/eSxR/3n7uP+6x0eNsyP0J1LQ9V8r+WPIfk/VLr61Z+XNBsbb61/v24+ro08rZPUNGNCwSadbp6kfqyyf7qyluR0l1oEif6RLf3Vx/yy+n6f/EsVeTeeLSCS70azjsP3ct/F/oEn95/zbksbF9ffl5a6dJpsXp/6L+69OWKT936eWY8bj5H0h5H1m78rz/o+4l9XS7qX/nnHJ/zfmXjyOM9l9C19T9MaXL6X/LVFljFHwXaep/o8vpSf7tixVV+tz2/95a/u5f72L/dcuKufToLy1+uaX+9j/u7q1/3Zj4SpNpuj/U3lk/vfVl/vZMgyT6TUUs0/vfVkybFya/BZwfWLiT0o/wDk5j4qpN/jG1knluLj/eiX93a+n/xH4sr8RfDfG/5t6jPJ54/d391LZ3UWm+lYSS+p6cn1i49Xj/r/AAZiZP7xz9OpcHvH/wBIl9Kziy1L0by5PBIn+j/vfS/d5JqycmUeZ7X6xpvqR4WGNh+lWv6UtLrT5P8Adv8AdZWzeU+YNHjs/MdrHJ6Ulxa2sn93/wAWSf8ANuQVWjsXkyas68q6r5q0e6Nvpf731Zf95ZP3keTxsHqms+Z/U9K3/wB5byL/AHqi/vI4pMt8RpYTfXd9eRy+nL/df3v73Km5FeXI9D+vWsnpX91cer+9uo5PTxV6zPqUFv6VvcXUUVv+89L1MLS818465Y+jdR2+s2sskUX91Hl+P+8YvkHyro31jzdFqn976UUsmem6jJ4WndFj/vH0Fps7xv8AXI7qWKT/AH1nPZMblPePLN1JeQenHdXUsf8AeRf3n/Nec9rMbn4001KSfh+8upfT/wCK45MhjbHy/wCcdDvv0jLcR3UUtv8A7ti9PN7o8n7tx/Dfn3+e72ln5nijs4oovVtfUuv3f/FmPamT93jbMb4t866bd6fqpkuIvSkuoopIv+MeaJsyMT4J6n7yX95/u2XAxVJJP91x+r6f+6ssVCzp/uz/AJOZR4bJ7x/zjvqs+n+f7q3t/wC8v9Gvv+SckMudD7N/4w4HaH92/Qn8vLTWPMmpS3FvdfUPqH97L/uv/gc6ztDJjxY3W48b658q6VpV5+7vNeupbOWKOO60uP1I4/TjjuIvh+Dn/wAfEmcJ2hp/Fd7o9R4T3iC08qyWvp29r6tvL+89L95H/v7/AC/+LnzTOZ4mR59518geR/NCS3EnlyKW8/eSfX7b0/U/eScv2f8AWzO0eo8Jr8TI+UNV/Kvyrb3UtvceUpYrf/lqklk/5tzqNP2h+7cPI+Gfzi0O08p+bZdP0/8A3jl/eRep/wAWZg9qZPFcjToDyjqSW+o6Nef3scV1F6v/AD0+Fs5rsfJ4Wtxu21mPxdO+kdG8zT2eqxR6XF6txFL/AHUf7u4/2PHPVNRp/Fx/vHhMeR9peVdZ89+YILCP1Zba3+q+n9fuZJI5LaST4figX+945572po8fifu3pdHqMfh/vHr8Hk7SY0i+uap9fk9X1PVkijkkk/eerxbl6maZy/zD5u/Mb8gfIeoereWcV/FcRf7qikkkj/4bNto9Z/qjX+YyPkbWPyk8pSQX9vJo1/YXH7z0rq5/3Z/q50mPUOA+RvKXln8r/MGv6zof5geaL/y5qFhdf7hvqXp+n/rS+rnL9qZPCyOz7P0+PL/ePpHR9fsfyLgi0/S/Mdr5o8l3V/Je2trbW0lvcWUkkf72fjzk55pfzniuy1Gj8LG+w/Jvn+11C1tbyzl+tafdfvIvTk/3p9T9pmy91uTkhvPl0l5fS6hHL+7ltYvVl/4x53/s/wD4u892h/ePl7zH541zy/B9T0v6r6cXqyerJH6kn7zMvtzGujyPOpPzY86c4v8Acp6UkX97F9Wt/wDjZM5PxPCdo+wvKuv+btY8naX5wvPId/rNnfxS+lr2nencR+pHJxZvSX97FnQ49Zp8v7vxGr8vkYH5j8z6jqEcskd1Lpcn+6rCOSSPN1j0+Nx8mR8+65d/WHlkkl9WSWX976n/ABtms7QXHkev6r5D81fmJof5S6H5fsJdZkv9Ljk1m6j/ALu2t7f/AH7/ALPgmcRqMf7xz8b5+/5zO8pQeT/zN0bT47CLS45fLltJFFH+7/3Y/LK1fHnOOTFWntXk/vIopf8Ai3IKkKWvp/7t9WPFUV6f/GL1PHFVX1PTjxV9w/8APvzQ/wBKfn3f6hJ/vPoPlLUv3v8AxZcXFov/ABGOTHIzxv2Uu7TR5P3nqyyyf3nqxxSSf825j+Gh8mfn1BHcaBf/AKPsJYreKKSSW6/dxx+p9r9l8cavxI8wc/r2s/WJf9Ii1S5j/wCefqZlsUToGo2tu8VvqEXqx/3fq/77xZPZI/KX1yOK80+7tZbeX+6uo8h4TckPmP8ARVvpsuj291LqlxLF+9l/3XFJiqQ6bJ+4ijk/dSRf3uKsotZHj/3biqZyTp6H7zIKlf1p+Escfq+ndfu7r/fnpx/Fiqaev9Xsf99f8VYqkMD+p6smKoC7n/dy/wC6sVSPSk+sazF6kUsunxfvLqXLkPaL7ydqslpa6hoeqer9ai+s2v8AvuX/AJofDkSk0+q+arh/qclzLoOsWv8AvLa/3dvcx/tf7PK/FV35XalrN5+ZX6U1iWWW4sNGufS9T/df2Ivh/wCCzofZ/H4utdZ2h/dvtzyBdeY9Uuvrml2Et1bxS/6V/wA1RZ2Gs8Pw/wB46bTvvDyrrn5jXkkVvHF+7iiijtZbmWOO3ljj4cmlThz5/bzzXtDT/vP3b1GnyY/DZRrOleddY0eXS9UuvrUl/F9XupY47f04v95/3/8A1EZiY8mTFkb8nhvy6/Njyd5m8t6jLHqmjS2sn956scX7v9j41bO30/amTw/3bR/J+mfPF1fT2/qxyerFJ/v3N1j1H7v944mo0+PxP3bA/NWs+poWqW/+7LqL0/8AkZmt7U1n+D5GvHjeB+h6cn7z/kbnCOSqwSen/wAY8myTjn6if88sWSAkj/efu/7vFX63f8+8rFLT8svNmpnf/EXmiX0Zf+YOzt4P+Nch4jTkfcuuWPqSRXEcX/FcuWafUMMmN8UfmN+Xs9nfaprmj2sV1qksttbaNFcx+pH6ckn+7f8AjFxkzbdodufldH4jPsfs/Hl1Hh5PoeQPBdyadLcXlhpct5/vr0rizt7b0/7+K8lW4+CX7HpfB8Wc1j9sNQ9Lk9n9Ew3WEe3g9S80aLS5IpYvqsXqSXEdzHcRu3q/vfsfZzqPZ/tT+U/E8R0XbHZ+PQ/3eRS0ex0C4/0e40u19O6i9OX04/T/AHf+xzdajs/T/wCpup0+TIyO7/Lz8srfStU8wDRvquoaXayXNr6dzJHH6kcfJeS8/izS6js/G7LHkfJ98/8AuRi+sSxRW91L6l1den+79OT4lzn3IQ3njToJING1jT5Yvqd//o3pf3ckf+7eOVKgLHUfq/pW9n/pVvFL6n7z/fmKvUNKkubPUf8AQ4rWW8uovU9W2k/uvU5/CzL6fx8f2eeFfDetad9auIJY7y/iuvqv/Hr6vpyf3nH7P/GuY+TI5Wnx/vFLzNYvJpUv1eX0v+MWYmPI5eTG+brtNNk8ufV9Ql9K8tb/APvf+Xf1M2TrUmjtLG4jsI9Pll+ufWvTl+syR/WIvT/4qTFg+0vyOSSTzN5tuI/3sn+jRy+p+7zL1n93ja9O9k/NT935V1797/plra3Mnq/7r/u/8nKdP/eNmR+U19J6f1D97/x6/wDIvNl2g4enZv5cvkt9KivJJbq1uLC6/wB5Y/7uT1Phb/KzWuZjeteXPLGs3F1dR3EUX+F9Utba9l1SSKOSS5juJP8Aj1Zf7v8Au8w8mRvxvQPP/wCXmq6H9Rk8waXLqnl+WL67YX9tL6lvJHJHx4tLkMaWO/lJpUl5fXWoSf3csvpxf8Y4/hzE7QyOVo8b7c0BHt4DmpyO5xsivpPUTK214H+a+h/4gtLCzk1mXy5HFFLJFrMVt6npyf8ACrmXo3D1mPHlyf3j59sfynvtL0PWbe380XV1o+qSxyX91bR/vI44/wDipXbMvJqGv+S9N4n9+yPyraX3kv0re485X8ujxS/6LYfUfT/d/wDB5DJqPFd9o8f5b/KPUL7WdO1C1lj0uX61JdWvpy3Vz6f7z/kVmG4Hamox5f7t4jJqUkf+hyaXFFZ/7tik9TL3mvDf/9bxv/i3y/H6vp+V7D1P92/6Nmi8PI9Z+7dJ+Yf1f95Z6DaxSf7q/wBGt48s8NfExvvrzj5L1/VLuLWLy1l1S8+q20t1pdtL+8j/AHaf7q/kzK1GN0WPI80/RWq/W/q8ml3UUn++vq0mUtzMbTQLuzg/SGsWnpW8X91FJ/zdix8R4H5qvn1DzdpcdvFLL6UvqXV1/uv93+yuSxq+h/L/AJjvtPgi9Sb1fS/3Vh8Rr8N6Np3m79IRy2cl16X++vT/ALz/AGOWeI1+G9L0PzlfW/pSR3/1r0v3cvp/3mTx5F8N6DB5x+uR+pGfSuP9+x/3f+yXJ+Iw8NOYPOl9HH6ckX7v/fX95Hj4jV4afWPnT6vP9Yt7X6rJ/u30/wDdmWeInw00vvNX6UT1Le1l/wCjaP1MfEXw3n19rMlv6sknq/8AFXqRSZX4jFi915gkkk9S4lll/wCMkn/NOQcnHjVZ9V1ySCKSOwlijuv+Pr0/91/5OPiNn5d41+amjT6fr/lLXLj91Z+lJJqksn93F9X/ALr/AJOZFsxsUg1yfzA/+4+wv5dLi/upY4/Tjl/2X8mBXtvk5Ht4JfU/dSSy/wB16nqenlzXkeoRx/pDTpbf/kVi0PMUtZ7e6lt45fSk/u8gzeZaNw1jzjqknq+rbxf6FF/zz/5uyvw2zI9k0ryXfXnpenYS/wDGX08v8NoZbd6MnkuD6xeel9cuov8AQIstaXlV1JJI/wC8/e3H/VTKm5NNH8ueY7if1LO1llj/AOLP3eKs30rydPJfWv8Aexfvf3v++8s8Nr8Rk/mfyA8lja+n/uqX/deHw2LwPzbBBo+nX9vHYfVbiKKX+8/vMzuy8fi6jG06j+7eI6NrkHlt5by4i9WP0v3uehZNP4roseRNIPzY8uc/T9KWL/nnmJ/J7l+I9V/Lz81PKtxJax+rLF6V19Wl9SKT/j4zW9odl5G/Hkev+Y/Meh6Xa3UlxdfVf3vp/wB7/uyPNLp9PkyuX4j541/82PLNw/7zVPSuIv73N7j7LyNfiPhn84tY0rzRrMuoW/8Aur93azf8Y8yO0NH/AIP+8T4n7x8j/mTqP6Q1GwuP+XX0/S/4x5w7e85+OP8A31ljF0fP/jF/zzxVC33+6o48VeqfkfdJZ/mp5X9T+7v/AKzbS/8APS3m/wCac3PYf+OuNrP7t+r35XwfU/0z9Xl/dy+lJnU9put072ixu0t5Iri3iii9L/l29TNFkxuU908o+Y/rEEVv+9i+tfu/3fp/u5M0us07n48jI9Snn4TSelL+6/4tzFxtjxLzBd2sknqfuv8AfcsUkubXT42L4E/5yB0PQ9c1m1uLOWL6xFa+nLLHm6/J/mtP+8Y5Mj5a8v3aR3UtnJL6UlrL/wAm889/usjvsf73G+0vIlj6fnHS9Uj/AHtvfxepFL/xkjz1jUZPF07xGPH4WR9Qaa728/1z1br+9/uvV/5qzl8mN2D27yrqtjeQfU4/92/3X95J6X+T/Jml1mn8JyceRH6r/o9j+7i/dxf3v93HlGPG3PlnzxJpscl1cSSxen/xZm90+PIr4L8waz5H1ixi8n/nB+X0v+G/r9zc+TfO+nW36PuPTkk/3VeL/P8A5f2857tTxMWo8TG7vH4eXH+8eVar5O8geV4JY/K/nLVPNEd/L9ZtYtR9OOSOP/K9L4c1viZMrZ+Xx4nvv5SWOq6P5SsLyz9W6jurqWSWwk/u/wB58WWeI4GR7nqWuSXGlfvIoopPS9P/AHZ/uzOr7D7Y0+mx/vHTdoaPJlyfu3kF35H1jUL71NU/3DaX/wAfV/6Ulx6Uf83pRfHmR2h7UafK16PsfIqwfk7+W1/PF/yGm1sJJf8Alt0S4t/3n+ymzmsnbGP/AFN6HH2Hk/1Rnmh/ll+e/wCV+lapeflf5otfO+h3UsklhpenfvI5JJP5eX9x/s81Oo1Hiu50en/LY/DyPafI/wDys3zZo/8AyGD8pbWL1YpPqt1q0dvJcRxxycf7+L41/wBnl+j7Q1ul/u8idRp9PlZvpX/ONn5JeaNR+r3mg3Wjahdf3UttqVx6cUkcfL7LP9jNtj7c1GX+8ee1nZePF/dvrDyd+V3lzyHo+l+W9HurWw+ofu7CKOST1LmP9r1fVdmfIZMjh+G/IL/n5p5f+p/mN+X2uR/7z3Wg3Nl/yLuOX/GyZX4i+G/Mnh6knp2/95iwVfQ+rp6lxL/dYqk0ienJ/wAV4qqvwk/4yYq5JE/3Z/dxYq/Q/wD59peYtE0f87/Nugah+9u/M/lf/cXL2Eml3Hqyr/08Y+H4qv2o1m68oxpLeapLYRRy/wC7ZP3kn7v/AFsn+UyNH5zG+FP+cj/NUEmjXUeh3UsVn6Uv+len/uv/AIq/Zzb6fsf/ACmR1mo7U/1N+IXm3h+mNUkj/exy3XqRS/8AGTNZqMfhZHZafJ4uNLNOT6x+7j/vP99ZW5D0Ty5rN3pckUdxa/WtP/4+rCT+79PIMnsLz+Vbix+saPo0V1ef8sGTbXlF96/6YluLj919f/uv99/u/hylKdWj/Bk1RU7vJH6cf/GP0sVdpv7z0o/S9L/i3FUq1y7/ALq3yCuj9COD/k7iqGg0PUdcS6j0+L/eX+9upP3cceDGzeo+TrG+0vQ5Y/0N/uU8uS/6fa3MfqR3Mcn7UWXtaVX3mbVbO09Szk9LT5f721/3XbZDxUscuvP+s3FjLp95Fa3Vx6X+i38kf7yP/KXFU0/IiCS88z+Y7i4lllki0uOP1ZP+Xi4/6950vs3/AIw6jtT+7fon+Xlp+j/LEVnJ/d38snqyx5tu0P3uRxNP/dvffJ2svbyfU47q6i/5ZYv7z+7/ANV80Os07n48j6BS+nkgiuI7+X97F6n7yKTOf8NzXk3n+0/SmlSxyXVrLcRf3UVzHH/1RzZaPJ4TTkfGXmryrY3GlX9vrml2Etx6UkkV1bR+n/uvOs0+oaPDfmT5nnj/ANKt/V9KP1f91/8AGTOe7UyN+N588af7r9X/AJ6ZpWxTgSTJqiUf6u/p4skVPwjxV+qv/OEHm7TtM/K+LyneTf8AS51K99X/AHZHJPccsyMej/d+I4WTUfvPDfolHJHeQen/AJ/62axy3yr/AM5J+Y/+Vf6P5X1y3+qxfWvNFtH/AKT+7j/3nufVyntDJ4undt2Pp/3j59k8wT6hqNr5guNLtf8ABd/LbajLL9Zk9OS8jj/dL8X/ABbw/e5zPh4/D8P+N3P7x5V+Y3nFPNl3dahHFFFZ/X5baw+rSx3EckdnGkXL1V+18cmeh+xen8LHkeX9oP8AJvP7TVZLf/dsv/PPOzeda8x+Z/U0DVLOS6lit5YvTl9P/izMDtD91p8jk4/7x5nfP+nPL+lxxy+rJYRenFdSSSf3cfwr+6/yc4l3StoE+lXmgapZ3n73UIrW59K1kj/dxfu/heL/AC8njasilpWgeolrH+6lkl/eRS5gZMjn49O9Lk8n65Ho8tx6sv1e19S59L/dfqenmJ+bxuX+TZH5H02e8SKST97J/v3IajI5GnxvS9YtI/0dLHlePIzyY3zd/hZLi+tZLgfWv3tz+6l/eRxZsvEdN4T27yx5W0qztYpLeKK1kl/vfTi9P1cfEXwnoP5Q2s9n/iiSzurX/cpqknq/WY/3kf8ALF9vMjUZPFcfHjRX576rqtv+WXmOS4li9T6r6cXp+n+79STj9rLNP/eJyPzi1Wxk9f8Avf3kUUUmZ2syeK4+PGk0kE9vJ6f976X/AD0zBZPWvJf5t33lu1utH1C1+v6PdfvPqsf7uSOT+aLMfJp3Jx5Hsegf85VXXl/y5qnle80H/Eeny+rJoNhqMVvcW8Un+Vy/Yx8BfEemfkzPPrGmxahqHpfWL/1LmWK2/dx+pJJy+Ff2VzU6122j/u31fY2P7v8Aus1rskXqX7tP7rKmzG8G/MO+/Nvy/JdXGl+UrqXyvdRR+lqkcUl5b+nmZjxuXqMePw/7vjeD2PnzVdHguri8tf0XHL+6lij/AHfqSSfs5fj07z2s1GP/AFNOdcnguNGtfMHluw0uWSKL97L+8j/4LLWvH2p4X94lflnzHPqF1LZyWsWl6paxSfWov3clvcx/8VcP28GTT+Ev5jxUBo8H6c1nVLez0a/uo7WX05bq2j/5qyvJ+6cvHk0X+Uf/1/n3J/dxen/z1zVPUI/Q7WPUNc0bS4/S9S/v7a29L/jJJxxV+icfnu+0v0vL+oX9r/oEXp2H6Wi9SP0/5Vn/ALxMn+Ydbk06c2vmbX7z/ee1+tR/7907UpJI/wDkr6mQYeGmX1HStYf/AHMWt/L/AL99S5k9P1MWDFPPHkPTreOw8yaXbelJo37yX0/922/+7cmjxFs+m/XIPUt4opf99ZFLHpLGezn/ANIi9L0v7r1P+asDa9V8pQa5qnq/o+X6/wDVf731JI5PT/4LLsePxWnJk8J7TY6dfWb/AO5SL6hH/v2OXMvHp8jiZNRjUvMfnjQ/JdjdahqFhf3/ANVi9SW1to/UuPT/AJl5ceWZen7LyZXH/N42L6d/zkZ5c1SD6xpfkjVNUj/37JFHH/zOzPyez+TF/eZIsPzniqr/APOSf1OP93+XMVr/AMW3Or29nJlf8maf/lIZ4/zGX/JvOdZ/5yX8zf6VJp+l2H1OL+99PVv0h6fqfzelmXo+x9Fl/wCRC6jJqMX95jYun5y6xrH7uS1sLWOX/fUUnqf8TzPyezenxNGPtDI9Vk/OnTrdIrPzR5jurCT93J9Vj02SP1P9WV85PUajT/6m9Rj0eoVZP+chdDkSXy/5X0bVNe1DVP7r6zF6nqx/y+kqfYzW5NR4rkfl/wDVEBqvmK7jgsLyTXorC4tfSkl0u2jt/q8f7Sr6vo5X+Ycf8vjfQNp9R1y+v9Y0u6i/0/0rn6h6scckcnp/F8ObN1Sf2sd9byf7wS/8W5UrHPNWlPcWl/eaP/otx6Un7q5/d+nJ6fw/FkMi40BP5q1zS9OiuPL+l2F/ZxRR+rLHH/pHqenk/EV5pqX5t6xJJ6d5fy2sn++sh4jPw1Py5r/+JNVis5Lr6/qF1+7tfUkyzH+9V9K+X/y9kj9K41CL95l/huP4j0aDSoLdP73Fgp+m8c/qWfpepk1ZFqt8kmlSySRfvPS9SLIK+KPzi1W0+oy28ksX6UuvT9K1/wB2f3nxcc3XYePxdQ4ms/u3zTHz/SNhHbxRXUkX7z0rn/eeT04/2s7bL/dupxpDfaHd6h9a9PQdGi/vf9KsrmS3k/d/9Gmcv/KGTFkdt4aK8j6BPHPfyXml3VhZ2sX976n1iOWSP/fTejHm+0+s8XG0ZMb3ix1jTfPml3VnqEX+9Uv73916ckUkn2W5ZiZNP+WyM8eTxXxb5/g0Ozkv/q91f/XLWWSP6rJHH6cskf8Aletm2x5MjRkfN2sX0nryx+rnLduahy9O8h8z/wCkPa+n/wAWRernNOWxKSOPn+8/e/8AFUeWMWpHnj/d+l6WFkgZ5I/Uik/vZMqVln5e3Uen+f8Aybeer/dazbR/8jJPS/42zZ9j5P8ACMbRqP7t+seleYL7y3JLcWf731f73O+yafxXQ48nhJXd/mp54jupY49Blij/AN+/Vrj048xPy+mcz94q+Ufzm81SX0tv9a/d3X91LFF/uz9nHJ2fp8rP95ifYf8AirVfMGjxR3F/Fo2sXVrF6tr/ALsivP2+XH9iXOb/ACePFkc7xHyD580rz5HfS/WL/wBKT+89WS9jjjljj/a+KZc6TT5NN4bi5PEfN3mO6vuctvcXXqyfvY5f3nqR/wDBLlHaGT92zxvB7717PWYryS1li9X95FL6f95H/k/z55rrP7x6XT/3b71/KTWfrHlny5rEf72Sw/0aWX/mHk456N2Xk/NaLG8n2hj8LUPVfMf5t+X9Hnl/0WWWTLP5LXxGJaV+e89vqv1e3sIrW3v/APfksknpyfstjk7Lx5V/MZH0jH501LzhoEUdvdRaBqF1a+nLF/vu8j+1/sHzRZOz/wAtkc/HkfDP5m+VfNVvfXX6Y1m1tZP7z/Sbn+8j/mVV5Z0mn1GPw/3bS+ZE86edPLcg0+zv4tZ0OL+60HUYvrFvFH/xVyzz3tjs/wAXUeI7zR9oZMWNJrrWL7zJ5m0vyfp/ly10a41T/SdUlsovT/0f+XNbj07fk1j9MPIflWPT/LNhZyWvpSf76/4swtLKPOvkf6x5RsLjT7X/AHKelbW0X++/3knH97irDvJ35h+X7e11mz1T97rH5cy/VtU0uP8AvLn936sHpf6/82Blk0+TE9V8o+dIPPkdreeYLXQdL8p6pa+ndaDbW1vJbyRyf7qup7rk+LR/dMc8/wD5Lef/ACHBqnmz8l7q6i0v6/6cXlK2uZJPUt/g5eh6v8nx5iZNO7LT9oZP8o+abr89PzD1jXIvKf6Uli8yf7zS+XI4pP0h6n/GD7f/AAmUeFkdh+YxvqD8hNS8z26S+aPOFrLpdvF+70u61H/R/wB3J/ey/vfjyzTtWox+K9QuvzptNU/NHQfLdnqlrax2ssd7rOs3Mn7v6vb/AGYoP+MuX48n7xoyafwsb4A/5+FfmF5c86ebbDS9Pv4r+Py5a/VotUtpI5I5LyT9/OsX+RF6aZf4ni5HW+H4WN+ZMf7yT95L6UeZbgIr1JP7yP8A3n/5NYqhbqP1P9Ik/wCRWKoV0xVCxv8A7r/3ZirMvIfnzWfyz8+eV/PHl/8Ae6p5XuvrsVr6npx3Mfp+lLBL/ro2WY8nhZGvJj8XG+odf/5z1/N3WEl+r6D5d0wS/wC80kkVxqEkf/UPyzc/y5/tbqv5HH+UyPAfNv59/mp50gls9c16L6vdf3trZWMcfqf8F6j5RqO1NRlb8fY+nxZHks93JeJ6lxL6snq/3uaxzseNTsZ/qd1FJ6v7v/duLY9Jg066uIIri3l+tWcv976f95FkGSa2OhvcelcaXLLFef8AFf7v95i3J9devJPa6fcS/p7ULX/e+69P+7/4q5YqhbuC60O7+ryfureWL1LX/np+xiqrPdf3Ulv/AHeKoS0vvq/+7f8Anl/uzIKk927yXXqSfvfVypWb+UvLl15geKST/RdPi/vZf9+ZZjxq+h9N0rQ7Ox/QccXpRyxf3WZH90rDf0NP5Pnlk9WX6v8A8esskn/C5XlViT6l5VuLqWTWLCWw+tf3t1Zf3cn+tFirA/N3+C7eD1NLv5ZbiL+6i/37ir1r8ndDTS9Gl1D0vSuNUii9WX/jHnS+yf8AeZMjrO2Mf7vG+jIPzRsfL+lWtnqNr6v1X+6ljzpNRo/3jqceRNNO/O3yzHPa3H72L0pf8/28xMnZ7fjyPs3yV+YflzzBpV/b2eqf7wSxyS/vZI/SjvP7rOT1mjyYsjtseRi/nH8wtD0ueWOTWf3cv7u6ikk/u5MyNPo8mVfEfOfnHzx5fuNK1T07+1uvVikjtfT/AHkn7zNzo9Pk8RfEfmT51061s7r1I5f3d1L/ALrzW9uafwv3jDT5Hn3oJcf7z+r6f+/ZM55vVILF7f8AvP3vq/7txZOng/d/8V4qgpH9T0o4/wC7/wB+yZNi+x/ykefy3oflfWNLv/qt5LF6kv8AvuX1JP2s63s/T/4O6nV/3j9LPy98/wCo65a2H6L9KX6rF6eqaD6kcdxHJJ/u2Bmzlu0NH4WR2WjyY/Deqalo0+uQRR6ha2t/b+r6n1XUbaOTNc5j4p/NTyV5Z0O6ls9Q+oaXby/vPqH1L07P95/q5tdHo8eXH/dteTWZP9UfL+s6PHz+p6PdaN+i7X1fqtrbXMcf95/ky50PZ+PHpcf7twNZkyanJ+8YbfaVqunp9YuLX/R/7v61+7kj/wCST5svEaPDY5dQPqlpLZ28v7z0vV/5F5re1NR/g7fp8f7xjmm6jdaXfRW+oWstrH/dy2vpenJLHJ/vrlnFuzUpLWTS/Md/HZxf6HqlrL9V/u/7v+6y1pfQ/kvyPd3ms6XH6X916fq/83ZodRkd/jxvpHzxpUGh+S9Uk9L1f9Fk/df888xNPj/eOyyfusbA/wAndOTUNOik/wB2ZfqP7xhpv7tNPzG/3Dwf769XIY1zvG/LE+j6hd2sd5qlrYel6ltaxSenH6knqfa+LNt4bz2R7Todho94ktvb6zYfuv3csXqx/u5P+Dyfhr4r1n8ufIEFnHdWfl+W11mz+tSRy3Vt/vz/AHbj/etfiPMP+cq9Ou/K/wCWXp6hFLa2+qapY2Xqyf7s/ecuPH/Y5kY/3TB+fXn/AEa78t+ar/y/qEX+mWtrber6kfp+l9YjSdfs+p+zJk/E8VpYn6j3EEVv/uy1/wCTeFUL6fp/3npepiql6fqSRR/8W4q/SL8j7X1EsLOP976UUXq5zuo/vHo9O+1rXSvq8GYjlvOvON3HZwXVx6v+8sUsmQdl2fj8XI+VdN/Njz/oeo/o/R/OV/YaXLL6d1Yer6lv/wAipfUyzxHu+1NHjxabxPD9aK1+CO88uapeahFFL+9+s+rcx/u/UyeN8j7PyZMut/ePPtNeeOCWTS7WK1kll/0+1j/u5cuez/kfRZf8mpaboGh6XP8AXI7C/tbj/fttL/vzDkyZF/0P6JAXd0mjzxXkcWqen6vqfvJI/T9T/kTlniOt1Hs3p3//0Pns8Frb/u5PS9T/AIslzVPUJ95LntbPzj5XvI5Yv9Av7aSWL/npir7mfQ9D84Qf7kLqWL/iqP081+RipQflPBZ+rJofmfVLWSX+6/0n1I/+BfHxMiPDxJza2P5veX0i/Rfm211SP/lg1K2/dyZZj1jj5NGzfRvNusXn+4/zp5Sl0uSX93Lf2X+mWcnqf8On/AZkfmGjJo3ehpWjzxaXJder9V/upY/3n7uT7PLjljR4aFtfP/5T+v8Ao/VL+6/dS+nLL/d+nJ/qvg8Ry8ejeoeS9c/KvS7qW80fzRFF9ai9OWK5/d5l6fUY2vUdn5Mr2mCfRvMFj6ml38V/by/vIpY8z8eR1Oo0fhf3jA9c8uQahYy6XqEX7uL+6lj/ALyL/i2LM7T6xwMmnfL/AJ1/Ku11C68r6f8AurWSKLVv7v8A3nlk/wBGlibj/J/k5z3tRrMniY8j1Ps3k8LHkYb/AIcg0/TrrR5NLtfrFhdf8ol6X+j3t5ccLWLU1l9H4P8Adn7rOX8TJlek/MfvFLz/AOVdK8n6VFb2d1FLqGqaXJJqnpxen6slncW/73j/AM9M7D2Hyf4Q837SajJl0754n1/UtPT1NPuvqt5F/dXUeemdoY/Fx+G8Xo8nhZPEZb5O/NfzVcWn+5D82otG1j61JF+i7m2kkj/4y8s8r1Gn8PI9/p9Z4uN7LB5n8+ax6Ulx+d3ly10uX93LLHLcep/yK9Fcoch5d571Wx0tJdH0PXrrXreWX1ZdZk/vLmT7Urf8G2OPTuHkyPqD8svMz655K8uXknq3V5FF9WuvTj9T95b/ALrM51uR7bp099HB9YuLC/tbP/dssknpx/8AD5FoQt95g0q4gurPT7/1byWKSO1urmWSSP8A4VMVfN3lzzH+Zsd9LJo+sy2H1C6+pS2HpepHL6f7Uvq5X4jkPTP8a6Brkn6P86aX+i7z+7i1m2/u/wDm3FHhsR1zyrpul3cUml69FFJ6XqWv+6/+G+zlaU50P82/zN8jvFHJdfpSzi/3Vcyep/w2T/MZEeHjfRvkv/nKHyrrE8Wl+aP9wN5L+7+tSf7z+p/rZl49Q4+TTvoy61HTdH0q61i8v4otLtYvrMt//uv08sytDxHzj+f3lLR/Ll1cSX8Xpyxfuv8Anp9n7WY/iM/DfAFj5tn8+eePMfmC41SK/s7C1itrCKP+7ijuJOX/ADLzsPZfH/eZHB7USvXNcn0+eW80+X0rj+7i/wA2zqdX/dus07zl/wAyfNtm/px38Uvpf8VR/wDNGcXkxu2ejfl5+aPqXcv+JPS+r/3f1qOP95/ss3XZ/wC9xtGR6/B5q8uaXaepo8v1/wD3Za2scUkcfqfzS5ssmnyZf7xceR8tefNRguPrUf6G9K8/vJbqOST/AHZJ/LmR4fhY2jI+edfsXjsvrnpfu/V9POP7YcvRvLvM9r/ottJ+9/vfTl9POecvIw70I/X9OP8Aex/79y9ij/Q9T/i2OLFUgu7T6vJF6nq+nL/dZWqK067/AEffWGof8sF1Fc/9I8nq5maPJ4WTGxyf3b9bL7/eT6x/v395/wAjM9JxvOqes2l9qCWF5+ntU9OW1jk9K2+px/8AMnnnL6zJ4WR2+P8Au1K007R9P8waXeXnmO/+r2t1Fe3Vrc33qRyen/Msr+lmPo9Zk8RsyPZJLHXLzWItY0vVPqv95HdSyfvPUj/mzdeJj8Pw8jRjxsc/NT6jqH1CO8v4rW4tfU/e+nJJ+7/2OPZ/iN+R8oeZrSD15Y7O6+tW/wDy1el6fq/7HB2g140fpuv6Prnku68j+dPId15n0vyb6mo2Gvadc/U7yxt5JHllbPN+1MfhZHtOy/Dy6f8AeMj/AOcetY0rULHzboelyy/o/S9U9TS4r30/rH1e4j/3bx/4w51/svk/wfw3k+3Mf7x7dJYvJBfx29ho31y1l9T6/qMfqSR+p+yqr/zXm67U/u3A07ErryXfXDy3kmqRWtxLL6d19WsreP8A4L1fUl/4CTNLj7Q8Jy/Del+nqMl1peoaXfyxW9rFFHf/AN3H+7jzfeJj8No8NiX5tvp2oQaN+lPrX1yKKX1YraP1LiKOT+6+0+V6PG35Hx5rmmwXF3L9Xi/0f/dXq/3np/7HNb2pjZ42R/kfpVpJ+edhJcWv1qOXy5JJ6v8Avr/SOOcfqMfhOZjyP1RsfL/1d4reO19L/ll/u/TkzEb2Q6xBBZ+Ubr6x6UX1W1k9X/nn8TY5F0+Pxcj8JPNWuaxeeZotQ0eW6sNY8x6zLe2t1H/eencSfAn+omUdl4/3fiPUe0n7rw8b7b8q6Vr+lpoul3kv1rS7+6tvrUX93HH6kn71ssxvOP0A0781ND8vz2un3Gs2t/JF/o91pcckcnpf5Syrk/Ecd6paax+XOoSS+ZPSsP0ha2vqfpT0o/rEUf8ArYVfiR+an5y+Y/MF3fx29/6Wj3UsklrFH/vuSTNfp/3r0GTUeFjeQQedILeCK3k0w6peRRf73yf3n+yly/w3E/lB4ZrOqz6xfS6peX/1r0v3f/FcUf8ALEuZ+PH4TrdRqPFSGNEkyxxEV/xXJL/xZirp09S1l/33/urFUsk9T+79X0v9+5NUL/1UxVSk/vP91Yqq+pJ/xlxVCyI8kn7z91irv91+nirvTj/37+8xVk/l/Vb7T/8AeeX0v+ZuLJ6tpXm55Lv/AHIaXFLb/wC7fT/dyYtr1XTrry5HB/uH0v0vV/35iqS65a/piC69OL/SP9+5BLxWD17Oe6s7j+8i/wB1f8WZBXep8f7z916UWKs48seSr7zZJa3knq2Gj/7tuv8Afn+TFg8NX0RBa2mj6d9Ts4vSji/uosvQxHzBPPHaRapb+rLH/u30/wDdWQS8u1x9V1j0rj6/LdRxf7q9X+7/AOCyCsI1HUZ9PgljuJf3mKqeneUdV1Dzb5S0/ULX0rPzRYW2vaNLHF+7ubOT9qJv+EwZP7tnp8fi5H1za6/5YuILHS/K+jS6N+gYvq2qfWbn6xJJcf62dL7If3eRxPaTw/3al689xa3/AKcWl3Ufqx+rFqMfqf8AA/azoe0NR4WN0WjxsX1LRruT/TP0NaxR/vfVtdJuf73/AFImtM0uPtB2X5d9BeStRTyXpVhcXlh6t5qlrHbX8Vz+7ji/eerEvH4fjzbZNP8AmXEx/ukf+amm6VrFj/ii3uv0XJL6cd/FHH9Yj/efZlyjR5MmL9235Mb4y8wPHpcnp2+qfX7f+8/dxyR/8ncz8mRpeN+Y766uJIo45f8Aiz1c4/tDUeK7HGkCPBH6Uf8AybzUtyr6n/JLFUC/7z/dv/VPJqpRp6aRenL6vq/3uKvqDy5HfR6b5c0+3/3baxx+l/xkzuNHj/wd0eo/vH1L5O0PXNP/ANDt9etbXUJYpY7WWST+69TNZrP3uNy9P+6fWnl/y55tvLH1LfzFFpccXqelo1l6kccfqfW/2v8AJ9ZOC5xmTH4TvvzGNhH5t/lt5n8yWP1izuvrVxYSyfULWS59T1Y/UuG+L1f2/wC4TMvR6jJia8nh5X5u+ZtH1zR766t9QsJbWSKX0/3kf/NOdLj1GRh4enYHPd+n+7k/dZl5Mjr3ad5jutDu4rzT4ovU9L0/9+elHJmp7UyY8uNyMbNo/wBAaxpV1HHqn+9V1F9a0a59T6xH+74yyry+DObchLPLnlW+s/M8vleS1+ter6X1XVP92RW/qfFFgyZPCxs9Pj8V+kX5eeR47O0iuJIv9I9LNFkehxsS/PCdI9OutP8A91xWFzJL/wAi823Y+n8XJkyOB2xqPCx48bwz/nH7WZLe6+p3H93/AMWZgdoY3P0T6W/NfyPH5k8sS3FnF/plr+8il/4syjTrkxvi3Q/Jeh3Hk6/k1iX61qFhLc3N/YSSepbx+p8X7X7eb3G89keg+WfyWuvMnk7RriPzHf8ApyxRXP7u2/0f1I/gibl+7/YzZafT48uN1uTWZPE/u2b+XP8AnHD8xvL/APpGn+Y7qK4tbr6zYf6TJbx+p/xi5yfb/ayGTT4/9UZ49Rk/1N775g0fzPqljayeYPJthrN5pdr6cVrHLHcW/wDd/wDF6Zj+G5HiPi38yvyhk1zzHFrGqaf+htPil/52PVJPUt/Ss4/g+yvqf7HHw8i/mGB+YPyasbODXo/L/wBV+uf6Tc6Xa3tzJJefV7Ph/del8H+7P92ZRjyNiTeX/I/lLVP0pp8ml39/cWujW17daz+kre3jsZPjaVpYuEnwY+IrzO+8qx6XPa2ckV1+kIpfTiv4/wB5b3P8uFX6n/kD+V2q6HodrqmsWv1WS6i9T6rJ/eRZqMjvcb37X9YsdLgljkl/eellGRy8eN8l/mN5njuNNuo7eX/eqX0/+ReYHiPWezen8XUeI+Rr6f1J5ZMcb3eoUn1HUtQ+qx3l/LdW9r+7iill/dxf7HMvG81+Tx4v7vGntrqU9v6Uf97ljX4afpfRyQeptFmQ4/hpNqV9B/ef3vpZPxHFyY3/0fr3J5f0OT+80u1/6Ro8yGHiKaaVo1v/ALz6Naxf8Y7aPKkvxl/PrQ9f/KP80Nes44pbXy/rN1JqPlyX/dctvJ8XGL/jF9jNFqNP+8dxo8n7tiOlfmvfR+l9Yyj8u5/iPTdK/NW0uE9SSX95lHhpZHH+Ztj/ALr9LJK0/wCY99eWN1+h4rWW7iikltfV/eR+pH/Nh8RHhvHLvzV5n1z6reah+Uul6zHF/u36jHJ/zfmUzQmo6xH9UhkuPyRtbX/fUsdtJb/8RmyLfjfQX5H+atZj1mL/AJ0OLy5p+qepHf3X1n/dcf2VitecmZ2ncLtT+7fZnCO8j9T/AJFZmeI8++TP+cnbTzBo/ljyvrnlP6/+kNL8xxSRRadHJJJ6dxbzLKvwI3wZrO1P3rtOx/D8R8+2kl15s+q+YPMn+LdL1DS/7qwvbG8t/r31eTknrwej6X/AZrcej1H+Txu2yajHiefaxqPmDVNcutU1zS5dLt/0Nc6d9auL36xcSySfvV/dPNJ/wmdZ7L9l6jTajxHA7Y1mny6fJj8R5LdTpJHLH756LkeHYld6dBcSeo8Xq/76zTZNHjyuZjyZH0Z+QP5AwfmhY6zeW/mi10G80G/jjisNRtpLj1Y5I+Xw8biPOa7U0fhZP3butHrP3b6H1X/nFPzHqnnH6veeaNLv7e/9P6hLH/uP/efsRelL6n/E81uPTtn5x6r/AMqy1X8j/LOqap+i9esLfRovrOqRSx+p6v7Pwy/3WOT90148nipDpv5mz+YI/rEfleW/ki/updauY/Tj/wCeUUMn/E8wPzDnfyewjzj5x/PPzR+ntL8n3+g+UrfQdB1LzHqksdtJ6n6P0uP1Z4vXb6w/Nssx5MmVo1Gn8J83fld/zmdpuhpYf4k8m3UtnLF6d19Slt7iSKST/dv730/+J5leG0eI9fu/+cofyE8wRyxyS6ppdxL/ALqudNuP+JQeouQ8NfESrRvzm/Kv05dLvPPlhLpcsvqWH1n1I/Sk/l/ep+1h8PI2sstPMf5eXkH1jS/Nul3Ukv8AdWttexyZBXm+seZ/L9vqtrZ2+qRXV56v72KP/dWBm9e1L8/tc1T8uZfy/t4v3fq+pa6z/uz6v9r0MnkyeK4/hvkrzjp2uehLqH1+XzRJF6ksv+7Lj/kVhbXmHk78/tS8jx6zp9x5X+tfX5Y5JZZLmS3ki9OP7HHhnSdj9sfkcfh+G6jWaf8AMvQfJf5oyfmZ5q0byvHpcWl3Gsy/Vorq5ufUji/4TM7Ue0mPL/k2vR9lvtJ/+cRtf1CD65p/nLS5f3X7r1La4j/43zRZO1PF/wAm7P8Akt8W+eNfk/KjWdT8t+bLWXTNR0ub/Spf7yOWP/fsUuZej7UxuPqOz8j6C8leWPPeuQWvp+V7+w0+W1iuf0zqMf1ez+ryf8X/ALWdLj9qNFixtGPsvUeIj/PF3H5f0P8A5Vn5Tl/TP5gfmDL9Sl9T04/Vjjj5cV5fsKi5yeo7cya7UeJ/BB6H+T/y2n/pJD5j0CTyf/zjh5yuPNkUWl6hf6zHJFFJ/ef7j5Ei/wCA9XMTtTWfmtRj8Nr0+n8LT5PEfBWuajoeoabLHb38Usn/ABl/3Zlbg5Hn/qf3X7r93/eelk3HT6Cd/wDP/dWZGNimd1a2l5H6ckXqyS4qwi+sZ7P1beT/AHb6npS/79xV+qlpqUeoeR/Lmof3sd/pdlc/8jLdM9N0+TxXnMjwLzdPd3k/p/WpZY4v7qL1c0XbGNz9Pkee/vPU/wCTWcy577n/ACFsfM/njTdZkk8x3Wl+X9BtfT9WP05PUvPT5RRfvf2P5s2faHbmPF4f7tv7P7PyZWGya59cjlkvJfrUkv8AeyyZ2GLw3W5GER2Opa5qMuj+X9LutZvP7z6rbRepJ6eantDWY8X94z0+PJl/u3r/AOS35c6/HrmqSeYLC68uWd/FHpvq3tt6ckkkkn+6ueee9seHlyfu3sOx8eTFp8niJ1+ZXl7yJ+U//OX+s/l75PE1rdeZPJ1vquuxy+n6Ut69xcSqE4/Y/dRZuvZv93knB5PW/wB2o+Z76+0uS/k0u6+qyXUXpyy/u5P+JZ1+sx+LjcDT5HzL5j1XVbh5P0hql1df7siikkkkjzjMjuET5c8/+Y/L9jLZ6ffy2sfq/wB1m97P1H7v946/UM88v6rJ5w1zS9LkuvrVxql1+99ST/df2pfizZdodoY9Lp/Eb+z8f5nJ4bHPzU0ODyn5nudP0+KX9D3Uvp2H+7P3n+7YuWcpp+2PzWP959bsu0NH+VyPUPyM8q6b5X/P7S/L+sazYS+ZNZ8uW17YWHqf3lvHJc8lX1f2/wB5mlyajHqv7tcmjyaX+8fqBd+XLuO19OSKK6s/99Sf3kX/ABiyDU+X/wDnILzBd+S/yr82/WPVupPMcX6B0v1P3cn+mf3vH/Vi55r+0P7t6P2X0/i63H/Qfl1o+m6b5o/NS1j0uK6i0fQbW2j/AOLPU9P963+zfnmw0+P8tov66+0Go8XWvtS70CD6rF6evS/uv3fpSep/18zXuleJ65o2q6Xqv+4fVP3kX7yX976keFtVn84+eJNG1TR/rX1X9M2stlLLH+7k9O4+1iryDVfI37u19TUPqvpS/vf92SSfu/s4o8RhM+hvzuvq8Xq+lljW8jvrRLOfVLOT91J6sVzF6n7z93cfazLxuMw+CP8A33L+8iy5iioJJ45P3cv/ADMxVFSc5P7z97J/vrFUl/4r/wB2Rf8AMvIKhnj+D93k1UecceLJV5pw9P8A3XiqGf8A3b/yaxYukT4IvTxVV9OSRIpJMVR9jB6nq/78xVk9jdvH/wBUsWT0rR770/Skt/ViynIr0e1dJIPT9L0v+MmTcli+seQ9Z8yXcX+F9GutU1j/AHba2Uckkksf+xyvIvh+KyTR/wDnHr8w9GSw8wfmh5Sv/LHl+WX/AEW2kkt5JJZP+Xn0JpPSTIY8mNfy2R6+89pp8cVvbxelHF+7iij/AN95lNbDdSu/T9X97+7l/wB1YqwK681Xelxyx2cUV1HL/e2tz/d5BLyrVfM0nqXXp2H6Lj/5ZfV9TK/DV5pqN895PL6kv7v/AH7Jl7S+5vy21XXLn8ufy08t6hLa3Wn6XL9Z8uf6NH6ltHcSTfCs/Dn9mTLNRp/8H8Rlo9R/hvhpNHH+j77zHJJF9VuPr8nq5vvZvH+7cT2g/wAYefar5n1jT/V/Rd/9V9X95L/dyfvP9lm27Udbpkhg/M3zdb+l+9iuo4v9+Rxx+p+1/ur085rJjdi+h/KXn/StY0qK31z0rX/ir/dfqR/y51Gjyfu3Fyf3jI/M3m7TpNK/R9v6t1Zy+l6vpyen6Ucf8v2ss/Ls/EfNHmOexkf1LP61FH/u36z6fqf8LxyvUZGt5Dqsn+lxx/79ilkizlO0HP06Szp8fqR/7qzWNzpP3ceKqfoPcSenHF/yLyapnBpUkc9hbyf3ksv73/dmQV9k+WLGCTVdGjt/3v1X0vSl/wCK487rH/i7oP8AKPbrSeD/AI+P7z/jLJHmDkxuwe++QNVtbyeKP/fv7uX05Y/+Zuc9rNH4Tk6fI9Pu45+Esf1qW1ji/wB+fvP+IPmC5j5q/NHQ768f65b38Uv/ADExR/8ANGbnR5HHyY3yP+ZOjWtvod1eSWEUWoWvp/vY/wB3mz/yTF4h+Xj6bHqstxqn1X6v6sfqxXPp+n6f2mzmtZkbseN6fDBo9xb2H1iK1tY4pZbi6iuZPTjube4kRoF+JP2fTzXN+N6t+TugWusfmHLqFn6X6Pi9KOK1j/u7aST963pf5H+VmNrMbl6N+icdqml2P/GKLMDI7bG+QfP86a5qOsx/7rliktov+I51nYen8LT/ANd5PtjUf4S8X/KiB/Xik/uriKXOT1n949RpH3fp0/1jSvTk/wB9Zi43LyPiP8w9G0qz8x6p5buNGil0+/tbnVrqWKP+89ORJeLfHHtzzoNHk8XG6LWY/CyP0T0bylpX+EvLmj3lrFLb2ul21t6X+6/3cf8ALl+N1aJgn07T0+p28t1FH/dxRfvJPT/1eOFVK1tXuE/0fWbq69L+9l/3Z/ssVeX/AJ6J9T/La/kki+tXH1qxji+sSxx+r/pCNxyxl4b5v8ueR9A/MTydo3mjVNGl0uS1uvrOvaNp2m3EkkdxH/e/Z+36sfD/ACMxG9gH5m2OjaHrEul+dPLnmOw0/Wbq2j8r6pZW0dvcat9iVeMsv7qLj/vt8mr3H8lvyZg0u+uvOnmD6/dSXUvqaB5c1aWOT9Gx/s+qsXwNNmtyajxXZafTvqDWPMclvafV7fMDJkc/HjeDa5+kdYnl9S69KPMRzHz9+ZOpWOnwRQR3UUUdr+7ll9T0/wB5Jj/lHtvZ/T+FjfPkd9aXDy+ndRSyf8Vy+pl7usidWlpPJ/uqWX/jHHmRjdZkyY05g0rVZP3kml3X/IqT+7yfhuJ+Yxunf6unpyfupP8Aiz93lnhpYvdvHI/7u6iyhryY3//S+zfoR/7sy9iqx2iSf3cWKvM/zb/J3y/+cHlX/DfmD/Rfqt1Hc6Xqnp+pJbSftf8ABpleo0/isseTwnxl5q/59z6HJa+p5H/Mu/0vVIv72LWraO8s5ZP+eHoun/D5g5Oz3L/lB8yeYP8AnCr/AJyT8vvL+j/Llh5tt/8AdV1oupR+pJ/sbz6rlGTR5G/HrMbz6+/5x+/5yM0eC6vNQ/KvzHa29rFJJdSx/V7j044/iZv3E0mV/lMjkePjeNv5n1jS/wC8lltZP91f89MqZ+IpQXV9cWkVxb+aJbD0pfT+qyep+6/1ZcubMeRVu9Rkkg9P/Ed/del/exW37z/gWwY8fitmTJ4T0b8lvNsHlvX5dQ1CW/iuJf3drqkn95HH/wAW52Gj7H/dvJ6ztTJlyP0Y0rzxfXDxfU9Ll1TR7q1/47OnenJ6cn+VBml1Gn8LI5eP97jZvB+ktUg/d391a/8AFslt6cn/ABDMdseffmN5LjvLGXVLi1/TN5a/7qlzL0eo8LI4+TG+APOvmNI4/qcnlLS/Til/depLJJ/d51un8P8A1RxMmPI8gu/OMnOX6voOjWvq/wC7fqXqf8ncy8eTH/qi/l8mJi+q65d6hPFJeRRfuv7r6tFHb/8ACxYsX1p/zh3dx6hffmDZ+r/vLa6bcxen/ef3lzFmh7c/u8bk6d9m+Zo9RvLT6x+9luLWL0vV/wB+ZzWRzH03+YV7rF5/ziZr155g/e6xf+Uovr8v+/PU4f8AGmZGs/u2vT/3j83fKvCOD0/+vec+9Rjeffm3+aM/5Z+X/OVxp9h9f1Dzv5X1byfay+p6f1H9Meiv1r/L9JY8ytH/AKm4HaD8zbGD4PTji/dxfu82brkw9BOHp+lL6eTa1Wx0rUtUuotP0+GWW4upfTi/d4+KzfUsH5c6P5D8pfWNU/3KeYLr0pLqW2k/3mj/AN9LmJkyeK348aWQeeJ4/St7PyRLf2f/AC8ySXH/ABpkEsrsdc0a8f1JNBltbyX/AHVbep6f/DZYqzXNVtbP0pI7C19OL/ffqfWP+GytXhfnj9HaxHLJefvZP91XUf7u4j/1uWTxuPkec+TtRu/K/nXyvqkf72Sw1Sxk9X+7/dyScWzLYY/3WR/SJ5Yukk8uWElv/eS2uYTuHkF9+Wv5a6h5gi8yeZNB0vzH5oil9S1utRj+sR23/GKKX9vKvE8JuZvrEFjJpt1HJ5o+q3EsXp2ssnpyfVv9VccjLHkfHkdr5E/I+6v/ADp5o16687+eLqW5kiv72OOOOL6x/vj/AGGV48jkZP8AbHwL+dn5/a5+ajy6Xby+l5blliuYrX/jH9nMvT6f/KOo1ms8X93jfPMiJ/19zOdao/sYtStHO8fpf77yxrT601J/91xZZjVN3tI9Qg/ef3mXq9bT86dZ8v8Ak7QfK8flf61HoNhHZfpT6z/een8K/CsOb7H7QeFj/u3V/wAnvNL7829cvJP3dhYRer/u395Jmp1HbmTK5ePR+E9V8o2mseZNO0aT6r9a1DWf3drFbRf3snqOuazJrHZafTvubzBo0f5QfkXLo+j6z9a82el6ms3VtL+8+sXknH/knyzntZqPFyPYaPT/AJXGlf5NeR9K86aB+X2oa5LFYax5X16SS/8AqX7v6zHZ8/3V5+w/7D5l/wAoajF/lGv+T8f954bEvzN8x+WY/OPm28j8peaNL1DVLqX1fNGk3Mkcdz6f7qL0oP7rh+7zBx+Jlcj93ifWP/OG35F6x571nRfzi8z3Ws3/AJB0sSXXk211q4Q/Xb+KT0o5/qyf7rtzH8HPNrpNOcX1vPdqdoeL+7xvz6/5y18+yaJ/zn75+82ag3rWvknXdJ0+R44/jGnwaPbeqvw/8xMubPs/UeFqON0WT95jQnmr/nI/yjrl9Lb+X7C/uv8Ai25j+rxy/wDBfFnUaj2g0/h/u3A0+jyPoLyB+VflL83PI91cWfmO6sPOktr6lr6fpyW9tJ+zyi+0+chrO2MmXJ/dvSY+x8fhvzd89wfmF5X81az5H82XV/a+YLC6+rS2FlHJ/pPqSfuJbVYvjdJ/914/nPFcHJo/CyP0x/5xe/I/zV+XegS+ePzQ0uLRvMGsWvp6Dpkn7zULa3uI05S33/Fn/FeaztDUO97Px/u2G6b5R1z8wL7zHod5+9t5fNum6to1/J+7kj/eJPPE/wDzwj4Zg6fJ4TstRp/Fx/vHyN/zlfqU95+e9/8AU7/95oNhptlay20vpyRXEfrNziZfsP8AvEzbdn5P3bz3bH+MP0O/5x2/5yM89+T/ACro2l+dPr/nzyvFFHHFfyS/WNUso4/+LZf96U/1/jyfiFxfDeff85dfnvofnzXNG0vy/wDWv8L+V7WS9lupLaSP1NQuPs8eX8n2M1uox5MuR6v2f1GPQ6fJk/jeVfkDff4L8uXXnzXPLmqap/jLWfq2l39lF9Y9O3t/5v8Ah8zu0Mn+Teb8TxcmTI/TOO10PULGW4uLD9Fx+l/vVe+nb/8AEsxGt8w6xoGlSajqklvf6X9XlupJLWKSL1JPq8cnFW+3gbUr/wAM2kafWJJdL+r/APFdtJJJ/wATxV5f5gsfJ31uW4kl+ta59Qji/dy/u7GOSTl+x+2+KvDtVvrWz9X6n6trJ/ur/fkv+xy5xnmcflW+86ecYo7eWLRvr8Ufq3Un936kfOX4Yovi/ZzKxsMjwPTp0uLWKSOLe69KSL1P+LI+WXtacwTyf888VRUckcf7uT0ov92Yqks/qW88v7r93L+8yCqfqeo//FcWTVR4ep/xViydzj/37iqFk+36n++stYqyR/WPSjjilluJf7qKPKlZj/g3WI7X9IXFr9Vj/wB1Rf7syj8xjcv8vkSbSoH/AHskn+/f92ZZkcZM4LWf1/Tt7WW6/wB++nirPbHStWs44vrlhdWsf+6pZIpMg3eG+kfyr/LLX/zAk+sSS/obyva/vL/zHcxf6P6f8sH+/HyvJqPCc7T6PxX3r+VGm6Bpf1/T/wAv7D/cHo0vp695oufTkuNSuI/91cs1nieK7r8vjxY3qvmbUY9U0e6t9YtYrXT7qL/eX+8kkw5HH8N+WvnX1/Lev3+j28X+4uX1ZNL9T956Uf8AK2ZWn1Hiut1mn8LI8f1XWPU/3b+8/wB9f77zMcF5Vquq+pP/AHv91irHZJLq4/3b+7yapVJHH/uzLMbS+yfy2up5PInleS3l9K4itf3X/FUlvJmyx4/Fxuu/MeFqPERXmr8xvIHl+6v9P86eUr+XVNUtfUi1TQb70/Sk+zFLLBLmJj1Go0P927rJk0Wu/eZHn3l+f8nfNFja/pDzvrPlfXPVtor+1vdNjuLP05P72WL0n55fk7cyf5TG16fsvT5f8o9GvvyB0ryn508rx+fPMcp/KPzbF6el/mr5cjjkt/rn+6LWf1/US3eX/LzEydqfu3I/kv8AeeG9Rvv+cW9KvJ4o/wAr/wA1dL8xyRfvItG1r/cfcSf894uSf8Jjo/aTH/lF1Hs/kYZ5u/J382/I+gaprnmDylLa+X9Gi9TVNUjube4jij/37+6m58c6zH7QafK6XJ2XqMT5k1HVY7h5fTl/dy5iajtDHlaMePI851+T1Lq1k/31F/xkzTazJ4rnadRnk/upJP7vMNuQ13J8H7z/AJG4q948q+QJ/wDDlhrkkX/HU/eermDk1DsMen/dsS1Wxks9Vljki9L+7j9WP93J/scvxuLqHv1pfT6X6V5b/wB5F/dZ6F4f7t5pUn/M3VbO79PUNLl9P0v3ssnqR5Rk8Nu/ePQfJX5xWsd3dW8lr6X7r1Iv7uSP93lGo0/iORjyPrn/AB/pV5p1rqn1/wBK3urCO9+qx/77k+1/wGc1+UyeI7PxHi3mP8ydDk9Wz/SkXp/7qlkl/wCasz8ejyL4j59/MnXNK1TR5bOO6ilkl/vfT/33mdjxteTI8C8q6PH69/8AXIvrWl2v7yWKSWO39X93/v8Ab7H+wznu0MfhZGzHkemwR2OhwXXqap9f1TS/TksPqXqen+wy+lOz/sJ/PHmtb32h/wA40+R5LPSotUuIv9Iuv9JupZP3knqSfFmBkyO20+P929z8/wCqvbwRaXp8Xq6hf/u7W1j/AN25Rjx+Lk8NvyZPCx+I+c5/J3mrnLJJo116n/PP1P3fxZ32n8PFj8N891HiZcniPFvKX+4vzjqlnJ/d/WvUi/4xyfHnGduY/C1L2nY+Txcb7i0NEksYpP8Aklmkdy8Q8/8AliDVPPHlyOS6+q/X/UtpZfS9T1fU/wB1Zt+z8n7t1PaGN9rwT/oe0/0y19WP1ZfVljkj/d+pJ8P2uObd0ilPBo+qR+p+9i/3Z/d+p/ya9TFVKRI7O7/uoopP+ekfq/8ABYq8b/Oy6j/Qcsd5L9Vs7W6i9W19L95L/o8zZV4jdjfnH+aP5h33l/Uf+dD80RXWl38vqX8tlJ/d6hHH/LB+6ThF8GONm9t/5xw/K7VfMFjpfnj8wJZdUjtZYrnylpd7+8/u4/SW8l5ft+n/AHeYOo1Dl6PTvuad4NPgMea3I7J5prmsJH62YmRy8b1//nHr8nf+VgXX+OPOlr6vlO1l9PS9Lk/u72SP9qX/AIrXNl2fo/F/eZHW9oazwv3eN9wwflz+Xlu/qW/k3QYpP+2bb/8ANGdD4eN0v5zJ/qiaR+WfL9v/ALz6NpcX/GO2t4/+NMs8No8TIj49NsI/7vS7X/nnFHgXxHehY/3clrFF/wA848V8RLJ9D0K4/wB6NLsLr/jJbRyf8aYr4mRAf4L8jyQS28nlLRpbeWX1JYpLK39OST/gMg2fmMj/AP/T+2iQQf8AGXL2Kr6kEf8AurFVPnH/AL6xVUTn/wAYsVVfQ/356suKoXUoIP0dfxyRfu5bWX1fU/4x5XkV/Pt/hyCTVbqSO19X0vVj9L/iv9nNNjdj4iZx6Ho15HLH9Vii/wB2el/xjyxLE9V8sRxvLwi9KP8A4ry/R5P3jVqP7t59HqSWc8UccvpSf7qz015R7n+W3m3zHZ30X6P9W1k/3b/yzyZgazT4/DcrT5H035On8/8AmD0o7i6utBuLr95dXVzeyXH7v6xc+r6EX7D/AFa4/d/5cecZqNP4T0PiY3o0f5cz/o36vcarFLcel9Wlv7mOS4klt/0X+jmVmZ/+euY7P8w8W/Mb/nH7y/rEl/eafrMWjSXUsv8AoEkUf1f95w/uv5PjXM/T6hh+YfHnmD8nY9Lu5Y7zXoov+Mf7z/iOdDo/D/ybRqNRkyvPvNX5cz6Pp0uqWeqfX/S/vf3f+68y8mRw3p//ADhbqLyfmh5o0uS69L6/oPqel/v36ncQ/wDVbOf1mo8XG5T9MdceS38uapcer+8ii/5Ofs5pMippo/nifzh/zip+avlfUPV/S/kjS5Yv3v8AeSWf97F/wHHhlmoyeLp/Ebsf94+LvLc/wRR5o3pMb5a/5yluv3Gjaf6v97der/yLjzO0eN1vaGR8oWv7ySX/AIqzZOAj4H/eRW//ADz9KP8A35kEvVfKv1Hy/JFJHF6uof7ti/3ZmJkyN2N9VaHod15o0aK4vP8ARY/91WuYGTJ4Ttsen8V435xsdc8p331izlurC3i/upY/3ceTx5GjUY/CSv8ATkmuWPp6pf8A1+T/AH7H/o9x/wAFFmXjyOCxuTVX0+P/AHviuo/99SSZawea6rqs9w8sdvYelJ/vqP8Au8GNqYRfc5P3npS2t5a/78y/Gwfod5Y/5yr1XUPKVhp/1r6r6Vr6d1L/ALs9SOPMHUY8niO50+oxuuvz/eO1l+r3Uvqf799TK/CyN/5h5Brn5xazqiS/WNUuvTl/uvTl9PLPy7R+cec+cfPCap5Vure41S6v9UlljtrX1Jf3cUf2pcvx6dr1Go/dvCeB/wB+5nOtc/8Au3FrUP7v1cWpH6Vp13qF39Xt/wB7JLF/df3eWMvDfRnlz/nGXzdqEEV5qF/+hv3Xqel6ckkkn+qv/NeUfmMbZ+TZRpX/ADj9dagl1Jp+sy3UdrFJH/den6kkf+Vj+cZ/k0fqP5H65pdrFJJdfWreWWKyupf99ySSekv/AA2OPtBr/k9595j/AOcYvzGkgv8AWPKegxeY7Ow/3vsLK5j+sfyyt9Vl9Nvg/ayv8xjbPyWR9r/84oaBBoflyw1DWNB9LXNLsIra1luf91R3nP8Afqn+V/d5g6jWY8v927rR6PJi/vHud8/kezvrqPzhFFf6XqkUsd1YSenJH6eazG73Jk/dpX5j/PD8ufI/ly68v+R/qsUcsUsdrFHH/dySZkZHEyfuv7x+bvk7zHPo/nvybqnmD8wbrVNP0bXtNvb+19SOSOX6vqCSy23H4v3edDo9Pj8R5PUazJ/qj+r2xjtYrS2j0+OO3s1ij+qxRx8Ejj/yci4T+S//AJzMf6x/zld/zkVJ6nXztLH/AMi7S0TIsnzTHGmTV9cf845/m9deT9csI5JfSki/5KR5g6zTu20eofqrBrv5PeZNQ0H809Y8u6Xf+a/LtrJHo+senHJcRxv/AL6zE8TwnZfl0l1n87ILi79T9Delp9r/AHUsknqSf7LMTJqGzHp3mmq/nT+WWjx6pqml6XFpeuXXq3Mvpy+n6knp8f8AiOWeG3+I/G/Utfk8yebr/wA0ap6ssms38l7df78/efs/8Dm9x4/CxvIZMni5H6s/lPpr/wCEdBkksIrq3li/3q9X0/8AY5j5Gx6jH+VflzzJJ/zsHk26v9Pl/vf3dvcR/wDE8pZsj1ny5+WX5V+XDqEl/qnk3T4ovTtbW29SP1f+Kli/nyrIr5UtfNMnmC+l1C4i1mLy3FL6kVrJLcXFxcx/5Urf8y8i5fhom71iC49Kz8vxXVhJa3UtzLL/ALr9OP8AmyeND0fWbufVNK9TT5Yoo5f3kvp5R4jkeG+WdVur7S7uXT5LC6sNLuvSk1SL0/3n+tyyfiOJkxrLqDTeH+4ewluv3X72/kzIcRR8j6Vr8nmbVP0Pa/Wtci0HUvqEX+/bj6nLxy7G15Hw/pUaR2tr9X/e2/1WOOLMtgmcf/FeQVNOEn95JF+7/wB2/wDFWPiMkqunjk/d/wC+v7rFUN9Uk/u8mrvqn+/P+MmKt/Vfj/4sxYu9D95/v2PFX0/+S3kCC30b/EGoRf6Zqn+8Hqf7qt/s/wDDZqtZqP8AJu97P0f7vxEf+YXpxxzWdv8AvbiWX04ov+LJPs5j6fG2axAeTvyI1XWPrN5qF/F5c0OK6/0WW5/3suY/+Kosz8modbj0/ivVZLHyz5Hg+p+X7CKK4/3bql7F6lxJ/wA0ZR4mTK5fh48SVaVdyapPF9Y0uW6t/wDftl/eSx/5P+/MUvaoLqfS9HtdH1TzHdXXl+L95o2lx/u7f0/99ZR/euV4nhO/xj5n8vz2tx5buv0X5ftYvTi0u2/eW/p5Fn+YetWvmax8yWn1zT7+/wBZki/dyxf3ckdxJ+zlORy3zV+e/wBV/Q91cXH+i3kUUkcvqS/8Ll+j/vHB7Q/u3w5Hqs+oQf3v7yL+9/35m6ecU44JLif+9/d5BVWdPTj9OP8Ae5NuY5P+7/d5NpfWn5SP6nkTSo/99XVzH/08Pm30n926fV/3jxv86YI5PN3+jy/71aXF6vqf3f7uSbMTV/3jl6P+7eUpY/u/Ukl/4xen/d5gOa+pvyF/P7Uvyv8AV8p+ZIovNH5b6p+7v9BvY/rEcX+qj/sZiajG7fR6zwv3eR9u6d+UH5UfmQ9h50/Lv8wv8JafdSxXN1o0fpyRxW8n97Eytmqd94jLPPf6K0PyJ5t8px+aP09HrOjXOnX8Ukn7uX1I+P2GwafJ4WRr1H73G/Gn15I39OT91J/zMzoXjlNLqOT1fUtfV/5esmqFjnT0/wDSP3X+7IsVSuR5JP3fq/u8VfqB/wA49T6N5k8o6Xo+sWH6Z0+6i/uo/wC8i9P+XNNk/dZHf6f+7Qv57/kDp35f+l+YHk/1dU8p6zfxW2vaXJL6lxY3FxJ6UE8TP+xz+1m27PyfvHA7Q0/7t4bqvpxx+nJ/xjz0V5Bq7jvpJ5f9ykvpy/u/SuYo5P8AiPHOX1GT947bHjQuh+X549Ztf3VrLbxfvLq6i/0eT04/2eLTNlmj1Hi5FyY/3b3Py/5qtLOf/D9xYRfU/wC7tf3Xqfu5PtLmfk0/+Ua8eR5f580DSrO+9OO/lijuv3kX7v1MnjyM/DeD6rPJb+rbxy+rH/uqX+7/AHf+yyGTUMGR+UrX/cN9cuL+1+r39/8AVpYpf3kkfp/7t9Jvgzk9Zk/eOfp2UaMlp5o1nRvK9nLdX8ms3X1a6ljj+rx+nHz5S8vtNwTMBy8eN+r3kS0tPLfkr65IfSj9L1Is1viO58N5LdP/AIg1GXVP8W2ugxxSyR2v7z05P3n7TZuex9P4X7zw3Rdsaz/JoB31y3sb+3j/ADBilt7CKX916npySW8cf+v+3nS4/wDhbzWT/hj5k1z/AHF+ZtG1iP8AdfWv3d1/zzzS+0Gn/d+I772f1D7b8h3ceoabayR1zjPDesY7+Y2hp/ib8vtY/ure11mKS6uv99Rx/Fmy7Px+Lk8N1namT929aTz/AKP6np6hdfVZP+WqL95HL/lZ1OTs/I8nj7Qxqn+J/LNx+7k1nS7qP/iyKP1P+FzH/J5HI/N40WnmrQ7P/SLO6+tSf7qtbKOT/jZ8n/J+Rr/lDG+Gf+cx/wAzdYvLTyl5f0ewurW4v/rNzLdR/vLiKOPh/vr7OQ1Gn/LY2/T6jxXz7+Vf5c+fPzc81WGl+cLW6i8t+XJfruqfWbL6n6n8q/3MfPnmm1GTwnZ6fT+K/Vi1sbXR7GK3t4vSjtYvTiij/wB1xx5hO5YTrmqwR+rJJL/df3WYWTI5GN4jqOuJqF9FZ/8ALVL6cUX+7JP2scen8VcmTwn67/kDPBcflR5SjjuotUjsLX6t9aj/ALv93nUaf+7eT1H949aeD/irL2lSeB8VVY5MVVf3cmKqX1OD/fWKu+qR/wC68Vf/1Pt99Ugj/wB25exd6dp/uuKWXFVT03/3Xa5Wqr/pHtiqn6b/AO7JcsVJvMCSfoPWfTl/efULn0v+Rb5XkV+HH1F455bj/j4zTuao3c8kn+9FhLFJ/v2TJtqAm+x6cn73/i3HGjI+fr6x9PVfU/3X6v73/kZnqmn/ALt5LI+ldOn9KC1s9PuvqHpen/yLzWZHMxvRvL/mC6jeLT7jVJfT/wB+xx3H95/yOzB1Gnb8eR9D6HImoQep6t1LeWv7z/df/G+c9qMfhOdjUrqCCNJZJIpf3X7z+9/5pxxoeI+dNK0O8jiuPqtr/wAnP+FzZ6PJkV88ebtGguNG1S3t7r/j1l/dZtcf71j4bxb/AJxo+t+W/wA8NLk/vbe60vUrb93/ALCX/mTmt1Gn8JX6sXeqwa5Y/o/1fSjli/uv+LM02Rkx38odRjk8wfmD5DuP7zzb5S1fToYpP92enbvLF/xHB/k8jc+afKX7xP8Aiv0s0z0mN8g/85QyP/iPQbP/AHXFFcyel/wGZ+jdT2g+boHkjSL05cznERUc7+v+7/dSf76xVkdjrE8l9FHHF6UfqxRyy/79zEyY2zG/RP8AL27/ANwcVvJ/vqLNLqP7x6TTpzrljYapBLHeRRS/76ypyPDeBaz+V1pJPL9Xi9L1f99/u8ux6hxMmjYvaflQ8msRR6hFLf2cv+7Y4/Tkj/1sv/MOP+Ueg335UeXPL8d1qEkUXqWsXqWuQ/MZGzJo8b4e81SepqN/JH+9zc6d57I6xvp7fyX9Tt/3UcWvfWbqX/jJbuq5lLjyfu0v+vX0nqx/X5cW1DP6kn95/wAlJcsQpIif8jcLWp+nJX08qV0ifvPTkxa1GT0/+ecX97LlqX6Mf84of84+6bHaRfmZ58iiuryWL6x5S0G5/wB1R/8ALVL7t/uvMDUahvx4332+m2Mlrf2enxelJ6Xp3Wqf8V+nylzEbnjWs6BJp72FnHF9Q0e1ii/0CL+8ubiP97dS/D+wjfu8W5FQeXI9UvrqS49WWz17S7aO60v/AHZ+8+L/AIP93g8NCKj9TQ0l/vb+SKKWS1v/AEv3lzHH8MsEv+XFhyLjeN+dPOs/lPVdL1C3l/3F38UltdS+r/dfWP3sX/D5rPy/7x22PUfu3hnmDz5dap6tnpdhdeY7yX/dVtH6mZ+PRuJqO0PCec3XlXzbHpt/rnnD6h5c0OL1fr9h/vZqFzH/AL6g4/YOZzpcmoyZWGvJ9Xvv+db/AC5ltbj6r/oEV7/o/wC7+P8Aety/nzIx5PCcR/Vj+WOuT+aPy68h+YJP3Ums6Dp17L/xkkt05ZdnFZGEH8rv/OW8H1f/AJyh/wCcg45P91ed73/kpHDL/wAbZSzyPn7/AIyZNXQTz2c8Vxb/ALqSKX91ir0XTvzb8x6XB+7ll/5G5Tk0+PK5/wCcyKuo/nF5u1CP0/r/AKUeV/k8a/yhkYHqWualqif6Zdfu5f73L8eNx8mTxWOu8npyyf3uTaH7PfkW+o6foEUdnFFf2csX+laXc/3fp5iOQ+rvL+q6HcTxfV4pdB1SX93LYXP93L/xi/ZyKvz8/PDzjd+cPzNv9P1y6li8p+Ur+XTtLtf7v6zJH/ez/wDBZh5MjnY8bMtD1+fVLG10vyn5N+qx+l6f1+5lkkjlzFdlj071r8vfyP1W8g1TWNY9KK8v4vTiijizKx5GGTT+Ewjzp+RH5haektxod1L9Xtf3sUX/ABZlGTI3/l/FfL/nTUvM1n/uH84WEUVx/wAesskf1eT1P+Mv7WONxNRjyYkm8neYJ5I9Q0eSX/Q/S9Swlk/ef7HMt1uR7x/zjZoCax+dujWf97HLa3McsX/GS3mX/jbMvHjcTI/Ka1tXsIba0k/eyWMX1eX/AHX+8j+HMpi+vvyk/I+08yeXLDzRqn72O/8A3kVrH/d+nmq1msyYncaPs/Hlx+I+jP8AlU/lz/D8ul6Xpdr9Yli9OX/np/NxzU+Jk8R3P5fH4b87PNvljUfJ/mfWfLeoRelcaXL6cXqf7tt/91S/8DnQ6fJ4uN5TUY/CyMS9T/i3Mppd6j/8jcVbkk/efvJf3mLFk/lHy4/mjX7DT/3v1f1fUv7r/fUf7WU6jJ4WNy9Hp/FyPs3y/dWOoaxqmn6X+60PybFHbRf8WXkkfL/hEzS5Mb0mNS0Pyq+uaz+kJJYrX97/AL1Sf7q/ysXByPZNR/RWh2n1fT7WXWbyX/j6k/u/U/2WONcjxbzPo+o3npahcWstrH/u31P3f/A5fjaMiceXNSnk0OWOztfrVva/vJYrn+8j/wCMUv8AzXlSUw/SUGqXcVx9W9W3+q+nLaySf3UmW+GyY5qum6rpc/qWf73T7r/dv7z97hVIf8W33le+ivI5ZYvS/eXX7z0/Vj/mbB4fitnieExfz5d335iXUseqXUVrH9V+sWHp/u48sx/umvUfvXzbBavJP/xi9SP/AJF5nuqTTTkkjupfUl/ef7qybSrXX/Ff95/eYtyQPGn/AD0xaXsHlzzVd+U/I9rZx2v+5C6luZIpZP7uOOT7LZfj1nhNOTT+LkeVak99qF9LeahdS3V5dfvPVyjxG/w1W000ep+8h/d4tvhtT2skf/GP/dWQVNdD8wa5oby/ovVJbX1f72KOTK8mNnj1GTEj7vz55xj9WO4v5ZfV/exf8WY/l8TZ+cyMCe7e4eWST+8ll9TL3CU/25fUl9L0v7r/AIskyaqXoSfvZPSxVDSJ+7xYvr3/AJxo89yeU7qw+uXUUtn9aktvS/3ZH6n2WzF1mP8Ayjtuz8n+TffV358tLPzH/hfzx6UvlPzlay/ou/k/dxyR/wDGskWYGPJ4WTxHe5Mfi43xv+cXlKfyXqX1eO6i1TS5fU+oazbf3cvqf79/kfPRtH2pj1OP+k8DrOz8mmyPmSe7vo5PUt7q6tf+MUnp5qNQzxpz5c83azp+pWskl/8AWo/99XP+7P8AZZRp8nhZG57xY+avLlx6txHL9VuP92xen6kn+xlzpnG/dpD5j1y11Cf1JLWWW3i/dxS+p6cn95/ssq/umfiPPrXyxrnmjVf0X5f0a/1m8upf3VhZRyXEn/C5g6zJjbMeN7TY/wDOKn/OQP6D9OPyR9V9KX6zFFc3NnHcSf5H99nLajUY/Ec/Ho8j6W/5x2/IvzNZ/Wtc/MDy5/he4sPrNlYWtz6f1j07iTldXUrL/P8AYizW6h22nx+E9Q/PTzxBpeh/ovS/+Pr/AHG2H/Fkn+TleP8Ae5G/Jk8LH4j5ztIHktbX1JYpZPSi/ex/3ed/ov7t861H94jvqk8eZDjPmXWZ/MF55mluNQtfSj9KX0ov91xRx/ZzktZqPFyPVaPH4T7X/I/zH9c061jklzl8mPwsj1GPJ+7fRnnTQH8yeTr+PS5fS1i1i+s6XL/xZHmXo9Rk02TxMbj6jT48uPw8j5VsfJXnG48qy+aNQv7Ww8t2sUf+iySRySep+1/e51GPtzUPKajsfTvEdc866l5bsb/XLe1tdZ0+wuvq0v1b07iSL93y4y/aVcz8fbn+qOBk7Dx/5PIk2lfnnPeRxSfob6h9atfrMXqf3ckf/FXpZPH25j/1No/kPJ/qjKPI/nz80fzQ862uh/lfLYfof0ov8UazqNj6kemx/wCt8P8AsVzVdsazHl/eY3c9l9n5MWP94/Q7QPLGleU9Kis4/wDSrj+8v7r936kkn7UrZzWR6nHjYl5q8zJbxy+nLmJkb8eN8+z3eq+aNSi0/T4vVkl7ZFvyZPCVZPJeueX9V8x/pCLRotPltbaSw1m5ufU1D07P97eNY2vD7b/6+bTHjdFqNR4r9Wf+cZeEn5X2txb3UV1Z3V1c3Fhfx/u/rNvJ/dS/8Dmy07rcj6By9pdiqn6af5nFXemn+/cVbxZNfBixf//V+4XFP9+5Ni7/AIxyyy4q71HxV3CeT+7xVv03yxUBrMf+4rVPU/u/qtz6v/IvK8ivxWuLXrb3Hq2Ekv8AdS5psbmoGdLq3/d3kUV1H/uqXJqlc6RyR/u7WK19X+9lxV4Lqv7vWLqOT+7ilz0nsv8AxbG81n/vHqCa7ZR2lrcfX4ovSi/e/wCbYfDbPEUrrzroccf7zVIpZP8AjJ/zTj+WbPEZv5R/OXR7eOKT61FLcWH97F+8k9SPMDWdn+K349Q9zu/Oum3EEV5Z3UV1Hf2v1jS/Sj9P1beT/jbNNj0bneI+VfNv5sPG91+j7WWWP1f7qT93m5x6No8R4Zrn5m6lqkEtvHF6Uf8AxXmf+X8Jr8RS/I/VfU/Oz8vrf+6jur+W2ll/4yWcy5rdZk8XH4bZjfqBqulX3l//AEi3i9X1f3kXpx+pnLtzwzTtf1XyX+bflzzprkXpaXFqkckv+/Pq9x+6lX/gcGPJ4TcgPJfoc5Y/+Pf+7il/4rzXO9x/3b4k/wCcqXk/x3pccf8AeRWEkn/IyTMrTut1n94+Y0nf/r1mW4ic6VH9c1Wws/V9KO/uoo/V/wCMkmV5Genx+LketWnlVP8AHGg2ccXpW9/L6npR/wC6o8xPE8XG7bUaPwsj7DtfMGjeW/SjuJZYriL/AH3F6kcea3w3O8RmVj+YXkvUJIo/rVr9Y/55+plfhuRj1GNHz3flyN/Ujlj9OX+9lyjw3MQv+LvKtu8Ucd/a+p/xZj+XcfJkxpN5m1Gx1zTb+O3urW69WKSP93+8/wCNMv8ADcfJkfnjaeUv0xB5tuLyWW1ksIrn9FyxRR+nJeW/OX0p2/k4R5uvzGN0WPR+L4jA9Nvv9w1/p8kUv726trmKWP8A4rjm+1/wWZzg43c/7r/P+8y1mqyfu0i/4twNjv7uT95iqn6fpv8AvIv+ev8AvvK2tR9PLWCc+WdNg1TX9G0+4/u7q/jjl/4x/tZXkyM8b9RND88f6dYeX9Pi/upY5LqKP+7jt7f/AJubOeyO2xvZU81PeWlrbyer+h/V9WX/AHX9Zk/37lf5hn+XSHzjrn1yD6xHF6tx/dxRR/8AFf2csx6hh+TTny/BquoWl1qFv/d6NLF6v/FscnP4P+Gyz8wv5dC+btRkt0i1T/j3uv72X/iz0/VWXK/zDf8Al3zx+ZMcHmjR/q9v6X+5SKWS1l/3XFcfy/8ABfHjjx/vGjUPJbHRvOselenrn5l+XPJHluwi9OW606L/AEz0/wDJlunze+G6bxUq06PyPqF9ayeR7DXvzG84RS+po3m3WvrH6LtpJP8AdrTt6cX/ACLyGRpYl5tsdZs9cuo/On5jWthcelF9ai0793H6n++ov28cav6HP+cItYsNX/5xe/KuTSr+61S00ywk05L+99T1JPqdw8X7XyzN1H941Y389f8AzmvYvp//ADlz/wA5C28n95L5sjuf+kjTLGdf+TmYrN8x/H7ZNVuLJv0/TxVSTFWpOfP/AIr/AN1Yqhv+eeKv2G/5xs8wfpD8p/JGsSf8dCwi+pX91H/eSR2/+ivy/wBjwyjIyxs8/wCcgfPd1oflyK38t3UUvqxfXb+/i/vI7f8AZ9L/AF8xcrlad8C/l7a6r+ZHniK41C69XTrWX/Sv99xR5h5P3Ts9H+9yP1A8j6NpWhwxRxxRfuv925hu6yPZLHX47P1Y4/8AdWZPiOH4ard+cfUT6vJFLF6v+7cryahOPTvjz/nIzy/pXmDy5f3lxFF9YtYv3Uv+7Mx2/UY/Fxvy+8uazd6frkUnrf6Pay+nLF/xtm+8N5h+nf8AzhVafpT/AJyI0uT0vUS1sLm5/d/779PMrA4eR+R/5j6aNH/Mf80NHf8A6VfnHzHZf9I+r3cWWMX3L/zjhdWuqeRNLs5JZZY4opbaWKOWT/dcnpZou0P7x6bsv+7fUOlQR26Sxx2vpW8X+f2c17s3xZ/zmJ5Ygs7vyb5ws/3X6U+s6Tdy/wC/PT/fwf8AMzNp2W6XtjH/AJR8RT+n/wA882zoFP8AdyZNVL4PfFXt35UarrGn2mqR6PoP1+81X/RrXWbn93Z23+tyzB1Dv+y9R4WPJj8N7np1ppun2v8Ahvy/dfWo7X/Sde1m5kj/ANJvJJOTZr2zJ+6Z5ps76fB6knpRSZFqRUOpSSTxR+r+8/31/uz/AIHHGwVfMeqweYEuo4/+OXYf71f8WyZfjXIwjTrqfy/ff7j7qWL97Lbap6X7z/gl/lxyMU0S70qS+iuI/ViuP7yL04v3eFkxzXPPD6W8tvb3UV/b/wC7YvT9PFfEefeYPMdjrljFcfVfS/dfVrq1/wB2ZPGwyZHjes65qWoTxaf/AHVnpfqW1rL/ALsljkzLx43EyZHQInCKPA0NT2npzxfvf73/AHblqoW7dOGTaUn/AHkj/wDGX/fmQV77qXk5NQjsI45orWO1tY/Vlk/3ZlTm+Glb/l7faOktxeelLHL+89WP/gch4i+GgI4LWz9X/irJqxyeCO8nijxa0rutHnjeWSOL95lniFh4alquj3cmjw3Hper9VxxqwL0545P+LP8AizLGlFSXd3cR/vJf3kv97Liqn6j/AOYyaqX/ABjxVPtO1h9Hn0a8j/3oil9SX/jH/LkMmNtx5PCfVVr/AM5E+XNc07/C/niwlu9H/wCPW/tv3dxbZrcmjyO+x9qY/wDKMyn8zfkRqHlWXR7zzlrP6L9WO5isI/q/1z6xH/vqdkx0f5jTZPExt+o/L6rH+8eQeYNf/J3VNKl0fyP5N1T9Mel+680arqUkf7z/AIwL8D5svzGo/wAo6XUY9F4f7thFr5V1yR4vT+oWsd1FLc2st7e29vHLHH/rPl/5h1ORS0p7uR/Tj/dSS/7t/vMs/lTJ/k1x6d6hoej3ckkslvF9fuIovVupbn95HFH+1LmBk1GRz8eNUk1KfS/Vks7+W1k/3bdW/qW//DRZXkbXpnlX/nIz8yfLfpW95rMvmPR4v3f1XUf9Iki/4xT/AG8oyY27HrHsl9/zk1BqiWtxp/8AuGj/AOPr1JfUuJPUzEyY8jsseoxvmn8zfzwtPMmoxW9vdSxWejRS/VfS9OT1bj/WzL0+n/dut1mo8V+oH5Qfkl+QPmD8q/y+1zUPK/mjWdQ1nQbK9utejvdQs/rMlxH8X7q1uY4lzbafJkxY3S5MePxGW65/zj9/zjRo+laprGoaD5y0uzsLWW5upf0/rEf7uP8A6O8v/MZGjw8b8sNV1G+vPrUenyxS2fqy/ULWT95cRR/7qX1f2uCZqcjnY2Zfkfqrx6rLZ3H95FL/AHUua7Wu67PyP0T8uXfqWvp+rmHjc/I+WvzG/KvzH5g8x6ppf6Zurry3LL9dsNGtr2Szkj+sf3vpfsZttPk/dup1mP8AePEf+VF+e/I+h69Z+W/KWl+aLPXpYo5Ytak+ryWUf+T8HCX+TLPDcRhuh/kz5/8AMHnj9B6h5SsLCP6rFHF5jtpZPqem+nz5+l6Xp/HleTJ4TZp9P4r9LPI/krQPy/0CLQ/L9r6Uf95f38n7yS5k/wB+ytmDkyeK7bHj8JAeZ9YTT4JfUl9L0sxm/HjfOd0+o+aNS+r2f93/AMZf7qPI+GuTJ4SaeS/y2vtD/MOw82R+Y5f0PdWtzZRaXe+n+7k+D4lVOPwfDmdj/u3U5MnivaL78k9G1zz/AOXPzE1TWZdUuNGtZY/0X6n+hySSf3X+pwzIaX6AfktaWOn+R7DT9PtfqtvYSyW3pRf3eZ2ncPI9a4Ze1qcn7v8AhiqlzxVUxYqeKt4sn//W7naf85Z/mFeXcXqazayx3X91FbRxx/3ePiOR4TPJPz386SR/WLPVJbq3l/33/uqT/Vx8Rx/DTT/oZrUdDtIpLyL61J6X731Iv92f5OWfmV8NK/8Aoa/zBI/+4uGKW3i/3qtY4/3npyZX+YXw0+sf+cnbq8SKS3l+tSS/8ev93lniL4aaX3/OQusXFjdaPJ6UWoX9rLHYf8WepHleTIvhvmR9HvpE+pyWscskv+7ZJI8wfDchh19pXmbT/wC8iiit/wDdsv8Auv08WbHNStfTtf3l1FL6v+7f7uPFXgPmaD6vrF1H6vq/3Umd92Hk8XTvPazH+8YbdwWt59ZjvNUi0uOKL1IrqT/iPxPmyyZP3bDGxL6po0aSx2evS39x/wAV20kkf/JJM0v8oOd4CaeX0+r6rYWfq3X1jVJfT9KWxkt4/T/yOWZGn1niteTG99g84p5XjtbOT1f0fFL6dr/xV6n73/jbL/y/ir4nhIXzjPo+oadLrlnYRS3Ev7z95H/xqr/5WUN75t1y7S4/3nsLW19L/fcfp5fkYIb8vNSn0f8AMnyHqlvLFFcWuvWP/JST0v8AjbNDqG/G/Wh/MfnWRJfqcVrdXEv+/fUk9P8A4Tjmmcx8d/m3B54k1iLUNcl9WP8A31/dx/7HIK9M8lwPHJFH/uzMB3uN8W/85Zp6f5m2v73/AKU0X/JSR8ysbrdZ/ePm5I/99y5kOIioJEt3iuI/96Iv3kX/ABkjxRjyPsj8srG18yazoPnT+6t7qKWOWL/fdxHH6WanUfuv3b0uPJ4v7xnn5heQLW8n/SEcV1f2/wDu2wj/ALvMTHkbMmneIWP5c3cbxfou1v7WS1l9SW6uf92/5OZf5hxPy76Iuvyv1H/lXml65+lJf0hdXX1aW1j/AN1R5iZHO8N4FB+XMcesRR6hFqn1yKWSSX0/+PnMj8w4OTR/vH0j5c8lv5f8v3Woahfy39x6Un1WKT/deY/iOd+XfG/nWefyv5R/R9xL6Woecpfrtra/77t/U+KVsz9Pj8V1uoyeFjeEWM8n1W6j/wB1yyxf8k82rpUT+x9OWtip+x+8/e0yptVfUT0/3n/IrFVnp/78/vP91YtSi/8Au3LVT7ylP9T1/S7j/dlrL6kX/IvMfUf3a432b+Ts8GoX2sfvf9Mli9T1f+MfxZptQ7bTvqq19CSfRvrEXqxxWFtH6X/GPMB22PGmmq2P1iCW4t4v9+ZXkbHqPke0kt9Gv4/S/wCOpFFJL/zzj45fjcfI8t1m0nuNH1Ty3qn+9EUsUlh/xbHb/wDNmQbXyjrmpJo93qvl/wD49/rX91J/uuT/ACcz9O6jUMW0ry/o1nrMV5pf/OMl/f6p6v8AoF/qMunx2/qSf7v/AHs0mbl0DJPON95j9C10/wDODzloP5c+X/7z/C/liWT65L/xV9a/6pR5DJ4f+Tbni0kGh/pKWTyH+V91Lb/u44r/AFb/AEf93/v3/Sv3vxZPG1ZH6x/84k/85J2P5Z/kva6B58tYv0hYape/6Lp37z6tbySfuos2OTF4sMZcV+U3/OZfnHy/+Yf/ADkZ+YPnjy3YS2Gn+Yv0bcSQyf3kkken20DSt/yLzXeH4Te+ZEf95/xlybJ0nD/df7rFXep/vv0sVciYqhH7f8lctVS+CR/+MWKv1B/5xF1z1Pyy/R/1X1Y7C/l/u/8AdXqfzLmHqGWNnn5m2KahpvmnUPS/0eKK2/df8ZJOOYORztO8v/5xv0OD6jqmqerF9Tur+S2iupP3f7u3zH1H712ejxvq+0/Nv8udH/0e41m19SL936vqf7syjw3OZRJ5/wDLknpXlvdRen/v3K/EcjHjQv8AyvT8tv8Ajn3ms2v1j1f7r1f3mWeG4+RiXnj9D+bNHuv0ffxX9vfxf3UeUeH4TkeI/LXy/wCWILj8yrrQ7j1Yo7C6l+tenF+8/wBH+LNzk1H7t57Hp/F1Hhv0n/5wm8x+Tvy7/NTzHqnnTzHYeXLPRtB+pWt1ey+nH9YuLhPg/wCAjzL0/wC8dZqP3T8wP+ckH8vz/wDOQv523Hlq7i1Dy5qHnHUtS0e+sv8Aee4jvONy0iP/AMZZmy9qR35V+YNR0/y5r0en6p9QksJfrNr6f/GPlx/5J5rdZj8V3HZ+T929zsfzN8//AF61t/0z6sd1a/vYvS/2OYvhuyx6jI8g/NDzN5j1zyjo0euap9ft/wBKf6Layf7r/dvl+jx/vHA7Qyfu3z56fqR5snSKUiR4q3B+7f1P3UvpfvPS/wB15NXpaeY4JLWKTXNZlv5JYv8Ajg2X+j28cf8AlNmLkxu0x6hlHlHz3Yyala6X9Q9Kz/eSRfvPT9P/AILK8mn/AHbX+YehSef7KN/q+nxSxXEsvp/77kzE/Ltn5hNI9ckt7GW49WKK4uopP7v/AIs/lypuTjy/fPefou3/ALqP1Zb2/wD+LY7eP/mrLfEQgPLN9qul6zqklx6X1i/llk+tSfu/92Y5GWNmd1rKR2sv1i1ilkl/dy/Vrn0/+FyvxGzw3z55r1Gx5y/3vqf7qtZPTzIxuJkecWmpT6hOP9+er/uvL8jS3Pa/V5IpJP8AdsX+68vxtWRHQcOH7uX93hYIuRP3f7zJqkN9+8f93L/zyxVAWr/V7u1uJP7u1l9T/kpir3j8pNKvvzM842FnJL6Vna/6TLF/v2OP7Wa3UfunO0ePxcj9DtY/KTyxrGgS2dn6VhcRRfupY81mPJ4TusmnxvijzN+TXmrR766/0WK/t/3npXVv+7/4XNnj1mN1mTs/I8+0P8ufMGoar9Tj0uX1Jf8APlln5jG0Y9HkfQV9+TN1o/ly6uPSiv8AULX956Xpf3mYGPtD9452Ts/wsbwKC+03ULuW3ktYovSl9O6ikj/vP3n7WbLxHVZGUQeRPLGoRxfWNHi/3X6stt+7/nX/AHVj4jQkMf5e+Vbi1ikjtZf9+fu7mT+7/wBl/rcMn4jSk2pfl7oEf7yOKX04v+LP73HxFee6joGm2fq/V4v91f79y3xFeczyepP6n/IrJqpOknqf8WS4qpen/e/7txVEwf3n/PL91irL9GtbWN/9+3Ev+6o48x8jc9R01Hs4PTktfqskv+6vSjyGNmzGPWf0foF/Z3Fr9Vk1T044rqP93+7jk+y2TbHml3dp/wAe8v8AxZ6uLWrQT/WJP3cvpXEv/IuTIKg7v05LS6jk/u5f73ItrCZ7F7Of0/8AdeWtT94P+cJvzG/MbXP+cdvJFn5fsNG1TT/KX1ny5ay3NzJHcenp8n7rl+5b9jMjTtGo/vHun5xecfPel/k1+aGsebNG0GLS7DyvqVzf2sklxJ+7jt3b9lMy9Pj/AHjS/A7R/wA1/LH6Ktf0xdX9hrEUX+lRRxfu/U/abkuYPhtj0LyVr9rZ+cdL1DS7/wCv6fqn++5P3n8+Yeox/u3YaPJ+8fpj5Z1yx1SCL6v6sUkX+6pIvTkzUO+d5q0bXNY+q3Gh2st1cRepH6vqen+7kzJ0+Rx9Rj8VS0byB50ksYv8Sebf7r959VsvUk/vP2Wlly/8w4n5Nlr6cmlwRfU/9K9L/dv+7MxMmTxXLx4/CY5qvnFPLaRSXFqbq3l/4+o/91f62Fs8N8l+f/zNutcvpY9Li9W3il9OWXJ48fitGTWeEyPyP5t1W3T/AEfS7qWOKKKSX07b93L/AMjcv8N1mTJ4r3DRvOmq6xP/AMoldS2f93FL+79T95/rZNoe4aPfXclrLZ+rfxW8X/LTHHH6X/IrjmSwfWv5WWMmn+UrX1JfV+vyyXP7zLsbj5Ho/wDxj/5FZeqhzxYqb8P99Yq38GLJ2KqXx/76xV//10ntEkjl1DT4v3n++v8AfeY7kIW11/VdL/vIpZf7391/d/3mKpzY6z+kJ/TuIovUi/efVf3kf/BYqhbuC6s5JZLP91Hdf3UuKoT9FX0n+mRxS/WP+WqOT95/yKyKsp8sQSSarF+kIpfUl/eRep+7/u4+XLJKyK+tdSvHlk/wvFL6X+7Y7n05P+BbIqxmfUvNWnyenHpd1Lb/AO+o7mO4ytm8+1i71XULr/jjXUUf/LL6XqYq8k84QXdvqsX1y1+q+raxelnbez+T/B3S9of3jzn9KwaffCS4/wB5/Sl/35m21H924mNIrvz/AKVZzmSP61LJ6vq/3f8AzVnJ5HcKNp+ZqWd1FJZ2EsUn+6pfV9P/AHZ/z0x0+TwsjLI9Pg8z+WNQg+sXF1FFHL+8itbmP95FJ/xvnS+I4iB1XzVBJBLZ6fL9akl/3qv5I/8AmrHw18R5Vrus6lcf6PeXUssf+6v+Lcr1DFIdDu0t/OPle4ki/wBHtde02SWX/iuO8hZs1Lbjf0J30CW8Etvoctr6f+6rX6tHmlch+cP/ADknBqNvqVrcXl19f9KX6zdf7rj9OOT4spcjGgND8z/3XpxfvP3WYmR6DG8M/wCcqNAutQsfK/ni3sJfqdh6ulazL/vr1P3sErf7L4Mnjdb2hjfFjv8AB/xXmW6tMLC1utQk9PT7CW6k/wB1enFjjV7x+VGsa5o/mOPR7y69Kzliuf8AcX6n+7PT/dfZ/wBXKNZj/duw0eo/eeG+r9K88QcPT1CLNA9LjyKt15ntLi6tbi89LRtL9X/StUk/3VhxtniPbtc8x+VZPJ1rZ2es2vqer6lrLJJ6kf7zHIzxvPdN8zWNvB/uUsPSuIv91f3n/A5Btedfmb+ZT6foGs3Fv+6jsLWST/jLJ+zmXp8brO0NR4WN+dmueY9S80arLrGsS/WryX93/vuOOOP/AHVF/kZucby2TJ4qrp1i8mjapqnpelHYSxfvf9+epJ6WWJU+ccccuTZohJP7r91+8/3bi2ukf/ir/jFiqlz/AHn++sVbk4c/7r95lrUj9Df/AHMWv7r+9l9P/kZmPqP7tcb6q/JKR7O+1m4k/delJ9W9WTNNqHbaN9S/8rR8l6P6UeqX8UtxF/e+pF+7/wBXMPw3P8dmWm/m35c1i1/0eW1l/wB9enkMjfjyKt1/zkDoHle19O8l9K3i/wB1RxepJk8bXk8NJo/z08uebJIo7fS5YriX93FL+7j/AOSWWZMbDHkfN35h+WLu8/MO1t45fSj1mKO5lupP7u2jjk+JmyzR5HE1mNJr7VPJdtqMlvqv/OTWs6ncRy+nc2Gi/V/Ttt/s/wCh20jZusfN0WRM/LiQW8l1qH5T/lVdeY7yX/er80PPEklvJL/q/WuV0/8AwGP/AAxpeYeZpJ/Xurjzx+bVrYerL6n1DRfTt/V/5PPk8ast8larYx+R5Y/L/qy6HFqlzH+lNR9T656kkfqtL+/+J4v5c2WPJ+7cV8yfmjdSSebZpPS9L1bWL0vT/wCK8wcjkMISSP8AvMDJ3M/76xVr1P7r91kFd/xji9XFVN/+KsmqGk4f3kf95ixffv8Azh3d+poevWf++rr1IpY/91ZTkZPr/VbG+1i1utLs4v8ASL+1k/e/3n7yP4ov+HzD1f8Adu07P/vGG2v5c3Vn+V3+H9H/AHWsRS3Ml1/xZJJJyl+zmp8R3XhvjfX/ACPqtvfRR3F/dRXHqyfpSL6tJ6kv8vpZl49Rj8Nx8mnfUvkD8stY1D8oNe1zVL+WK8iuvq2l/wDFkeYOT/VHP0/+pvnOf8sr6PWbX65dX8VxFdepf+nHJJHc28n2fS4P8GZePUOJk0eR9c/lJ+V2uaXBLqGsXUstn/x6xSZiZMniuX4fhJDa/lr9T/M2680aPFFLZy3Xp69FJ/uqP00/e5PxFx4/3niPkbz/AHUlvqN/cRxfu7+/vpIov+emb7T5Hk9Z/ePmPX+f6Ylk/dfvf3n/ABrl7jIGx1m+s0uo45fSt7r/AHqixZY8nhPUNN/MKS39K8ki9X1f3draxSfvMxPy7nY9YxzzH5jn1S1sNLk9L07WX1P+SfHLMePwmGo1HisMk4f76y9wlP8Aef8AI3/duLFTj9SP93/uzJq07+p/ur93iyTTQOcepepH/uqKTIZFe3eVZNK1z6hH6UsWrxRfvYvT/vfT/azA1H7p2Gn/AHr0tPLkkf7yT/k1/wARzB8R2X5dObGxnt5LWOO19KOX+6izHyZGzHjeg6d5SvtQ/wBM/vfV/vfUiyjJrHIx6dlsfkf6na3UlxYRSyZR+Ybvy74U/NFJ9L8x3VncWv1X/fWdBo8ni43n9Z+6YHaXbxwS28dr+8ll/vcy3ETP1PrCfu5fVuP7uX/mnLWDvUnj/wB1fvIsVdPfPJ/d4qgHeOP+8/df8W5NpTDyr6GoarLbyWEV/wCrYXPpWsn936kcf97lGTI5Onx/vH0P/wA4qWOo2euazrn91b2sX6O/56ZgdoZHbdl433XH5x8nSerZ/wCOLC11C1/d3Vr9Zjj/AOSvDMD8vkdl4+NNJ4Prlp6n1+K6jli9T1f3cnqx/wCf/FuYjlJfpuh2On30UkkVr/pX91+9j/6+ZDIqfaqn1OP1JPSlt/8AjLH/AM0LleTGr8p54L7WPzY1nR9Ptf3kt/c+lFJL6ccccf734pWzpcf928xqMf7x7lpz+nB/xZF/2UZkOCgrWT/RbX91+79KL+8/d/3nOfK0Ma1Wf04/Tki/316sX+68sS861V45LG/kjtf3cX97LJ/u3A0vC3n/AOSv+/My1VucfDIKpO6f7r/55ZPGqc6VavqF36cf72THJkZY36gfkf8A84feVbzy5Ya558upZdQv/wDSfqFt+7jijk/mzRZNZkyu9x6Pwsb2nWf+cTfyojn9TT/rUUcX91F9Zkx/MZGz8vjeBeeP+cXtS1C7lt9H1WK1s/V9SKWT95/d4/yh4S5Oz/FfOfnH8k/PnkeD6xcWv6U0+L/j6to/7rL9PrMeVxMnZ+TE8Nu776u8sckX+kf79zL8RwE3ku0kg9T0vV/3XLhbUmuo0kg9SP8A3V/dRYq+3f8AnDT84vPfkvQ/NvlPy/LF+j/0pFqPpSRxySepcR+l8P8AyLyePJ4TjZMb3P8A5yv/ADi8x65+R/m3S7y/i9PVLWK2uoo/7uWOSTjLmVp8jR4b8ZeeQV6D+WVjqWoedNB/RcsVrcWt19dlupP7uOO3+1lGoyfu3L0eP94/Z/yd5usdcsYrzQ7W19OWL07rWb393b+pH9rj+1Jml8R6jw2d6driRv8AU7fVJdevPV9S/lto/Tt48kwZSmsWt5+7/uv9++pgR4bHdc1i10+P1Ly6iij/AOWXKWL4J/Nf/nIzyjo/m6Ly/wClLr2l/wDS5isvT/d+p/s8zMencPWajwv3bDX/AOci/wApNPT/AHD+Ur/6xFL6f+80fpy/7OWbMzw3U+Iio/8AnIz8vPTlvJLrVJf7v1dGjtvTk/d/5X91g/Lr4j0vyz/zmD+Ulun+5yw161uIv3kVrHbep/yYfLPy7WzLTf8AnPz8sri+ure88p+Y7WztYv8AQL+OKzkkk9P9nisuT8NL7m8lf85Lz6h5c8uSafpf1DT9UsIrmwlvf7y2jkj5elKq4ceRfDZ5P/zkZBZ/70RRRZP8w1+GhX/5yJ1KR4riPRvrVvF+8ltfV9P/AIHH8wvho+D8/tSvElk+oWEUf/LLHL6np/8AGVsfzC+GhZ/+ciZ7f93HpcV1/wAW/wC68fzC+GpWP/OR+pXH7uTy5FFJF/vVL6n7vH8wv5dNH/5yFk/6tcX/ACNx/ML4b//QJtN1L4/3cvpf7rzHchlHoSXEf/J2LLWlAfUXs5/Tt7r1Y/8AfX7v91lTcj3jf+89X+9xVCv9ejglj9X93/ur1P8AmzFU9/LLSp7jzBLcSXX1/wBK1k+q+n/vyThkVehT6b9Yf6vHqkV/HF/e2v1n05P9lgaUDdad9Tj/AHd/FYR/7t+rfvLjFUh/SX1f/pVyxW8X97fy/vP+SrZBtfOX5valaahqWl3Fn/uq1ljlzq/Z/J+7yOp7QxvlvX5/UuJY83WoyOJjecXSbj0/+RWc1qP7x2WNTg0fVbj0vq9hdS/769OKTMRues+XPyd/NvzYn/Ov+Q7+/t4v+PqT07eP/ku8eZePWY2OTG9Vj/5xz/Omzg9TVPLkWlxyxf3tzc+p/wAmuWbP+WMbR+XyJz5f/wCcZbrzJ+71jz5a6D/uv6rHbSSf8M00eUZO1PFbPy76H8sf84G/l5JBFeXnnzzHqlx/eelH9Ts7eP8A5I88wMmoXHjfX99pUlnp1rZ/X/rVxF+8/dyfvJPTzDb3wn/zkFG9vo11rHmCKW1s7X95dXUn/Hz6f91EuUsnn2jz2ln6Vvcfvbz93JL6f93+8j9X/jbMfJ/eO70eT929Vk/MbyxZ6PdeX/MFhFr1vfxfVrrS/wDej1Y5P2W/Zy/Hp8mVdRqMb4e/5Vl5Vs76/vPSlurOW6kksNLkk/d21vJ9mJv58y/y7ovESvzNqP1eOLy/o91Fpcd1+7+q2UXpyf8ANiZZkyMWZfkJ5HTzp+aHlLyXZyy2tnf3Vzc39/H/AL0enb280vqtmJkx+LjbceRnmqwX2h6zf6Pqlr6WoaXdS2UsX+6/UjkzmvDelx5ErvvNs9xY/ou80aKW3l/upfrvp/8AGmWY8bkeIlehX2laPfRSXGjS3X72KSG1+u28npftfDlmTGjG9G1LzdJrn7y4sPqEkX91+89ST/hcrx42zJqEm8//AJeecdQ/Kj/lZGn3X1Dy/a69HpN1+6/35H8Mv/GP1f3ebLR43Rdoaj/JvmS08saP5gSX6xFFYah6v+9VlL6ccvp/zQN9l82/hupxppP5Rn0/yrf6Pb+rdXEsvqRS/wB36npyZX4bZ4jzCexvrP1Y7yKW1/4yRYG9bB+8k9TFtVpP7v1MghRdMmld/vr/AHT/AMysWpCxyPbv6kcvpSRf77xV9wfktfWnmTTb/WPS/eahL9W1m1/31eRx/a/56/bzRdoY/Cd1o8niu81fltYyXf7uXVLqP1fU/d/8RyjHqG/Jo2W/l7+V89x5nsLf0pbC3upf95ZJPU9OPKMmTxWzHj8Nm/5jfknHcajdW9na/X/Sl/e2vqenJJH6f7OOPJ4TPJp/FZb5A8j6Vo8drcaho0Vr9QiijtYpP7z93/rZPJk/eLj0/hMS8/8Amf8ALaPUr/R/MFhf+ctY1SL6lL5N0W2kvLiS39Tn6F16H90kv/FmZej07re0NR+78NLLWP8AOW4sf+dX/K/yR+V+iRRepaxa1c+pef8APWCzSOL/AJKZt3QPN/NT2kfpWf5mfnJdebby6/ef8q58jx+nHL/kutq81xw/2fHJq8602xuo/Vk8l/ktFYer+8+v61LHb/8AVR8gxyKt3+nLfR9Z/wAQWthdapa3UVzL+jpf3djZyR8ePxf79lzOx/3bF88ee+cmqxSf3X+i/uov+McmUZGWNiKf88srZO9T/kXirf8AySjlyaqnp+mnqf7ryCoV0/5GYqhpOH/PTFi+3P8AnDuSD1PNFncXUtr6ssckUtt/uuT08ryNmN+h2nWkl48sf1qKWSX936v+88mUZGePJ4SF9efy3qsulyS/76k9X/iuT4s0uTH4T1On1Hi40Lr9jod48V56UUt5LL6cUX/FkmVua9ug8sWNn+Xlhp9vdRfWJZf3sUcn7v1JMyPD/dtOPJ+8eX6ddaH6k1veel9ctZZI5f8AjJHJ+zmM5+RvzB5xNva/V7OX93/vrFx/DeA6r5t1jR7HVLfT5ZYry/8AV9W//wCef/N2ZOn0/iup1naHhfu3wp5tk/f2tv6v91F/yczc43n8jyrzNB/vLJ6v7yX93mRjaWHf7rybFp4Pg9PIKiU/3ZiyVvj/AN2YsVJ0/wCLf73FXen6f9cVQsfOT93/AMjcVZR5Zg9SS6kxyMn19/zj15Kn1jXNd1iOL93YaXc23/RxcfFF/wARzUdoO47LSvzdrnnvynqMscmjS38nq/3Vx6eYuPHjyudqMmTEnPlXzVJ5g+qx/ouWK8tfV/df3n958P2sxNRp/CbNPk8Vkf8Ayu3TfI8ktvcWEt/cf8ssf/N2V49H4rZk1nhM30b8/v8AFH+h/wCHPSjuv91fvPU/eY5NOzx6jxXjf/ORnlL6wnlzULO19XVL+6+rfVYo/wB5/d8syOy8nhOJ2pp3yrqMEml311p9x/vRYf71Rf8AFkf7Ob3G6LJ+6Y26SSPLJ/dSS/77zLcZWjtJ+EXp3UsX/FWQVHx6d/xlxVz2Pp4qmnlm6g0fzNpcl5/vHdS/Urr/AIx3H7rK8mNydPk8LI+8PI/5Za5o+h+cvKdvdRfXJdU+u6XdR/u/Ut7i3TNTkyPQ49O+ePNvljWdD1L9F655c/0j1f3V1HFH6cf+yyzG0ZMb3P8AJJ/OmqT/AOH9L9WL916kXqf7r9PMPUY3O0+R5z+aGq65HrEseuS39rbxS+n9atvU9OP0/wDVzI07RrMjMvyu03zH+mP9w9/ql/pcv+98tz6n1eX/AFllTKNRkbNPjeVX2myW/wCYf5g+YJLX/R/rUlla3X+64pPTTM7H/k3Waj914mRlGh3Xp/u/91xf7t/56Zlukck7x2np/wDYP93GkWQbWOz2k95dfV4/9+4qlXnS1j0/ydf+n/ef3f8AyU/695PGwyPmT0/3kX++8yGKKj/ePLHHiql6fqf1xV6r+TWjz+ZPP/lfR7eKWX1br1LqX/fUcfxS/wDC5j6zJ+7c3R4/FyP3l8uQWlxpUVn6v+6v3WaLG9JkUp9Kns5JY5Jf3f8Aur08fDbPESa69eNPTjl/vcryNjDNRtbvVIJbPULD1bf/AIsyhk/Pz8/vyhtdP+teYNH/ANFki/vYsz9HrP8AJun7Q0f+UfIFrPJG8Ucn/GOXN06JObWf1Elj/wB+5ByHvP8AzjtO9nrHmOS3/wCPqK2+tRf76/eZLG1PUP8AnJqf1PIdrHHLLFH/AHctrH/xkT+9y/TsMj87PT+DLHHel/ll6Fv5k/Sl5dfVdPsIvUv/AE/+Pn/ir/UyjUOfo/7x916Brs/mC1l8yaxrX+EvK/pepYaNH+7k1L0/h+H/AH1Hml8N6DxGeWP52+ZvMH/Or+Q9Li0v91/ovqfu7OL/AIt/1MqbGW+Z/wAyfLn5X+WLq4vNZuvNvmS1i9TVL+P+7kk/4qX+TLcePxVyZPCfnP8AmV/zkZ508+Xd19Tl/QOny/u4oo/96Jf9l+zmy0+j8J0Wo7Q8X+7fPv8AeSepJ+9kl/eZmOrVY/8Afcf/ACUxVF5NUT8En7z/AItxbkda/vJMgr9bPyykn/5Vl+X2oXFrL9T/AEXHH9f/AHf+x/dfyZiuQ9bSxsbx4pNQ9XJqyGd7S3+q28f+7fU+q2sf95gakqe1tbh5Y45f9DuovTll9L/iWQVyJBpaSxx+ldR/7tl/u8VQiaj6jy/V4pfU/wB9Sep/wuLZ4a/0I45P0hcXX7z+8/4s/wBXCl//0ecwT/6XFHJL9Q9X/eX976nq/u8x3LRT65Jo/q+pderZxfu5ZfU/upP5cVZ5Y2sGqWMUlv6V1/uz0o44/UkxYJpY6VdSf72X9rax+l+6/vJJPU/lbLMaoWfR9S/vLi6tYo/+Pr0/3mVqmmlar+i57+Ozi9X61ayR3Uv/AB8Sx+p/NkMitwJo9w8VxHLdaDcRf7y/vf8AjbIM0BHfXUc8skmgxapJLL/vV+8jk/5pZ8VVXgvvMj/71elHF/x6yfu/T/55Yqo335SeXNQSL9KXUsscX7z0vU9P1P8AgcytHqMml/u2jJj8Vgd9+XPlW39WPT/JsUsn+7b/AFGKSSP/AJK5DJ2hqMv+UXHp8aATyBaW8f8Ao9ha2vq/7tjjjjzEyZMjf4b1Lyl5Agt7qKS4tYvqfq/vfU/4lgV9R6Bo36Pgik0u6i/dfu/3fqRyR/7FsyMbRkTjzVayXmjS+ndfWriL/j1tov3kmZDW+X/Mz+Y9DfS9Qs7WXS7eW6ktovUjj9ST7DZWye6+Q9Y1nVNN9PVLWXS/99XUn7z95/z1zKYsj8waBY+V9Kv/ADh5g8x/obS9Li+s3+syfu/+GbFX5D/mp5n81fnp5jupLyWXy55LsJf9xelyfvLy+jj+zPP/ACf6uWY9P/qi+InP93+8k9WX+7j9KP8Au/3cfHMjHp1/MZEJJdQW6fu4vSy5oYTrGsf8W/vP+SeYuTIz8N4lHO9xqV/qlx+9k/u4sx2x93/84B6G+ofnTqmqSf3ejeV76T/npeSW0S/8b5Z/kmTMv+cvfKs/lPz3a+cLOL/cf5o/0bVIv91/XI/st/s1znsmP947TR5Hyh9f0qRP9I0z61kHZeImmlT6HZ+r/uG/0iX+6xyNniJ8988kkXp2v7yX93axf8WSY42vI/XLyP8AlJa+YP8AnHOL8t9ci/5SjQZY7qX/AH1eXH731f8AYS5uceP928/qMni5H4Da/pWpeX9Yv7e8i+q6xoN1JZaza/8ALxbyPE3/AA+XtLN9D1iPULWKST/eiL+9zIx5GKfT2kF5B6dx+9j/AOLIsvYsN1LydpUn7y3i+q/8Y8o/LsseR5fqtjJo+o3WnyfvZIpfT9XMRy8eRL3/AOLOmTbVk/j/AMksWpCyf8V4q9o/I/WINH1iL1LW/lkur+O2iv7f95b/ALz4fSnXIZMfi410+Twsj7cTz/aRerH9V/eRf7q/4szl8mN7DHkZH5E/NTR/K+sfXPNlr6sd1/vLLHH6kcXp44/3TXk/evUNV8/6V541mS48p2svp6X6f1q/kj9O3l/d/s5XqGenSbWdcjuI/wDl4/31jjTkyIWT8sv+cktcuvT8nzeQ/JHli69OS28z3MkmoapcxyR/bktkWOJH/wBk+dvj7PyeG8RqNZ+8bj/5w50e/Mtz57823/5qeYRF/pMWs31xHp8kn8qW1qkcHD/YZZ/J+Rx/zDz7VfyM/Obygl/Yfl5+U3lLyRoBMvq+ZNKl/SlxLH/k2dtDC/8AweY+TR5GzxMb5Z8zQabo+oy6P+ZH5v6z+mIv96vK+nR/o+SP/nhEnq5DHjYsIefQ7fS9e/w3peqWGh+rbSfX72KT6xfXHxxRLxn+Ph8Tvl+NjkeS+Zp5Lie1k/4qk9X/AIryjI2Y2OfsengZO/ef3n91iq34/T/5NZBW/wDiv0v7rFVORP8AsLixVbHR9Y1h/T0+wluv91/u48s8NX1B+Rf6V/LefXtQ1i19WS/iijtbX1P92R8/730scmnXxHt2pfn1r+nv9c+q2sXpS/77yv8ALtniPRvJf5jT/mB5f/TmqXVrLrEUskf1W2/d+lbxyelFyzU9oafwv3jvey8n7tNbvzxpXl+eGPWLWW/kuv3csscclx6Uf+qua3G7p4/J5jtbi6/Rf+I9ei8t/WvU/RccVxHcR/8AAvk/DZPfY/zN8l6wlro+l2F1F9Vi9O1v5LaS3k9T+VsoyNuPIhXu4PT+sXkv91F6n/GP08oxteR43fef/LPmDTrr9H3/APpEsUv7qT936n+rnSY9P4WN4/Uajxcj5G19/U1WX1P7uL0oszHDYj5ggjk031I/7yKWPJqwX0/73/kXFk2Kpw/5F/7q/wB2ZBXJ6kf7v97+9xVE/wDE8WSG+OT93HFL6kv91FixRX6K1LnF/oF1/wAZfSkxVNI/Ll9J+8uJYrX0v731P995NkmWjPaaPBLJH/dy/u4r+5/dxyyf8VRZBX2B/wA4t+anj866po95delb3WjfWbq1/wCLI5IVi/5OZre1Mf7t2/Zf94+pfPegeStYj9S8l9W4i/upc0P909L4fioX8tvImjx30uoaXYelb+l6cUvpfu8oyZGGPHjSHzB+U/lXVNRlkvP9A1T1fU/4yf7DK8eoyM/y+NnnlzyBofl+D6xFFFdSRf7tkybZjxvG/wA4vPnlLyfPYap5killk/efoa1t4/Uk+sRx/D/qZkaPT5Mv924Gs1GPF/ePzJe7e8vrq8k/3ov5ZJLr/jJJ8Wda8h4jo/3f7z1f3eLFVjk/d/79xVOE4SRxen+9kyaoaeP/AJJZBUm9P1LuLFX3h+RHnTWI9K1S4vL/AOtXGl3UccUsn959Xkj+Hlmo1mN6PsvUfu30ZrOpaBrFp9c1z0pfS/3bJmD4jvXo35SaP9X1Gw1jS9L+q2d1F6kXqenHHJb/AOTk8bRkY55m0byrqGsX+n6hYRfpCK6lki/4xySZi5G/w0LqOs2vlvSpdP0uwiikl/dxenFjja8n7p8KebtSj1TzHF+j9LltdHii/e/8W3kkj+vPL/xkzpMfZ+TE8ZrNZ4uRM7WNI45f99yxSf8AJvHI4yyT+4/d/wDFn/JzINqZ2NokbxSf7s/d+r6n/FcfLFWBfm3P9X8qxW8f+7ZbaOX/AIl/xtk8bU+a+Hxxf8lcyFa/ef79xVUSP95F6cX7zFufYn/OK+jpHfed/NEcXq3HlzRo47WWP+89S4k/e/8AJvNZ2g7XsvG9B1T/AJyM826Pqv6U0/XpYo/V+rXWl6jbSR2cv+qy/t5Dw/3bl5NQ9k0P/nIyfXNNiuLz91J/x9f7s/u8wMn7pz8eTGzeP/nInyjpcEX6Qlii/wCLf7zK8fiLkyY050782/KvnD/jj6pFfyf3npf3eV5MbZjyY3lX5jaa/mjTdUt4/wC8/wCPXKMeTwsjPUY/Fxvy61WC60/WL/T7iL0ri1lljli/4szrMf73G8Zkx+FkXJdyRvir6A/ISf0/Nd/b+l+7v7WKP/kpkGzI9V/5yag9PyjD6f7r1f8Aer/fcnpyJmVp2jI/Pb/d8v7qX/jFhaU+0Of6nqMV5cRfX7eKWP1bWT+7k9P4uLZfjx+Kx8R9I6d5q0rzZpWvahrEsVhJYWsn6G0v+7/3X8PHjmp1mn8LI73T6jxcb26086z6PY2EflOKKKS/itrfWde9L/dckf8AdfFmB4bs8eRSfQ7S4j85aHcfvY9ZtfUi9T/l4j/5ryvHkZ5Mb84vTnt5Pq8n95F+7l/4yZ0TxyJ/376cUv8AvvJqi/g9sgqIT/dWTVW/u/8AdX7vINyPg5xz+nJFir9l/wAtrGfT/JXlKz+q3X1yLRra3l0uT+7j/d/tfB9jMPGzejpBH9UtbeT/AHV/u3LFY9Aj2d9LbyS+lJL+8iv5PT/eR/76wtqM/Rz3k91cf7yx3UUf7r/fv/FuBqUJ4Hj9KS4l9W3i/d/8Y5P5m/myLahYEkuP7u6+tXEUvqfWv91xR/8AB4qjr6xupElkjv4pf99RYq//0ucz3X1Of6n6UUvpf3UuY7lo+yvkk/3oliuo8cbBM+EFu/qWcvpf8Vf3ckX+Uv8ANlrYmvoTyR/WJJZZbj/fvq5U1oqDVZ43+r6h6sseKo611WDS55ZPSi9P/dVrJH/ex/8AFuRVFT+dfyavNc0vR/NF/F5S1jVIvUsPrP7u3ufT+Hik/wDdf8jMVewRx+WPLdrF9Xuhdaf/AHnpSRyXHq/6uT/dtKBkn/L3VJPrH6etYpO3+/P+Gx/dtn7xLrv/AArZ/u7f0tU/5evUjyDJBQQeUY/9Hkv7WK4l/uv3vqZWhE/4Y8vyfvLeT1ZJf92xf78yrw2xMLH6ro8n1e4/u4v73/SfT/d/5XLLVZZpWuPcXf1jQ4vS/wB1+rJL6kkv+rk8eRh4b0by+k/1uKS8lupf+LfSk9PL8bjpN+e/5m+QPyn8l3PmDzZf2EUml/6To2gxyW/6QvZI/wDdVnFK6/HlmVX50eav+fiOoukUXkP8r4ra4/3Vqvme9+sSR/8ARnZ/B/yVyavl3zj+dP5t/nJPLqn5iebZdZs7CX/cX5ctv9D0u2k/mitYv+ZmQZMk8v8AmBP0ba3FxL+8tf3cv/GPM/Hk/dtPhppd+Y/U/u8HiL4bHL7VXk/3bkPEXw2EarfSehdSer/xi/df7syjI3MbtPTkSK39L0pIv73/AJqytX6b/wDPty1tf8R/m1rlxLFFb2Gl6TZS3Un7uOP1JLln+L/Y5Z/kmL65/PPSvy8/NTy5qnl+z85aDf3n/Hr9WvbeSSK4j/1XzWajG5enyeE/I2bR77R9VvtD1SL0tQ0uWW2uv+MmYLvcaPgtI40/d5X4jZ4b27/nHryPP+YH5hxSel6ul+V/9Jl/3ZH9Y/Z/4HMvT43A1mo8J+3ujabHp9ja2cf93axRR/8AIvNs6J+Hv/Oev5bT+Q/zpl84Wdr/ALg/zLi/SNr/AL7/AEhbxpFfRf8AEJf9njjyK+I9Nu0s5/3cv97lmPIr0G01X1PS/wCTuZiqd9ffB6fq4sHnHm6P/crLcf79/d5jahy9OxL4I0/efureL95LLJlDe+h/IH/OK/52/mRaWGoaX5Xi0HR7/wBKSLWfMdz+j45I5P8AdsUHCS5f/kXm20/Z+TK4mTWY8T7S8nf8+9fIel+lefmP531Tzbcel/pOl6V/uH0//kavqXX/ACUy/H2fjcTJrHpfmbRvyu/J/wDQPkv8p/JGl+XPNnnK69P9KRx+pcRWdvH/AKVeTzy8pX4J/wAPmfp8eNwMmR8q+Z4I7e+v/wBH/wC8d/LJHay/76/eZ5zrMf7zI9vo8n7thrpqOnxwxySxX9v/ALt+sxfvMw3PxvQfLl3rmoWkVvb3UWjWcX+6o4pPU/4ni3s3g/SNnB6kkssv1WW29L1P3kkkklwi/F/wWZnZ+P8AwjG4Gsyfu33Doeq2kc91Zx/6L6v7z6rH/vP/AKy/yZ6E8IzbQ547eCK4k/e3F1/dRf7syKstTVUj/vP7zKW5h3mbyr5L/MRP+do0Gw1S4tf95b+SP07iP/jFP9vIZNPjysfEfkR/zkn+Veufln5murz/ABR+lPL/AJjilj8uXUltHHJpsdvw+tLeel8Hq8f7v/IzByafwm/xHxTrj/7yyer6sf72KKWP/dv+VmG5CSo/+7MWSrHH6n7vFW8gq9IJ7j0re3/e3Esvp+lir1vy55Atf3VxrkX1q4i/6Vcf93F/xly/HjacmR6XJPBZpFb/ALqKOL+6tY8yXHYR5g82wafH/o/72T/izKsjY8/+vXVwkt5eSyyyfvf7z/feY+RufoH/AM49eXLS4/5xe87+bI4vV1T/ABlH+i7+X/ddvbxwxMv+z9Z8j23/AIvjcnsfJ/hCP8uT2OqfWo7iX6reS/u5fU/eSZy3hvWY8jUH5ZaHJfRepr397L/exf3ePiOUzPX7XSvL+nenJfxSxxfvIsxPDTkyPL7u0vvOGlebbeP/AEWz0vQdS1GX0/3ckkdnHm97D0+PLqMePI6XtTUZPy74atb59Hf+99WziuvT9LN7/dPMs2kSx1iP1JIvSkli/vf7uTD4aPEY5rmjTx2N/wCnF6sfpf3v+7MryY2fiPIf+Tg/vf3uBVXnH+6/35irSYqq+piyZnoGjPG8WqXn+ixxfvLWL/jbFtT2e+guHl/SF1LFH/uqwj/3ZhyJYtrOq/WHis7f91Z/7ti/37lbSgJ55+cUlxF6v1X93FFJ/dxxyf5GKs9/JrzGml/mNFJqEv8Ao+sxXOk3V16v/LR8UX/JWNMxNZj8XG5vZ+Twsj7DvvrXrxfpDVZZbP8Az+1mgek8R6B/j/zp5H/0fS7X9PaXLFF9Vijjj9SL08pchvVb7zV5k0OLVPMktrpd5ayySWv1aP0/7z/fuUeGviIWx8265HpsX7r1Y/7v93Lj4bPxHx5/zkRrE+sebtL0/wBL1Y9LsPU9L/fv1iT4uP8AyLzoey8f7t5vtTJ+8fPkFpJJJ6lv+9k/3ba+n+8zbOnVY+H7r/duKu/b/wCZuKo+CT4P9+yf76xVdJ6/qfu/3smQVM7HyzfRx/XNUl/RdnF/e+p/ef8AA5ssfZ+T/KNOTUPVfI/ma08p3X1P1fSj1n93+8/35H+1mJ2po8fhuf2XqP3j0afzBdxvFcRxS6pZ/wC7bWP/AH3nNeG9J4icwecdYt7v6x5X82XWjW8vp/WtLkjuPq/qf8VLwyzw2zxGW33nS6kjsPUlutZ1D1f3uqenJ+6/1vs5ieG3/mFLzH50k0vQ7/ULyX1bj0vTtYv+LJMv0en8XI4us1HhY3y1Y6w9vBYSSf3fq+lLnfY8n7t4TIzex1VJJJbf+6xyaPHla/EyYk+SSORPTj/vIv7rNTqOy8mL+7cvHqEzgn9R/Tj/AOLZIv8AiOa5zHl/54T/APHG0/1Zf72WT/kX8OSxtLwLh/uv/P8Ad5a3KX/Fcn7qPJtKKT93/wAZJf73INz9D/8AnCa706O087295/eerber+6/495I81PaDvezP7tnn5veRH1zWP9xcUV/Z/upIovq0ckcUkf7WYmPUOyyafxU0/K//AJx9g/RXmPVNcli/exf6L6f+/Mr/AL1cePwny/5t8j6jo+q+pcS3UWjyyy+l9WyzT5GjUafI7yra+eLNIpLO/tde/wB1/VfS9OT0/wDJlyeTJja9PjyPpHy+msyaaJNYtZbWT/fUmanI7bG/Pv8AOax+r/mFrNx/dW8ssX/JvOp7P/xZ5PtDH/hDA4P9I/4x/wDIzLnEe9/kDfPH5quo/V9L/QP73/nplTa9X/5yPu55PJ37z91HFFH6Vr/uz/ehMydO4+R8C85PU/4y5Y46df7zp6eZf90xTPRpLqSSX05fSt/925Xkx+K3Y8jPIPMd3Zpa6fHLLFJayxf7t/dxx5g5NO52PWPRrHzUlx5jtf726/0COOX1ZP8Aix8wPy7s/wAx+8eS6z5Vsbye6uLf/QJJZZJP9+R/3mdL+T8V5rJk/eMMvfL+q6X+8ktfrVv/ALtlt/3mUZNPkxLjyJZH+7/ef7rzEZIqP/knLk25Vj/5Nf8AJvFWUeWdN/SnmDQdP/vfr9/bR/vP+MmY7PHyftJo3mew5/V45YvTtYo45Yo/+K8h4i+GnV0/1yeK4juoorP/AIyxx/u/2vhxVDJ+8vv3f72P/dUuKo+7S6kSX6n/AHn+7f7v1PTxVAcPUT95LF9c/wB2/wC7P3n+Viqnap6cfpxxRf8AFX++5Mi2qSJdR+r9ci9LFX//04lBpVreQRRx/wB5F/vyP95/ssx3IUv0BqNvJ/o/72PFmntjBdevFHcaNL9Y/d/Wr+P0/wC7+1+1lrBl0fly7k/eW/q+n/uqLKmrxHf4Yvv91j1f+KsfDbfEQtpofpz/AO8v7yL/AHb+7kkj/wAmXLPDa/EfKn/OVehvHY+V7z6r/uP/ANJtvrUn959Yk/3V6X/PPD4bF8o+X/N3nHy2kVv5f80azo1vF+7itba5kjt/+RX2Mv8ADY+I9Q8uf85J/nF5bT049U0bzHH/ALti8x6bHqH/AAy+i+Ph418R6NB/zmXrEfpfpD8m/JuqSf7tltpLzT/+F/0jMfw8bPxE5g/5zPsJElju/wAiNBij/wCXLW7j/shyH5fGnxFJ/wDnMuxjk/0f8jLCX/iqTzJeR/8AEbTH8uviKdr/AM5c6p5g1nR9L0r8oPK+hPql/bWX1qW9vNQkj+sScf8AdsUOP5dfEYFP/wA5Ufnh5f1XVNPt/wDC9hcWF/c20v8AuJkk9OS3k4/a+sZPHp18RIdc/wCcr/8AnIXzJ/o9x+aF/pdvL/e2Gix2+nx/vP8AVT1f+SmZHhtbwi6nn1C+l1DVL+61nVLr/erVNRlkuLyX/Wnn5SYFagj+P93/AM8sWT1C005LPR4vU/3VdRxyy/8AGSPLfDYoXTr5447qz/5Jf8Y8rxsk0TUf9+DLGPhuur71P+MmVMkhkkST/mb6eKqN1BHHJ6kcX7yL/dsv/FmQVVTzHr9v5R1nyXb38sXl/Xr+LUdesI/+P2SOP0oln/mjT/feKvdP+cftHjvPLms2dvFFFHYX/qelH/d/vI8wNQ5une8edPLM+saba+ZI5fV1TS7WKy1m1k/vJLOP+6ul/wCMX2JMwcjstPkeVSaVPcf6PbxercSy+nFFH/eepkHMfRl9rnmP/nF/8lr+48t3VrF+ZHmP07m6v/SjuPqUcknH+6b9v9jNjp3Q6jJ4r5G/6HA/5yn1C69ST88/McX73+6trbS444/+Bsc2fiOEpeePzs/NT83NH0LQ/wAyPNsvm238uXUl7o11c21nHeRyXEfpS+rLBDDz+DLMivJb619NPUt4vSk/e/vcqV1jfen+7/31lviKi9Rvv+SuSYvSvyv/ACW88fnxrF/p/lOKK10+wlij1nzRex/6HY+p/N/v2T/itMyMej8Vr/MeE/Ur8sv+cN/ya/LeOw1TUNLl8+ebLCX6z+nta/eRx3EfxfurFf3CcMz9Pp8eJoyazJlewee7uxksZf0h6v1e6ii9KWP+8tpI+f73MxxXmelfmN+j9Kuv8QSy395pf+jfWrb956sf+6m/2WSyK+I7HzxfeaPzl85ecNQl/wCOXpf6O0KKT+7it7iRPs5R/k/EZ+H+8QF9w9e6s4/3UlrLLJ6Uv++7iT1c4HtDH4Woev7PyeLjQEGo31mnpxxRS/8AGTMTw3P8RnnlzWdVuJPTuDFax/7ql9P95j4bPxGZRulxqug6PH/0tL+2kk/4x2f792/5J5sux8fi6hwe1Mnhad9SWMlpZ+lHJ6v1iX95/eZ2rxbM5NY/R89r6kUsUcsUf+n/APGT9jJK1JrkFn+8j/eyf7qizHblby3rP1ix1ST+6kilk9KL+89OOT4v+FzIyNL5f/5yl8uQeYPyL85ahH/x0NB1S21GX/dn93/f/wCw9OT4swdX/duRjfjNqryena/89M1DloD4/wC7/wCRuKqn7z/jL6WLJ3wRp6kkvpRxRfvcVftJ/wA4Mf8AOEelSeX/APlbn5yaDLLqmvWssfk3ybq0Xp/o2zuI+P1yeD/f8/7PP+7jyzw/CY+I/PHzHBdeU9c17y/eera3mjapfaTdRSf3kslncPB/xrlmPI15Hn2pa5/exx/3n+/cryZGTz6+f1H/AHmVq3PPJHYxR/79yxX6sf8AOKl9H5g/5x68x/l/bxRRXFhf331X/jJcRw3kX/DZZ25j/wBy3dn5HkM8CSQSyf3Vx/d/8WRSfy5xz1LFvX8wRz+nHf8A7vLmXiJ/aQT3knqXkst1J/uqWT+7yli9P+t2nlP8nfzf82ahL6X6U0v/AAxo3/FtxecIuK/89ZI83fYeP/CMbqO2Mn7t+ad3P8F//wAxWZ+T+8dNjZHoeqz+hFbyfvfS/upcceRHhsyS+gkj/wB9el6vpf77yzxGSnffkZ5j8wflf58/ODynFFf6H+X1/Fbed9Gj/wB6LazuLf1f0jB+z6Sf7tX/AGeVMngPqen/AMysgruH/FWTZMo8v6V6jxahcRf6PFL+6i/35irJL66k/u/9+4tqS/Wnkjik9X93/urIJSaB/jlkki9WP/dWKoS+n/eRen/dxYtKGg/3ri9OX0v3uKcb9LNOgjj1/wDR/q/6PLF/oEsn++/5c5fUPW40m1/yHrlndfWNL0b61b38v7qXTrmS3k/5JOuP5hvZlpvlF7PTZf8AEkV16cUX/HLvbmS4j/4FnbMTJkbHnMnmC7uL6XR9Dll+p+r6ct1/uuOP/Jy/w3E8R8v/AJvzyf8AKwr+OOX1Y7C1traL/kXyze9n/wB26HtD+8efeh9cf1LeX0rj+8il/wCLP5cz3FUY0TUH9P8A3l1CL+9i/wB+4tKFj5xvLHJF6Un+7YsVZToeh32sfu44vSt/923Un93/ALHMjT6PJqmOTJ4TPEsdK8vx/wCjxRS3n/LVJnQY9Hj0rgZMmTKwjUtSkvLqKzjl9W3l/eS5iZMn7xs8NR1G+/ReseXLy3/u9Llj/df8VxyZg6xyNP8A3j3TR/MFjpd96lx+90u6/eer/vvOW1Gnerx6h6ha6H5V1SP65b69/vV/uqOT/dmYniZXPx+GyPUtS8v6HpX6Pt7/AOv3Ev7v0o5fUkyj942ZMmN8jebdcutY8xy28cv+4/S4vT9L/df1j9rOo7L0/hY3j+1NR4uRIp5PU0q/j/4+Iv3lr/zzzdf5N1iIjvpI57WSOX0re6ij/u/+LMs8RgynStZu7eeL1P8Ai3MvHka/DejabfQSP9Y/vY/925XrOz8eX+7XHqPCeN/nFffXPMdh9X/u4rX1Ipf+Mkj/AM2c9k0/hfu3Px5PFeUf8TyDkKac4/7v/nrk2lFwevz/AOLMW59uf84mzz6HdecvrEXpera2Mn7z/jJNml7Qdz2O+qtZ893V5/uPs4ovUl/33H/xLjmtyPQ43r+m655VuPKtro+j+aLW/uPqv+lXXqfV45JMsyLjeBai9rqGuXflvVLWL04ov3Uv+68x2/Kmmm6NpWhyepHF6v8AxbkMi+El+v6qkn+8/wC6/wB1/u8rxtb5M/NDydaahfaprFx+6t7W1ik9X/dfqf5WbLR6h02s0/ivlXTvUvJ/qccX1qSWX04v+Rmb1559F/k7pU+l+cZbi8tZZY5bCWOWL/dkf7xMpyNr0f8A5yJj+seVLqT0vrXpWsckV1/uz0/rGZWncfI+D7WCS4klkjizLx43DyMpsdDn1T1Y4/3UkX+/My/y7Jllro8+l2kv1eL61/uyX0/+Nch+XZJDO7/vY/SEUl1+8upYv91/5ODw2vxHoPlXR47dIrj979cl/wB2/wC7MOo0+Ns0+oyMyu9OguI/TuIvnL/uzJ48jFgesaVPo89rcWd1L6cv91LmXjyeK42RAT6HpWoJ6l5a+lJ/y1W37uT/AJpyjJp8bZjyMc/wlqUkn+4f/cpH/vr0vTkzAyafwm/xEgntZ9Pk+r3lrLa3H+7YpPUjyhk9g/I3Ro9Y/MnQbeT/AHnsPVvZZf8Affpx5iZ3Jxv0Y/R2q8Io4/S/SEUv+gRR+p/d/wDFuUN/iM8tNJvo0/eSxSyf3npR/wC/Mn4bDxVtpH9Y/eSRS3UksX72X936dtkkp7HPdyR+p6Xq/wC6/Vj/AN2R5JqS17qeS7uv9F9X6h/x4fu/Uk/ym+P7OORtU/U1GSeKOOL0vV/efVYv915QzRE8mqx+l6n7qSX93F/xVlrB/9TzlP8AnTp0k/8AuPhltbeX95L6cXp/vMxPzDn/AJdMP+V22slrFb/UJfrH+/Y/Uj/4ZUyv8wv5dAf8r78safP/ALkLqWW49L/j59STMjHka/DT61/PT1E+sW8sv1P/AI9Yv3n93/wGV5NQ2fl05n/POe8/d2/+ix/7qltvUjk/4hlf5xfyaTXf/OSelW8ctncXUX1iL/fnqep/wXDMj8w1+G8q8/8A5oQfmJ5Yl0uS6iuriK6ivf8ARvUk9L/hFxx5GvJjfK3qen/urMpoVXkjk9X/AItlxVRdPjyCqUn++/3uKoB0/uvUixVNdAvv0f5g0bVLiX0o7C6juZf92f3cnLJqv8zX0GqeY9Z1S3/ex3919Yi9OP0/7zIY2SR8PTybFEpGn/GX1cWTKNHsY/U+uSf3cUvpxRZaxZQk/qWOqafT95L/AKTay/8AGPHxFY5HfSSTyyf3Xq/3uVMlWxuvU/dyf7q/3biqKd8VUf7xJfT/AN9ZBUU8kdwkUn+6/SixVK545P8AfWKvrD/nFCD65rHmfR/913VrHJ6X/GPMTWOTp32vB5Suo7r1I7X61H/vrNa5fiIXy5+W1j5Pu9Z84ap6Xp3Uv/OpaX/uy29SPlL/ALP9hcsxtmTUeL+7fOf/ADknJPH+XkXqS/6Rr2sx+r/zz+LNl2Xj8XI4Gs/u3wVY/wDFn+6synGZOif3X7rLVR8mox28f7yL1fVi/usVYx6/+l/u/wB16uVKhb67e4u7XT7P97cSyxRxRSf7tkkk4rluNi/bj8p9R078q/y50by3p8X1qz0v6t6t1/d/6ReW6Tyyyt/xbLzzoMnh4nWPZLTzamqWMt5p/wDd/wC6vU/d/wDC4q8l85ecf0pay2/pRRfVbr/SpY4v7z08cavB/OLwW9jdW+l/uvrX/POP1P8ANsdQnHyfN3kPQ/rnnfXo7P1Yrew0a2uf+Mskkn2scn92n/KMt81QT28kWqW8X+8vqx38X+7Pq8n/ADRnPdqafxXcdn6jwmL/AFpLj0pLeX+9/eRS5zfhu+8RlFjriR+l9c/dSRf7qj/3Zj4bPxHo35USf4k8z3XmD0v9D0uL6tpf/PT7UudR2Pp/CxvPdqajxX1pqXqW+gX9xHL/AMesskUv7v8A33m2yOrYtfPHqnlGw1T/AEqWSWKOS1i9WT+8j/1csyKitK8waPHo1rJeRRRXH+k+l+7/AHnpx/5WVKlnlvVfqel+pHdSyx391eyerc+p/vP6n2WzIyNKczpH5g0r9B3EXq6fr0VzJqkX+/I7yP6rFkMivwu81WL6PfXWh3Evq3mjX9zp11/xkt5PQ/5l5zrsWOxyf8jMWSJ/d4sn03/ziZ+U8n5wfnZ5c0u4tfV8r+UpY/Mfm31P7v6vZyf6LB/0c3HD/YepmRjYv6U4PMFpJaep9ai9O1il+ten6f7uS3+1lGTIr+ej/nNqxg0v/nIzzvcWcUsWn+bbWx8x2sskfp/72W/pS8f+etu+Y+Ncj5Kef4/U/wCekWXsUjnnkkk9PFkqXckccEUf/FWWq/QT/nDDzj9T8xeY/I8kvpSazYW2taN/xbcWf7qdf+A4Zlds/wCTa9G9B/Njyq/lPzb+kLeL0tH80erc2v8AvuK4/wB2xf8AG+chqMf7x6XR5PFeaScOeQcxlHljTb7zRrlh5b0OL1dUv/3kt1/uu2t/9/tg8PxWrJk8Jgf/ADlZ5utdP1jyl+S/l+X/AHB+TYotR1n97+8lvPTf0PV/5O/7POl7H0/7x5vtDJ4r4jgng9C6k/37LleVrR2mzyR/7t/dy5BWSQX0kaf3WTV+13/Pvjy5BZ/kX5j1TVLX1bf8wdevZPSk/u5LOzjSx4/8HHLjiV+P/wDzk/8AlCPyM/OTzP5M06L/AJ1S/wDT17yJJ/vvS9Qkf/Run/HrL6kP+p6eKvGdNtHvJIreP/nrL/xXiyZpPP8AV0i+r/ure1/d/wDGPJtqQTu/7qT0v3n+6sglAeu/72OT+7xV3rwRwRSR/vcVSWd8Wlr/ADilxV9veXPNUfmjy5YXnq+leRRendS/7siuI80Wo0/hZHo9Pk8XGj4PP/mrT5Pq8kv1r0v7r1JPTzH/AC7fjyOuvOOueZP9HvL/ANK39L97FbfvPU/18h4a+J4qaWv6O0u1luJJYoo4ovUllk/4lkV/unxH5m1ifzB5j1nXP9130skkX/GOP90v/C50ePH4WN57UZPFyIXTZ/U9L1P99ZewRU/+mPFcRxf6ZF/e4qnKQWlxPa/pSL93/wAV/wB56eTx+H/lGrI9GuruOO0ij0//AEWP+8tfSzovEx+H+7dV4bCNcu5/qMUcn724v5f+SeYmoyfu2/Gleh/vLu/1CT/dX7u19OLK9PjZ5FLXP3kfqel/df3WUahsxst0ed7iD6nJ/u2L91Lml1GN22nyIp4JLd/92xf3mUOSj59VTR9NluLf+8l/upcfD8VjkyeEwPSo3k9WS49WX61L+9lze6fG6LUJnPaTx+rJH/d/3fpZn+G0JPaSf7ioo/8AdlhLleNmnsF36fpSR/79yzxGCf2mqp6npyS/3X+7Y8y8eRr8NAeZvQ1jTpfU/wB6LX/eWX/iWY+s/e42zT/unmem6bfapP8AV9PsJbq4/wB9R5onNev6H+TskiRXnmS/isI/+WC2/vP9lLkG5lt3Y+VfJcEtxZ2EX1iKL+9kl9SSST/K5plWRpb/ACn8zX1n5qutQ1D91Z69YSWX/PT7UWYmsx+Ljdp2fk8LI94tNZ1LS76W8s9Gl1Sz/wCPqWOWP1P9jyzVPQ48jznzF+gNQvpbi316XRpJZfUutGuY5LOSL/gXy/8AulyM8g1zSbO1tbez1SK61C1ij9WWSX1JJY8xmzxGW2PmOe4/vMpb/ERN1dxxp6kkv/GLFh4j4a/Nfzxquua5rOl29/La6HYfu/qEf7uOWSP7TNm+0en8LG8trNRky5Em8l6bH/vZHa/WpP8Afv8AvvMpwXuejXzx3UUn7qL0v+Pr+8/1uWQ8NfET7zo935g8v3Vvb2Hq3Etr6cUVtL/vTJH/AK2TZ+IHyg8D6XPLZ3EUtrJ/eelJF6cmbrR5HAyMs0O+T05Y/wC6j/3bL/vrMtONnFjo/wBcn+sR3/pRy/3UWV+IllGneRNO1S7lk+tf8WfvI45I5f8AgXzFyaxl4b0u0/L2OOOKT916f/Iv1ZP5cxPzjkfl00g/Lye4votP9L93a/3v7z/gsryaxfy7F9R8nT6p5ml0uS1/dxSxW3pW0XqSf63+pjj7Q8Jnk0bLbX8r9N/SMVvHpf6Ujil9OXVLmX04/U/4oi/byvJ2pka/yeN6XY/l5o9n6X+i/WvS/wB+fu4/+BXKPzmRP5NFar5O0rWLT9H6ppdhdWf++vT/AONsh4jPw2O+RPyy8o/l35nv/MGnxXPp39hLZfUP7yOP1P8AWweIr6I060S3T047X6rJL/yMyxUVY3z3knpyRel6X91LH/xXirfoWlxd3Xqf7t/3qij/ALuX08i2o57r6v6Ufper6v8Au3/fWSalK7g/35FL6kX91dR4q36CW8HqRy/u/wDdv+/JMi2tO8dxB/pEX7uX+9ikyTU//9X57aA/1yxi/wCMX/JvNLkx/vHe42W2sHqT+nH/ANhcgzeN/mNa/V/M11/ur1fSk9LM/T/3bhaj+8ejeTkguNKsJP72P0sw9R/eOVjZbaIkl16eYjY8H89wen5q1m3jizbaf+7dbk/vHeSv97pLf+99WKWP0svZ40h1K09O+uo/+Lcy3Xob9v8Aef3f+6sWKP8AQ+D93/ef79xVU9D4PUyCpZdx+nH6mTVK/wBj08VVJ4P3cWLJtMWKKg5+pFirMZEkt4Pq8cv91/e/8ZMyGSF9d43ikjl/eWv97mOqVXyR8/rFv/dy/wC6sONUDHP6c/7v+79X+9wKnPr+o/8AyaxVUTFVax4cJY5P91S+nirTx+mmQV9Tf84kz/V/zJ+ryfvY7q19P/km+Uahycb9L7rUk0+6tbOz/dXkv7z1fT/u8wW1KLrQ/UT1LyWWXUJZf3t1cSf3uVeGzfJf/OWUHp+XPKVn6X7uK69T/kZm67H/ALx1/aH92/PtIPTk9P8A3Xk0Jz/dp6nq/vMVSW+k/f8A7uX95/d5aqWSP6cn97/zyypU08gWMmsef/Lkcn73/cpbXH/SP+9/5l5maPH+8Y5H60abqsH1uw0u4l/3H+cvLltbf8Y7y3j/AHGbnI6xFaN5tvrjTtes45YrW4tYv7r+8kikjj4/3S/6uQyZG55f+ltSkk9O8m9WO/8AVj9WP/df/A5j+Iy8NL9SSSOxlt5PVl1C6ikk9X/iv9n4scmRXnX5e6jaW/5oeY9Lk9WL61o1t9Vi/wCYf0VzI8T920eH+8etarYx/W5fU/dRiL1P3mYmTG5WN5U/lWOR5dQ0O6il0e/9SS1ltv7v1P2uP+RnNdoad3Wj1DvLP5a6j5k1WK3uL/6rpcXpyapf/wC+45Mho9P4rkazJ4TN5/zJ/wCVd6/deW/L/lK11nR9L9OP61bXMnp+pH+yv7ls6DT/ALp0OT969G8j/nnY/mZJr2jx+V7rS7iwi+rXV1cyxyR/vPh+HM5oZjp2pXVvpsXlv616sel+r9Vli/33JJkFYJ5u1W+0O10uO39KW4sP3npSf78kxyLjZTo+m6lrCaXpccvpRxWFt+lJYv8Aiz960WZDB6doc6Xl1LcW8v8Ao8t19WsP+Yezj44Wp+U//OWfk5PLf5t3WqW/pRaf53tf0rF/zGW8n1W8/wCZb/7PNJrMfhZHP0+T92+akeOSPMdsXwfb/wB++rhxsn7N/wDOBvkuDyX+S1/54uIv9zH5l6pJcxXX/avs/wDRbPh/kfbl/wBnk9Z+6TjfcOlepb6Vfx3n7qS//eS/789OP+6izAbX5Jf853adPJqv5aeaI4vSs7+w1LSfVl/vPUs7j1Vib/kZh0+RGTG+BfUeRJZP+eeXtCAg/eSH/krjiVF3f/IqPJqzHyr5x1HyH5u8r+bNHl/0zQZba59L/fsf+7YG/wBdMzO0GjTv0Og/OL/ldGlS6fqlhYaN5fll+s6XLbepcXljefzSt+1/I2c9qMbvdH+6QH+AL3UNRtdL0uL6/qF1/dS20nqR+n/v3lms8PK7bxMbLbX8yvyy/wCca9K826feX/8AiP8AMi6sJbm6v7L/AHn+sR/3WmRS/wA/xZs8endTqNR4r8v9c1/VfNGueY/OGsS+rrGvSyXN/LH/AMtFx8P/ABH7Ob3R/usbpciQpG8cEX+/P99ZiNiKj/dzxf8AFsWKpn67/wB3H+9k/u4ov+LMgr+g78jNKn/Lf8nfJvk/VJf9yFhpccdrF/vyST4pf+HbBjyNnhvjP/n5TodnqHkn8rPNlpF6uqaXrtzoupX/AKf7z0NQt5ZfS5f8ZoY8yMjW/L20gTS4Pq/q+rcS/wC9X/NuVskNPP8A3X++5f73FuS+R5I/+eX+6sWlAf8AFeKqXp/B/wAncVUuEnPFXdv3f/PXFWU+VfNV95TuvrFv/pVnL/vVa/7ryvJp/FcnT6jwnslp548uax/x/wD1WT/fVxF/d5rfymR2WPWY2Tp5m8u6Xa/WJNUtf+KvTyj8vkcj8xjeTedfzGuvMFrLo+l/6Lp8v+9V1/uyX/J/1MztPo/CdZqNZ4rzOD+7l/z/AHeZ7r1XSkk9f+9/d4qmCP8AHL/vz1f3WLcnNr6cn7uSXFUUk6ep6cn723i/eZfp8n7xx8mNJtfuvrl3FJ/uuKL+6zL1GTxWvHjQsGsXen2MVnbxRep+9kllk/4sx/MeE1+Ghb6+1KT0v9K/dy/8Vx5DJkbMaaaVrn6PeKOP/eeX+9tZP+NWzAyY/FcjHk8J61pWpaPrFrF6d1F9cii/3l/3ZmBkxuyx5MeV5V5t1iS8u/q9n/vHa/u/+MkmZenxuJqMjF4J77145I5ZYpJZf915n43EyJ9Y6rqsc/pyXXqx/wDFmX+Jk8Rx/DdBJJ691H/der/urIqjrWT+9jk/u5f3kUuSTkVrR3k9WST97mRja3pflzyxBqCfWNU/u/S9T0v7vMfJkb8eNndrBpWlwfV7OKKwj9X916f++/2c1rcrT65JG/1iP0pY5f3fq3Mvp/vI/wDJyCvHPNV1Jql9a2ccv7u6/vcVRPqfV/qscf7r0v3kX/PPKm59QflrfQebPLH7yX6heRerbSxSf7t9P9pc02ox+Fkek7P1Hi40BfeTtcjvvTt9Ui1S3i/3VJF9YkyGTUOf4arfaBBb2kUn6PiiuIv92+lHHJmP4jX4aVpr9pbpL/ur0v72LHw2vxEm1zzb9X0q61C8l9K3ii/dRf79k/ZXL8encTJqP3b5Buke4e6kuP7y69T1f+Mmb55/Iy3yPPJbxy28fpS+r+79LAr1SOf+6/e+l9Vl/wB6sLSziDVYJLT1I/V9O1/d/wB1/uvLFRWuaV5Z8yQenrkX+kf7quo/96MnjyZMSvAvMfkvUdDglvNLuv0po/q/8Y7j93/k5ssesY+GxyDWPTtYreP/AH7+9zJYvffIE89naRep6X+lf78zX53KxPeLTVYI7WKT61FF9V/uv99+pmsyY2bI381aV5f0eW8uLqKK8uov3X1mT/dn7OYvht+NIfJ3mbyrHfX+qfX4vrF/+7ii/eepL6cnxfayf5fI2ZMirrn5k6H5XgutcvP9Pk9WOysLC2/vP3n2so8Ncf71NNK/Njy/rif6HL9VuIv721uf9Hki/wCDyzH4bXkx5MSlfee7SN/9I1SK1kzLx6PxXEyZGR+S77/EDy3n6Ull0+w9OSX04/73/JxyY/CTjer2M9pb/VY/+lff/u4opPU9S2k/5oytmyK7ukjt/UkuvV/e/wB1H/eSyY5FS2Cf/S5Y5Lr/AEj/AKtcf936f/NeRbU4g1X93F9X9L0/91epkmpLXn+ufvI7/wCq2csv+9Un7z1ZP8n/ACMLam9pPBb+rHJL+8i/vYo/7uX/ACsDUqXV1H+6js7X/SP91Rf7r/1sVf/W+cXk6+jktJY5P7yLNbqHdafI9Gsf3d3F+99XMRueX/mjHHJ5q/31JLax5n43ByMj8jzySaNa/wDPWPMPUf3jfp2cWn7u6i/3blLe8V86f8ppf+p/yKzY4/7twcn94l/l/nb65FHh1H92nGmHnix+r6lFef8AHvdfvJcv0eT924+ox/vGJ8P+Lf73MpxEVB+7/d/79/4txVFfsSx/3vpf7txVK76NI/7z/dX91iqTSfvP4Yq50T6rF/z1xV37eKpnp0f1ieKSSL0o4v3kuLJlF96cd3LHJ+9jv/7qX+7y3IrHH/dv/wAvEX7uWLKlQkj+mnqW/wDd/wB5La5BUDzT63F/urJqnKcPU/5O4qio/wDkbJF/ybxVUsZE+vSx/wDFWKprwT/jFHir3j/nGWf6v+amlenL/e/9VOP/ABtlGRycb9XtKggk1y/kuP8AdUX7r/kZmC2o7zHPH9VtZLf91JFL6cuRV8Xf85Zx+pB5Nt/92XV/bR+l/wAZOebTsv8AvMjh6x+eMn7ue6j/AOLZf+TmTYunfFUr9SOT1f8Ai3LWKTXT+nlTJ6r+Q+lPeebb/VJP3v6LtfTi/wCMkn/YPM/SNOR9w2usQap5V9P1fqt55cl/vf8AfdvcSeray/8AI34Mz/EaPDVNZ1GPT9Y0vzxbyxRfX/Sj8x2sf/Fnw+vlGTJ+8VT1uD9HyXWoWcvpXkUvqWsX95HJH9rBkZ42RyfVNU0Ow1TT/wC79L/SopP914cmT92r5p8wa5P5T/NTy55g0u1ilkv7CTTv3n93J6mOnyfu8icmNV8zal5n86er+nL/AP0OL91+i7L/AEe3/wBl/PmBkyZMrfjxsk8ueY9Z8n6H+j/0NFf6XYepJF+89OSP1PtYFZjBoF9caPa6pqF1La2evRXMcVh6np+nJ6f7US5FsyZGO6bGmj+l+6/3H/7qyTWl/wCUPr6hr/ny30OKX6vql/8A3v8AxX8ebfP/AHeNxMb6+07RrHyXpX1i8l9XUJf91SfvP7zKV/vXzx5m1X9Ia56kn+7ZcGP+8V6D/j++jeXy35Xii+sSy/VrrVP7z/dfH0ov8vM7xGvw3vHlnTZI3tdP/wCrNa20f1r/AJeP72XFrfGX/OZHlmTVPInlfzZbxRepoOs3Md/L/uyWz1CT0v8Ak76ea3tTH/lHI0784o0/d/76kzWOaj7HStR1i+sNH0O1+ta5rN1Hp2jWv+/bi4k9KCL4f8tstxq/om8q6BY+Q/J3k3yXZxRfV/KWl2WnRRR/3fqW8fH/AInmHkyfvG7Gq/4nuo9Yuv3nq2d1FL6UUn936keUeIz8N+eP/ObEH1jyX+X2serLL6XmO5jlik/u/Tkt5v3q44FyPzieT93mW4jo/wB3HL/urHErcnD0/wDivJqib5Pjtf8Ai2KL1czO0GjTs3/L3z5feQ9Y+uW/+lafL+61TS/9+R/5OazJj8VyseR9pee/+chfKvlvyV6fkfVIr/WPNEXqS/UvUjkto/8Ai9vtJ/q5Rj07kZNQ+ANZ1HUtcu5bzULr1biX+6zLx42jIhZE9Oxi/wCLf3n/ADz+zmfk/dadx/8AKKUjvwijzAbFWf8Av4v+ZWKveP8AnGzyP/jz83vK8dxa+roflyWPXvMf/MPZ/FBF/wA95+CZXkbMb9zIPXvPrV5eXUVhJaxfWbqX+7jtv99Kv/EMrxtj4U/5zc82/ofyr5N/Lu3sPr/6Zluda1S/uf8Aj2kjkhaKCL/i39tsyGrw35c3f+/P91/79jxQlb/77k/e/wC7IsVQHP8A33L+7xVSjxVdiq34/TxV08f7v05Iv3mKqSf8Wf8AGTFVV09ST93/AL6xV3NP91/3n/MzFXe//JLFUV+7jgixVV02P45ZMVVuEfOX1P7z/ivIKivrf97HH/eZNuVLST03/d/89cWlBTz+pdS+p/eRZlMULfcJJ/3eHIxVXj/cRep/z1yeT+7VCen6af8AJrKWTo/Tj9L1P+qcmKt/B/z0/wB+5UqJtP3lxFmXp/7xryKvOP1PUkl/3b/yUyDJFz/3nqf3X+/ctQoz3yR/7t9L1cq8RKPguo4/Sjji+tSf76/3X/rNk/EY+G94tLuCO3ikuJYpZPqv91/z0zBx5G5Un1GD1JY5P92/vIov+Mn+6osVYnPqU/pyyer+7l/ey+n/AHeQVhFpP9Y1W6vJP3vpfuopf+LJMVTj1/rE/p+r+8/u8rVl3kfzBBbwaz5fuJZYpPVlubW6j/vI/U/ai/1Gy/Hjx5f7xyceTwk+g866/pc8scl16skX+7c0uo07usfaCKu/PGq6pH6f73KPy7P8x4rtK06+1if044v7qL1Jf+Ko4/2my/HjaMmTwnnP5hzyfW9L0uSX+6/0mWL/AJNZs8en8J1Oo1HivOJP9+SS/wB1i4yr5fn+rzyxyfuv92erir1aC6+D+6iij/vIov8AiyT9rLFTmxu/Tjik9X1f9+/8W4qnH16P97J6sssl1F6csskvp5NWOT3UmqXUVnH+9jl/vf8Adf7vKFeOa/pr+V9Ylt7iWL6vL+8sJf8AfkebLHqGPhs80fz3Y28EVvcfupP9+x5Z+7bPEZTJrnqRxXn6T9K3tf3n7vJ+GjxHnGq+Zr7WLuW4klll9L+69THw2zHkZHoes/o9P0pcf3kv7uwij/4ljkxtHiMjtdV+sX11b3HpenLF6dhdXP8AvyT/AH1nPdqY8judGziP9K6Hpv6PuPqsVxL+89KO29T1f9+8c0jnsR1W6kj+vyahfyy6fF/vLF+7/vPtcs6PsfJkcHtDw/DZvY6xqvkfyd5c1TR7r0rjVP8ASJbWT95HJ6mazUazJl1DPHp/3bDdS/Ob8wo76K4+vxRRxf7q9P8Ad+nlniMX0P5A86+Z/OHlyXVLi/8AqH7305Yo4/U9T0/9bNbqNZkxZHK0+jx5Xpdj5g84yRyx291a+p/d/X5PUk9TK/5Yb/5OeVefPzw81eQ/qunyRWuqXEv91LH+7/u8z9HrMmVxNRp8eJAflf8Anb5q86T3Wn3Fha+pay+r/wAV5PWaj8s16fT+K9kj89+arOeX1Pqt16v++/7zMD+WG/8Ak9595t/PPzH5XntbjUNGtZbO6/0aWKP+8lj/ANlmZj1nitGTR48T/9f5deTrtI7v6v8A8iswNQ7LTvX4H9OeLMNznnP5oSen5ntZP+Ko8zdP/duDqE58lP6drdxyf3fq+pF/z0zH1H9436d6FB/fxSel/dZit7wvz/J6fmq/k/4xf8m82Wn/ALtwsjo/3d9YXn91/d+rjkZM382wfWNKik9L1Y4v3mV6RhrHk0Enpv8A76zautR0jyc/3kX7yX/i3IKp+n6f7yP/AJ6y5NUJfJ/uz0v+MWQVLP7zJqqp+8sf7r/duKqX+6/+LP8AfmKpxpT/AOgyyel6v73+9xZJndyJw+r+l/dfvLWWT/ff8uQVK3f6w8v/AC0Rf3Uv+/cVQEj/AO/P7yLFUB/x8fRiqaxzp/uz+7yaq3r+p+7/AHuLaoJP6d3FJ/df79yDUy5Hj/dfvcmr1X8hb6Oz/Nvyl+9/d3V1Hbf5/wDA5DJ/dt2N+wGleh6+s3El16Udr9W/43zWuQhdY1nTY4LWSOKX+6kk/eZX4iHyj+dMieYPNX5S28kX+hyy3N7dRf8AMHbzNmy0eT93kaMj84rqf1J7qT/dfqy/8nMsxtKXz3TxpLJiqQ+v/vvFUNPdep/u3Jq+uf8AnHPQ0s9GsNYk/vNZ170/+ecf7j7s2+nx/u3GyZHsGpRz+U/McsckXq2f722urWT+7ube4+1FmP4nhZG1R1yB49KutHjl+tWd1F9d8uXUn/HzH/u2Dl/v6LHI0u8s6r/izylayer6uoaXF9Suv+eeWf3uNUnsdSn0+7l0+S6lijl/vcw3IYt+a8f+4bS9Yj/vNGv4pP8AnnJmTo/7xr1DLbVPrFj6kf8Ad3UXqRZiZG/GqQeneaVLHJ/xjl/56YoewWvOznljj9L6vFLLH6Un+z/mybWkUeh2uqaVFHJF6UfpS5ahiP5A6zaeX9G873kkXq3Eusyx2sv/ABXHHxza6jJ+7xuJjxvQNS1++1yeXUNQl/0e1/uos1jmPObH19Q1Ww9T97JLdfWZcy3Gey/lXo2lR/7mLiX61qHqy/Vf+WeP1JOXw/5eTV9JaB/oejX+oSf70X8tzc5aweNfm3ocfmT8ude8v+l6sl15cuY7X0/+Wj4Gi/4fHWY/Fxox5PCyPxq9D1E/4sl/3VJnLu38N94f84G/lR/ij8wr/wDMjULX1dH/AC+i+raNLJ/d/pi8j48v+eFt/wAnMv8AE/dtL9T/ADH6Ecf7v+8izDyOTjeYXV19X1KwuP72P+7lylyHzl/zkfY2PmD8q/NvkuT1f0pYWH6e0G6ji9T1P0XIk/H1f+LU+DC4+TH4r8kv2Irj/deZriKvqJ/d/wB7/wAY8Vbd/wB36f8Auz/dWTVH6q/7+L/fnpRf3eZnaH9416dCep6f9MwGxr1sWSnI/wAEUcf/ADy/5GYsUfffu39P/ll/d5l6zI140JJ/cW2YjYp+pJcPFHH6ssnq+n6X+7MVfrv/AM4xeQNN/LvydFcXEsUWoap/pvmjVJP3f7z/AHVBF/xizE8Ry8eN9I3evz3klhHHa/7j5Zf+dc0aT+8vrj/luvP+KYsfEbMeNH+f/wAnfLn5meS5fK/miKWW4l/0m11mP/eiK8k/3fmt8T954jneG/FH83/yo81fk/5ql8v+ZLX1bOX/AI5evR/7z3sf+T/l/wAy5stPqPEdbqNP4Txuf+7/AOMX/JPMhxkJJ/vyP/knk1QsEmKor93I/p4q+g/J3kCDT/I91+YGsfvY/SlksIpP91xx/wC7f9nmJkyfvPDbnisf1vXINZ1SSKWWSL0pJZf+MknHjk/EaUXrGjWuj6da3FxLLFqH93dWuWY8jcxuP7fp/vZf91+lljSqunp/79ikl/vYpcVUv7z0v+TX/FeKqskn/PXFVW0/d/8AVXFXTzpJ/d/89cVUfg9T95+9j/31iqYRu/D+9/4xRYqgbuT9/wD8Wf3mWY2ORST95H/xXlio9/T+o+p/vqXMn/JtH+UQPP8AeepJ/d5gt7o6+n+8xVr4OHtlqo61/d/WpP7r91mdp2jI2j+on/FkWYLe57r+6/5O4+IqA9f1H/zkxVOdNk/f+nH+6yvIuN6Vp2o/6Daxx/3cv+/MxGSYT33qJ+7iil/eyer+7/5pyxUhvr6P0JZP73/fsWKsc07n9Vij/wB+/vJf+Mn+Viqexz/H6n++v92/u/8AVytVLQ7T6xr8UcfqxSSxfupY/wDivLMavap9Hks4P9yFr/o/pfWYpf8AdfpyR/aX/Iy/JjT4jzlL+SOOK89KX6nL+8tbWOL95JH6n+/cx/y+NyPzGR9QcPL+n+WLWz8ty/WrO6ii1HXtZ/5abiT7MXxf76yzHj8JoyZHxPrmqvqGv6pqEn+7ZfTi/wCMcfw5DIxQskf+7PS9WT0v73K1QKOkbxXEf+/f3uWKy3Tb55P3cn+6v924qyL9I+pJL/u3/dkv+/P3f2fs5WqlPPJ+9k/vfS/55/vJP5cVR+lT+ml1ef3UcX7v1cVYH+Y06XF3o0npfvPqsnq/8Vx+p9nLMavMY39P/i3/AH7lzFM7W+/d+nJ+6zIx6hU/tJ45DFHmXjVPbu6+sSRenF6Vva/u4osuYo+xnnj/ALv+7/3V/vvI5MbLxGZf4j1G8tYrO8lli9L+6lzS5Ow8f+Tdlp+0MjEvMepep9V0e3i9KP8AdxxRf5/z5f4ePS4/DaMmTxcj3Pz3H9XtdB0eP+7sLD+6/wCMcecZj/vHe5P7t43dRpHa3Mkn730v7qLM/G4mR9GfkLP/AM65JbyRfvIpc1naH945/Z76QtYPq8Ev+6s1rsXxn+eEkd5qNr6f+6vV9WXN72U67tBS/IH/AEfW7/8A35LFj2q0aN9S3Sen+8kizRO2fNP5rv8AWLjS7f0vVj9WSSXNt2e4Gtf/0PkvoE/p6laSf8W/8k8xNQ5+ne8WPp+pF/u3Ne7FhP5sJ6eo6fJ/v21zM0bg6hR8j3fqJdfvYvU9KPKNQ2ad63Y/vP7z/nlmK5Twr8w/+UnupP8Adn/XvNlp/wC7cLIhrT/SNKik/wB2WuORGN6rOn1zQ5Y5P3vqxZj6fJ+8cjUY/wB28S4Rxyen6Xpf8VZuXSopI/g/eYq7+79X/kXF6mKoSf1PT/ef3mQVCpH6k8Xp4s8bn/uJf+RmK5EK/ORPT/3XiwZbaWv7j9H/APHx6XqRZNk1PA+oadFcW/qy3Fr+7lw+GqTfBJH+8/dSf8k8rVCyQSR/7q/usVSv95HPiqLT/ff+68mqLTnGn/MrFtWyfu4/T/5K5BqRUd16f93Lir1b8obuT/lZvkO4j/6vNt6v/IzMjG3P2f8ALnl+DVJ9U1S4v/8AR/Vij+oR/wC7ZI4/+bs0vht/iJV5/wDr0c9rbySxSxxRS+lLHH6f7v8AlyKXzVr7/wDO6eV7i4/ex2ug3skUX/GThluP+7asj80tVu/T1G/jji/4+pPS/wCecj5mY3GSaR/U/wCZuTVK55/T9L/fmKpb6nqP/wAysmxfob5O0d9L/K7yR6cXpXkUUUn/AD0k/e5vvD8LG4j6H1/Q7Tzx5ZsPMFnF/uQ+qxSSxf7s/wBXMTUY1xsD07y/Bqmhy6XcfvdPl/eSxRyep9WuI/8AdsH8j5SzeN+VYNS8h+eNZ0PVPSl07Wf9NsL+P+7uf2Wbj+zkseTwlyMo8zaP9Xk+uW/93/ef8WY6jG2Y8jDfMfp6x5O1TT5PSiuIovUii/4st8o0+TwsjZkb8lX0moeVdGk9X95FF9Wl/wCefw5ZrMfhZGvT5P3bIrX93BdR/wC6/Vik/wCSmYbc990q1kuNV/3ll/ey3Mfq/wDB5k/5Ni86fzHd+W9OutPki9W3tYvU9X/ff7vB4jF5d+TsF9qmj3VvH+6jur+S5upfVzZaz+8cbTvS/MGowfutD0/976v97LlGNnkSWx5x31/JbxerJYWFzJ/yLt3bL2D1XyPqSSSaNHb/APH1FH6X++/7vLMavqJPUksYtLs4vVk9L05f+KssYJL5xvtA8j6HqnmDzBqkVhZ2tr6ct1c/u44v5Vi/mfJ5MnhNfh+K/Ea+f9Mazf3Gn2Ev+5TVJZNL0uP+8/0i4/cQf8NnKO+fu5+TP5eWn5L/AJV+XPI/7qXXIovrvmO6j/3Zql5+9uv+B+wuTytbI9Zf936n97HmIzxvPNVg/wBxXqf7si/eZFtfMP5/arHp/kS/kuPVi+v2skcUscnpyRySR4EZH5YSf3EXpy/vP+K8znAdwn9P/mViqtjiVHX0f+nenJ+99KKLM/tD+8a9OgH/AOK/92/7qzAbFL05P+MuKoqx/v8A1P8Alli9SXLNPj/eNeRSf1JI/UytsVJP3iRZBXt//OPvlKx8yeavrmqRfWo9G9KS1sP91y3H/FuVZG/Hjfqxa2Nj5f079MeYP7uKKP8ARel/825i+G5LPfy8sdV1i6l8ya5F9Vkuv3el2H/LNb/5WY+TI5unxveOHpp6f+68pcl5B+aHkTyx+YGj3Xl/zRpcWqafL/yMjk/nib9jMfxPCR4b8b/zw/5x31/8s76W80uX9PeU/wDdV1H/AL0W3/Gdf+Ns3Oj1nius1Gj8J8xpJ/yM/wB1ZnuvcienJ6n/ACVxVV9T48Vey6/rmv3Hkry55TvLX9F/VYo/rXqfu/Vs4/7qX7eUeH+8bmUeTv8ADlvpWg+V7OWLVNY17VI7nVJY/wC7/wBH/e/8a5RkVAWvlnTfzA866zJrF1Lpeh6NL9S/d/3kskcj8viyf91jVIdK8l6drmuapqHlf61L5b8ry/utUuf+Pm4+1xxyZFYb5t1yfXNWl/3bb2H7uKWP/iWTxtLHEtZ5P3kcUsv+7P3fqSfu8tVRn+3/AL6yaqSP/vvFXJ/ef3X7z/dWKqqf8Vy/u4v924qi4/3n95+6kl/uosgqV30b8/U/vfVy/GyyNwSJ6cv730v+KsDWjYJP9xt1/wAZYszMf+LtP+UQ/p/u5f8AfeYbc5EeT0reOL95L/ycxV3D95/xZFL+9xVGx/vNNl9P/dsvp5sP+QzT/lEP6f8AyLzXtyl6n+65JfVxVqCP1Hlk/ustVNLX1I39P91F/wAVZXkVOfUnj/u/3tvL/df78yhkj4NV9OT0/wDj3lxV11J9YT6vby/u5f7qL+8/yeOKoqOOPnF9X/u4v3cuKqV3+7k9P/fuKst/LLVdK0/z5oMmuelFpd16tldXX/LN6kf7iX/g8np/7xjke3fmH540bWLGw8l+W7X1dQ9WS2utZj/u47eT+9tV/n+P7P8AkZn6jJja8bCZ9Hjt45dPj/e/ULX1PV/3X9X9P/mrKmxHWPmeDyf5V1SO4/u5Yrm90aL/AHX9ckkeLI5FfNsfqen+8/eyS/7t/vJMwGSPgk9T+8lixVAyRx/6V6kX7vLFR+mvJ+6jk/df7s/eYqnDzyf3ccssskv7v0v3np/63xZWqF+vJH6vp4qn2nf6Q8VvH+6t5f7qKT/dsn/EsVd500qPVNDiuI4v9M0uX1P3n956f+7csxq8MkyaqskeKqsE89v+8jl/6p5ZjyeEqfwawkf7u4i9L/i2PMvHrGPhvRtGgg1D0vq8nq/8VZleIvhsovrL9F2MuoXB/dxRZD8w2eG808qwPrnm3RvU/wB238Ukv/IzNFrNR+7yN+nx/vH0H5mk/SHmC/j/AOWWLOa070OR5xrv7vTZY/8Adkv7uX1My8biZHsH5C3XpwS2/wDv3MTtBv0j6aun/wBElk9X+6izUuzfGXnGT9KeY5Y4/wB76UUmbrT/AN263UKv5NSen5tv44/+McuPaH9216f+8fWmqp+79PNE7Z8q+e50uPM0Uf8Auu1zc6f+7cDUP//R+QkfqW8/qer6XpZj5HLe+ad+8jtZM1jsWOfmonqT6XJ/vq1zJ07TqGL+Q7pP0lLHJ/u2L08dW16d7rYunp+p/wAiswXOeFef/wDlI7/1P+RubHTuDkQHlyeP1/q8n7361FlmRcb1XQ/3ljFH/wAZP3Wa3/KOW8q1mB7e+ureT976X976eb3+B0WRSSP1E/4rybFuT+8/dxerHiyQl3/xl/55ZBUV5ctXvNYtY/7391cyf8k3yvI2Y0LHw4XUfperJ6Xp+r/vvLMbZlVdO017i+tbe3l/4si/4yR5Z4bjom7urq3n9OSI/WLX+9x8Rkho771H9SP/AEWSX/k5HgVCXc8n/HxaxepL/u3IKgJJJOH7uWXFUC/95Lk1VY3/AOvuKqqO/wC69T+79LFUV/dx/wB76vq4qqQJJJ+8/wB+5BXoXke+fR/OPk28/wCWDWbKSWX/AJ6ZkY1fsp5L8xvb2l/6n93Lfy+l/wAi0XNLkc5L/OusvqE8Uf7r04ov91/78yKvlf8AMbzHHpfnTyvHJ/1K97JLL/0cW+ZuPH/g+Rxsn94/PvUv3l1fyf79urmT1f8AnpljUks8np/7q/d5NUD66c4vrEX7v1f3v+/P8rFiitD0Z9U1zS9Ht/3smqXUVt/xl/ef805fp1yP1A+qQWfk7S4/3v8AuLltvVtf7uT0483WRwnoHkC+g0u7uvLd5LLFZy/vNLlk/wB9/tLlGPIyT/WPLF3peoy6xp9rFLp91/vVLbZX4bN8tfmbd2PofpiS69K40a6+sxf8Y/7rMTJkcjGzLy5fQaxp3pyS+rJ/17y/Hk8Vx8jz7zVpT6XJdSR/7zy/u8xMmNyHmnkC6ezn1Ty/JL/dXXqRRZmaz/VGjTvTL67e3tbqT/dnpSf825r299KpfWMdr9ct7qX9KS3/AKn+/LeS3k+L9nLcavOfzC84z/4V16Oz0uL1IrCWO61T08ysbjvJfyyurrT/ACda2dvF+7uvVufVk/3b6n7OZeoyfvGGP+7ei6NHp0k8sn6Ll9SX/fcsnp5jtjMnggt/L+vR29hFYfWrC59X0/U9SX93+02KvIfyd8zPqmj6N6csstxa/u4pY5f995D8x/qjPHp36CeVf05qkEVxefuvV/vZZMoydsY8X925ePsvJlfHn/Obnk6+/wAOaN5ouL+6v49Lv4o5bWSX/R4vrH7rksX2f9lmp/lDJqsn7xy8mjx4sf7t5B/zhT+XsHnj82/8QahF9a0v8ubWPWvqsn+7NQuJPQsf+A4ySZfjaH623aSev6kn72SXK1Y3d/vH/wCK4si2scvpP91/7ryCvm/82vLkHmzSv8NxxerJdXUUlr/xk9TlgxtWR+TepWL6XqN/p8kXp3Gl3VzbSxf8w8nHM5xkMkf7v956v7r/AHbixd8HqRR/79lyzH/eLkR99wjurqT0v3n+6v8AkXmX2h/eOPp/7tAfvJP3kmYDkOf7Esn/ACKxVFf3dj/xZf8A7z0v+K48y/7rG1/5RSd/U/4x5iNjpOHCL/dXpf7tyDJ+kX/OHf5SalZ2M3mjzRa/VbjVJZLny5oMn959X/5ap1/5Nx5Vkbsb7In0O71DX7X9IerLJF+8/e5i6jJ4TnafG9p0a0S3SKOPNW7LIyiR/wB3lzFgfmC+jt4JZJMw8jLG/Kb/AJyr/M31JP8ACeny/vLr95fyx/7rj/l/2eZ/Z+n/AMo4naGo/wAm+D4/t/8AMrN06RUk4R/3f/PXJq6OR7OeKSP+8il/depir6S8qwf4H8s3/nDzBFLda5qkXqSxXP7yT05P7iL4sxMn71ueLWmqp6H6Qs7WW182S38kkV/Zfu/3cnxf3WT8NpUYPM2saPJrMdx+9/TMX+nxXP8AeepJ/u3LfDV6Pof5habo/wCXN/5f0f1dL8wS/u5fU9T05fU/vZeX+pmP4f7xueoflPa6dZ+SrSS3iilvL/1P0pL6fqSS/vPs5Xk/vFxprdeRNAkgv47ewltY7+WT61FbXMkcf/C4+IzfJ/nHRv8AD+v3+hxy+rHay/upf+K5I0Zf+JZl48jjMRfLFVef++8VRXD/AH5+6/31iqr6n/IyXFVO7j+D/mbk1QMH936n+7P+LMWKZ2v+8l/HJ/u2LMzT/wB3kcfIp/sfu/3uYbkKP7yOSL/dX+f+Tlqqcjyc5f8AkrlSpnI/1e0sI/8AfvqyZl5P7vG0Y/71AySf8VelH/urMRvQrzvwxVOYP9HSKT97ljFEpJ8cWQyMkVz6/uv+MsWUMkLP/vyOX/izFUVJO8npSR+r6mVMU406+gkf0/VliuJf82wsm5P3nq/vfV/31/xkyxUBAn+/P3X+64osVev/AJc2sdxdRSel6X1D6tJ/yU9L/jbL8bFltrPPp/1r6xF6v7qO2ll/6OH/AOacvyMWB+eLqP8Aw/a+n/x9XXpxf8Y4/wB7lGRk8p5v/ef3X+65cxGTcc6RyRSf7r/4r/d5YqlPJ9ceWST+7i/usVVY39OCX/dWKtJdepB6f/GLK1Uo7r648Ufpf3v/ACVkxVm+j+pH6Vvb/wB5FL+9uv8AqlkG5nFjHBJH+j5IpfTl9S29KT/izA0vmjVbGfT9RutPk/48JfT9LMtUL/uvFVXn+8xV3px+GKo+0u57OeK4t5ZYrj/dXpYqn+q+Z9Y1yxis7y69W3i/ef8AGT/WxyZG5nn5QwJJ5utZJP7u1tZJP+Sea3tT+7c7s/8AvHo/qepfazJ6vq/vfTzTuyYP51n9OOKOP+79LMnRNGoZb+TV99XuxH6vpSerjrMa6d9f3z/6Ddf8Yv3Wc87p8d6+/p6rrMkn/HrF/wAnM3Wn/u3W6hC/k7P/AM7V6kn+7ev73L9X/duPp/7x9p337yD1P915zTu3yVfTySearq8j/vIpf3UsmbbT/wB26vUP/9L5JX1p9XnureT+8ilk/dR5iY8jn5Hqvla6+uWNtJ/eyf7tlzByf3jnY1L80I/Tg0v97l+naNQ858qz+nrFp6n+7fUj/wCRmX6j+7cfT/3j6Bsaf79zVue8m/MZJI/MEsn/ABVmw07iahhulTyRzxSR/upIsvYY3r+hz+oksn/PSXMHJjcxhvmq0n/SsslvF6Xqy/3UebbH/dukyf3iRQPJHH/zKxYqs8ckcfpyf3mTZJfPz/3Z/wA8sgrLfy9g9TWbmT/llsJPV/4ySfDlGocvTsN9T09Ruo/9++pl+NhlRVjP+i9RivI/V/dS/wB7/vzJtLI757HXI/0h9a/RdxF/uq5/3bhyKld1p3qQepJdRen/AL9j9T08CpVI8FvH6cl19at5f91ZBUC93Bw/dxfvP9+yZNUBOj+nirvjj/d/89MVVfTf/sJiqrzT91J/e+liqcWKT+hF9Xi/565BXo+m6M/+Dte8wR/72aXdR3Nr/wBG/wAWWY/7xX6f+S7vTvMGj2Fxp9hdS3Gqf6Tfy3MskdvHHJ/qZrdRj/eOcyDX7WC3S6ks4vSt4vSj9KOL/dmUNT8+vz31h7j8xrS3t5fV/Rely2X7v/gs2On/ALtoyPmn45J5Y/8AdnqyYWKSz/391H/vrL8apRJIn93HgYss8j+YI/KfmrRvMFxa/X7fS7r1JYvV9OT+XLNPk8LI15Mb9DvLn5seR/PFr+h9P1T95dRf6Vo176dveR/8F/ef7DN14mPK0eG9Uj8uQXkEUlvf3UVxa+nJYSyxfvP7vKMmNUVfaVqv1WX09U/0j/j6ijl9OP8A4Hg2VNj5M/5yFng0/wAq/wC8sX6UupY7aKWOWT0/Tk/a/wCFzF1DfjSH8vPM3+g2FxcS/wC+45f3mQV77qMEHmDR5ZI6+p/urLvEYvmS+T/D/nGKT979X1S19T/npHln95jav8ozK+u/rlr6kcv+6vT9LMVvet2vmCSSx0v91LF6thbf3f8Ad/3fHKlS78ztRg/5V55juI4vSjli9P1Y/wDflxJmz07RkQPlWBLPy5oPqRSxela23q/8ZPTyzJ/eNeNmOlT+m8v73/mX+7ypsXeYNf8AT0fUP3vpSS/u/V/u8hkbXgP/ADivdz/4j1Ty3H/eRXXqRRf8V+p/zbnN6t3HZ+R+zXk7Q5I7GKSTMTHjc/JkeS/85O+SoPNH5T+ctHt/96PqElzYS/8ALxb/AL2L/hlyz/KNGT97jfL/APz7uksdD8v+fPMGqRxS2+vapbaTLL/y72dv6/8AxO4fNs6zw36barocF5afpDS5frVvL/dXUeVMHmOpWL2f7uT/AJ5ZBmwTUU9NJf8AkrkW1iHk6xTWNS1nXJIvVt9Luo7Kw/4tk+1K3/GmBqfkZ/zkTof+H/z2/Muzt/3VvdazFe20X+6/TvLeGVv+SvqZfp/7tx8jyWB/T/eSf3eXsHWsfqTxSSf79/dZfp/7xcjr6T1L669P/nrjrP7xhjUvTfnlDNFf70f6P6v+7f73LMaunn9SSX0/7uL93F/zzyeoyeLka8eNC8/+SuUNjMvIaQXHnjyvb3kXq2f1+P1bWT+7/bxyM8b9VPJ2o3316HVI7/0vqEsWYjmY31zo8F3rE8WqXkXpSSxRelF/vuPNbqMniuy0+PwsbPPqv1dPUzHb2OarrMdukv8AxVkMmRfDfJf54fmva+U9Av8AULiX+6i/dRf78k/ZXK9Pj8XI2ZMnhY3486zrN95k1G/1jVJfVvL+WWSX/dmdLjx+E81kyeKkCfu0l9SX956v7rLMbUp8/wDi393FiqaaVd2NvrFhcapFLLZxSxSXUUf95+7/ANbFXoP5m+Zn1z9Fx28UsWlyxfWYvUj9P1JMVZlpVppXk/8ALm11zT4orrzR5oi+paXL/eSR3Fx/vr/UzEyNzLdS8swaf5t0aOOK11S38m+XLa216K5ijk9SSTmsS/FjjV5L/hXQ/MCeaPMEd1/hzR4pZf0NFHH6kckcf97/AMPk/EyNKP0DWdZ/LeSLR9Utf0pZ6pF9Z0uWyk9THJ+9bnpd9+c3lm303/R/rUuof9WuSKSOSKT0/wBp8r/Lo8R8tarqU+uX1/ql5L6txfy/WZczMbUlTv8A8i/9+5NVXgf9+4qrJ/yTyCqscnp/8ZMVVpI/3f8Ae5cxSH1H54qmdo/7u6j/AOKpcyNP/lGvIhvU/wCRn++sx2xV5/H6mKqT8P8AfWKo7Uf3c8X/ABVFHHmZrGGNLJPTjg/4szDZqSR+o8UfpYqyeDh/uuL1ZIv7rMhip/vPU/eRfvMx8ionhHJ6Xp/urjKWxCyf77ki/wCMuVMWoJ/3fp/7r/6p4WSawQR/upJP7yX+6yxUdG7xx5Wql/u/93+99X/fn/FmKvZfynu4LePzRJcS+lH9V/dSyf78jk9XMvGxZvJqKR6d5tjj/wBKt5ZY/wC7/d/3lw8uXsXhnnSf05NLs/8AdcUX1mX/AH3+8jTKNSyxsH/4r/vf3XqZiMm/T9T/AIx/7tyxVH95J+8/3ZF/e/8AFmVq3Pz9CX/dX+/csVK/jkf6v+99P+8lixVPbSD93/xXL/urK1ZbY/3EUfpfu4v7qL1cg3Mzsfty/wC6v+PmL/feBpeU/mFpzx6ra6p/uvVIv3sX+7PUjzIxqwNP7yX/AH3/ALqyaujjxVV/bl9TFVVESOP1MVRUceKvdPyatP8ASte1D/ddhYen/wAjM1PamR3HZ+NNYJ/Unuv+Xq6k/dZq3OYt57f0/wC8l/vf7qLM3RtGoVfyyuvq+pRfvf3fq5ZrGvG+4ZHjuNK+sf8AFX91nNO6xvjfzH6ck/mO4j/u4v3ebbTuBqEm/K+f6v5jikj/AN2y5n6jH+7aNO+4tSeT9FSyer/ur1P+Secs7p8izT/V7TU9Q/4tl9LN1jdTkf/T+Vfmb/R9ZuvTi9L/AH7/AM25gY3Pysj8lT+mktv6v91/dZRkxt+nTP8ANH95a6XcR/7ti9PLNOuoeTaW/wBX1Gwk/wB9Sx/vcysjiY30hpTpwl/33/yUzUOyea/mVG/6d9SP+79L/dmbDTuJqHmkEn7zL2h6r5Vn9R5f3vqyellGRy8aV+bf3l9dXEcvpSRenH+7/vPUzPx/3bqcn94x2C7k9P8AvfV/4yZNVX0H4S3Ekv7zFUqnk/een6sUv++sgr0v8trT4NUvJP8AdvpxxS/8Y8wNRkc/TvNNV/d6ldfuv92y+lmXja8iJun+rzxenF6snpR/uv8AnnljjKUFjfXHqyelL6f/ABXH6kmKpilpqV5JFZ/VfSt4v3kUUn/G2TYpwmgT/wC7PSlj/wCK48PhsmL6zH/pctvHF/vL/e+nlbFJp/8AOLJslH956f8AzKyCqv7fp4q16j/3fpYqzSxj9PSov3v+6v7rJq+m/I+jepof6DjilluJbCX1Yo/92yXEb5iZMjkvuf8AIi+kt/Ink2zvPSlksLCKyuvUjkj9WS3+BvtZRkV6Pr+jPqFpfx2/7q3/AOPCKP8Ad5Wr80fzU8v+p5ttfU0uW1klll+vy+l/uyTMzT/3bDI+c9Rjjt9Zv7eP+79WP91HJljSwif/AHql/df7ty5Usk/5J4sWR2tj6aRXFx6v/GLFXpX5OwQXHn/S45IvVj9KT+8yjUZP3bl6P+8frH5csbGSCL04pYo/99RyyRx5psfaGo/1R3WTR42R6joGjyQepJFL6ksX73+7zK/lTUOP/JmN+bH/ADlX9Vs7vy5pdn6v72W5uZfV/wCK4+P/ADMzI0eoyZf7xxNZp8eJ5L+XuqyRx+n/AMisznXvpHyx5nks5PTk/u8VYv8Ampapb6z5X8wW8Xq6fLdenL/z0+GXM/T5HGyJpfaBJp/+6vVs5cwcjenOneXNRvLG1vLOKWWOK19S6lj/AHnpxxycfiwMmB/mFHqNvo1/5fkiluvr91YyCWP1PT9OPh6uZmjyeFkadRje6QPp15o1r+i5f3kVr+6lybWlf1t/7yTFXn3nvX/9BuvT/wCPWLKNRkbkd/zg5+Xmq+aPzF8x+aLi19Ly/oMX1KW6/wB+XkkiS+l/sFzU5HY6J+2dpBHbwenmK5zxv81dVtbPR7+OT+7+qyRy5j5HIxvjL/nCPyB5mvPInny4ksJdL8r6p5oubny5qlz+7+s28caWv7hf5P3Obbw/3bpfEfeGh6BqvldPrGn6pLLb/wB3LYW3+kf8FFla5Mnissvp/LnmCOKOSX9F3n+6ormL0/3n+ywsGJ6r5Gn/AHvqS+rHL/u2PK/DZ+Ix200CDy/pX1eOL0o/rX73/npHi1vxf/5y2gk/5X1r0nq/u5dL02SX/kW6/wDGuX6dhkfOfoQRyfvP3sn++v8AdeXtac+VdGvvMnmPS9L0+KKXULr1PqsUknp/3cby/ayzT5P3i5Ehn4ST3Un+7Jf91Y5FXZWqZwWM9vo8usSel9Xll/Rtr+8/eSyfal/4HJqlUaf3sf8AdR5BVLn/AL7xV6r+U872eo+aLy3tfVuLXQf9Fl/4skvLb/ieV5GzG/Tv8lpLTWIJY/Sil9WWO59X/jHmDqMjstHj/ePuvy4kfCL1MwXZZGR6rAn1T93+9/df3WDI0Y3xv5/88QaPJf8A1iX0o4v72WT936Wa3+9yOyfkR+c35qT/AJgeYP8AR5f+dfsJf9xf/Fkn+/c6TR6Pwsbz2s1ni5HlSf8AGXMx16j/AHf/ABjyaqXx85fT/dRy4q7+7/ef8lf+K8VfU/lK6g1z8tRp95axS+lYXNta/u/92R/ZzWZP7xyXg2h+an0uxsLj0pZdQ0u6+s6N6n7y3ikk/a9Jsy/DYIqx8+eY9PfWbiO7+tSa9/x1PrP7z1cfDVK7vzNPceX7Xy/JF/o9rL/ex/77/lyzw1TnyBHJceYLWSS6/wBH0v8AuovU/wB+Y5Feq6NPY+bPOPmPzJcWtr+h9Btf0dFLJHH/AKTJH/u34soyfusavAdf1K11TWNU1CziitbO6upJLW1j/dx5kY2ljj/vMmqaRxx/9esVRfp/B+7/AHWQVNNG0a+1i7is9HsJdUvJf+PWP95JgyZPCbcePxXarpt9o99daXqEX+mWEvp3UX+6/U9PLMf71hkx+Exi7/3b/n/d5NrVLX/dv/GKSPLcbDIhv+MmVM1SP95/HLVTBPQkvovT/u/V/wB2ZPT/AN4xZZ5f/Lzz3+YH6evPJfk3WfNtvoP7zWbrTrb6xHbfu+Xx/wDNP28dRkx+J+8btPp8mV5/6n/JL/ivMdrVbV4/Xikk/u/3uKsi4f3X730pMyGKkiep+89X1Y/7v+9yjIyfoJ/zg/8A84r+R/8AnIC1/MvWPzEiv/0P5clsdO8uS6TeyWckWoSetPdM3H93L+69L4XyvGuTI9489/8APra1jT1Py8/OO7tRLL/vL5n02O8jij/30sti9r/xDLPy7R4j4e/Mb/nDj89/yrgutQ1jRtL17R4rqK2iv9FvfrEn7z/fsE6W7pk8fZ+TL/ds8eoxvEdR0PWdLeuuaDf6NJF/y220lv8A8NL8OUZNPkxf3mNyPESqT/fkfpSyf76yhipo/wDuz/deWK9G8nX0Fvp1/H/uyWX/AJORvmV4f7tp/wAoyOTUX+o6p/vv1baOWL/iz0+WFseQeYLr6xqX7z/fUcf7z/iuPMfULjSrnHz9P/deUMm/3n7r+6/e/wC7csVRnf44o4/7z/duVqpzyJ6Esf8AxlyxUngf9/6f/PPFWTWk/qelH/uvK1TmxSSR7X1Jf9H9X1Jf+MeKstgu4/Ti9P8AdW8X/FmKoDz3J9c8pRXEn+7dQikii/d/ussxq8W/4x/7qyatbf79xVWT/dX+/P8AfWKotH/4q/d/7txblRP995BX05+Wtj+j/wAudZ1D/lvuv3Uv/GPOd7Uyf4Q73s/H+7YbHffBbfV4vVuPV9T/AJKZDIzSHzxP6jxx3H724i/vf+MmZ+jcTUIXyVP9Xvov+LcnqGvG+3LXUvU8qyySf76/dZzWT+8d1j/u3yL5iu5P0bdSf8tV1+9zdadwciReR5/T1m1/e5l6hx8b7c8z30dv5Vlk9X0v3Wc14f7x3X+TfKvma+gs/LkVv6v7yX95m2x4/wB463Jkf//U+aepWL3HpRyRel/vrNbjdtkSvy3JHZ6lLZ/8lccjXjZR+Y3C3sbC3kl/ef3nq/8AFeOnbNQ8V5/v/wDdv7rM9xX0loX7yOK4j/31H/d5pcjsWD/mMn1i6tf731Iov3uZenaNQ8wj/vBmU0M78ozp+kYo5IvVj/31/wAV5FKWa48El1L+69X1ZfVllj/vMzsjr0nRLX97J9f/AHf+6v8AfmBXPPYxxyx28sssmKpf68ckfpxxfvMgr3jydafU9Dijki/eS+pJL/xkkzU5Mn7x22PH+7eLeYv3eq38cf8Au2WX0oszsbiZEVfPJ6/7v91+6tv3v/PPMtxmoI9Vjk9S3upfU/37HLkFTqxvtVjrJcXUsv8AvqKTMjGxTiD17j/SNQuvSt4v3n/PPK8jJjk/r6xfSyW8X+j/APMvK1YvPH6byx/76xVC8H5/u/7vFVb+8/u8gqp6Cf8AGL0v72XJqz3y/GlxPYW8kv7uL95L/wA8/s5NX1L5Au7uz1n6xp/730oov9+f7r/1cxceNycmR9VaN5qn0dIv0hL9f/6tdrH+7uIrf0/7r/K+PKPDaPESbVfP/n+8glk8v2H6G9X/AHVJH9ck/wCaMysej1GX/Js/ExvnnXPyy/Njz5ffXLy++v3Ev7v1dSufq/p/6vpZsv5D1rifm8aO8uf84R+ZtUvorjWPzB0vRrP/AHba2VjJeSf8jZZoV/4TD/JeTE2eI+Vvzp8if8qv/MLzH5Hjv5dUj0b6t9Q1SSP05LmO4t0n5cV/y2zDV5vo9rHJP/pkvpRxYcbJmV9aJJHLJH/pUcuWKmv5OySW/wCYWlx/8Zf+TeYGo/u3J0f94/XvyXBJcWNrJ/v2LOeelVfNV2+lwS/8ksVflP8A85Ea5+lPP8VnHL6v6LsPTl/4yXEnLNt2X/dul7Q/vHmflm++p30X++5f73NtjdW9+sbr+69TArItV1L65oF1pcnpep/eWv8Axky1XrmlQPeeWbD9Ifvbj6rF6ssf93J+7/vV5ZJiidDuoLPRoo47qWKOX6zbXUUX+7I47jlx/wCSmQ8PGrA/OlpBrGuaXZ28t1FJ6UUkvqRf3v8AurD4jJOYNK1LQ3/0OKK6t5f+PWOX95k2th3mDzB9T9WTUDFayf3kVr/v2THxFen/AJEf840al/zkJY6p5k1jzRL5X8pxSyW1r6ccdxeXMkf7UXJ+EWYmTI5OPTv02/Kv8qPJX5d+VYtD0OK6v5Iv979Uk9OOS5uI4/S9X0ouP++8xMmTxXPx4/CSHXPzGsbe6l0+3i/eRS+n+8zW5NQ5+PTvij/nKT86YNL8s3Wn6fL/ALlL+KW2ii/4skyejx+Lka9Rk8J9r/8AOMt95f8ANH5V+XNLs4pbWz0uL6lYRf3ccsdvGi8lzfeG6LI+m7XyzBZv/uLtYrWT/dsvp+pJ/wAFlfho8RFXflX65H/pksX/ADz9SPHw18R5J5j8paxp8F1J5X1n0rj/AHVo17+8t5P+MUq/YyjJjQ+M9f8Azs1iS+l0fzJo1/oOqaXdfVrq1kj/AHcVx/xlzH8Ru8N+Tn55+cY/On5t+ctYs5f9Diuo9OsLqP8Au5I7O3SJmX/Z88y8eNryPG/3nqZY1s38lvPb32qapb3UthcaNpdze/X4/wDdX+6v+NsfFViUCT3H+88Usv8AxjxVmXljyPqvmTUore4li0bT/wC8v9ZvZI447a39T97Lx+2+V+IqF83PBHqP6P0uKW10ewi9PRopP7yS3/3/AC8f92y/tZYrEo3T/npF/e4qpJJ6f+7f+MuKvffyLtbu4u/NFnHa/Wre/isvVuv99enccolzHyM8b7//ACkkn8t31rHJ/wAtUsn/ACTzB1Dtuz33r5ZvvriRSZiufkZvPH6cfqR4sX5Yf8546VfaH5Yv9Ys5ZYtP1S6sY5Yo/wB3/eXCRSq+XaPH+8cPtDJ+7flD/vr/AIt/vc27p0Uk+Ku5xyZNipR/u5P+K8VThNZn/QcuhyWFr9Xluo7n616f+kfu/wBn1f5MWT2D8udY0fT/AClrNxqlrfyyWssvpS20Uklv6kkfwxfD9jMTUY/3jcgPLOjeXLfydL541CK1v7z61J6WjXH7yOOOOTjFF/sscn94qkmo/wCLINB0OP6rf+YNU1n6z+7to7e3sbeSP0vqq/Z5/wA+Ph+ErLfOnk6xvPNUWjx6XFpf6GsPV1n6t6ccckkn+8v2cceRXiF1pVrbwXWoaXfxXUdrL6f1WT93cfy8syMbSlcGsajZwSx28strby+p6sUf93k1SyR0/wB9fu/91YsXWPqSXdrH/v2WKP8A5KYs8b9DtH/JLyB5otYrjUNL+q3kvp/WpbKSS3/4jnPZNZkxPRY+z8eV6No//ONP5V2b+pJoMt//AMVXtzcSR/8AA88oydoajK34+z8b0u08ueXPLcH1Py/o1rpdv/vq2jjjzE8Ry/D8Jm+sf84N/kf5gu9U1y4tdei1TVP9JupY9XuPT9ST+WL7Odnp/wB08RkyeK8H88f84OflXp+j3+oaHf8AmOwkii9P95cx3EdtJ+z6vKHm8bZstHo8eXI4mTUPmTTf+cc9GkT1LzWbrRrj95H6Vzc2dv8AvI/71V9dI+WbLUdl6fF/eZGvT5NRl/u8alJ/zjLYyfvLfzRdS/8ARzpcnq/8C+Ufyfov+UhyP8N/1NJtR/5x+g094o5NeurX1f7r91byR/8AJJ8y8fYePL/d5GvJqMmL+8xqtj/zjtBeSSyR+bf3ksX7qKSx/wB2f8jshk7D8L/KLj1Hiv1U/I/8udK/K/8AKHRvLfk+/il1z/ejXrq9/wBD+s6hcR/FL+06f805xGoez0ePwnwp+en/ADhb+Y2oa5f+dPIdtoN1b6p/puveXI9S+r3EeoSSfvfqaywqn73/AF8np9Q4naHZ/i5P3b8+0sZ7Oe6t9QiltdQtbqS2urX/AHZFcR/DKrZs8bosidehfcP3f72P/izMj94xVLWB/wB7+6i/uvUiyvIyxv6F/wDn355Ok8n/APONnk3ULj0vrnny6vvM8t1H/uy3vJONn/07Rx5XjxteT+8fa99B6kH/ABiyePIwyY3i35k+VY/MmlfU5IvV+tf6Fdf89P7iX/Yvm67P1nhOHkxvlXVbGxs9V1Ty3/g261nT7WX6tFf21z+8uZI/hn42s6cH4vmt1Hth4Wo8N6nT+yePLp8eTxHjfnT8jPyZ1SS1/Sml2ug6hqlrFexSyW31OT6vJ/Ndad6if8Hk8fbnZWq/vMbR/ob7R/yfreBeY/8AnEny/wD70eX/ADbdWsd1+8sJfUt9Us/3f+V+7fNtj7H0Wu/eafI6XUZNRpcnh5Mbz5/+cZfzJ0uxlj0eXS/NEf8Ay7S/V5P+RU//ADXkMnY+TFjXHqGJaz5A/MPy3BdSa55N1mwj9WKSWWS2kkt/3f7rl6sXqLmlyafJicvxHznqN9HcXd1cR/7tl9P0v+MeYmT+8VC8/wDinIMlX4JPS/35F/df8Y8VQEbySSS+n/nHirnk/wCwuKpfaR+p6v8Adf8AMvFiyS0n9P8AeXEX/PLFkmiTpz9SOL95/u31P914qyTTv9If9ISelFbxf3sv93HJ/k4qm99HH5gsbqOP/QLOWL07X/mrK1eETxz2c8tveRelJayyR3UX/GPLFUZOEj/8WZNVX/jHL/u3FVTINyLg/wB1f7qkxV9dWifov8odLjk/dSXVrJJ/yM+LOW1H73UPQYP8XSuDSjb6PYSW8X+kSxf3v++pMh4ivDPMfPn6f976X7zNzp3A1CF8sT+nPF/n6WWahhj5PtLRp/U8lSyf76i/555zWsx/vHdaf+7fNPnSdI9Ois44v+LJf+MmbbR43D1DDfKs/p6la/uosy8ji431f54kvrjylYXkf7q3itYvrUX+7M0OP/GXa/5N8teZ9SnvPSjk/u/95oov+MebrT43VZMj/9X572Oqpef6Pcf3n+6vUzVO6eUyO+n6/wCpJF/dXX73Mn/JuJ/lHpfmq1+ueXLW4k/e/VZf3Uv/ABXmLp3KyPEH/wCLOubNwnt/kfUf9BsPU/3V+7zWajG52PIhfzNd5J7WSP8Au5cs07XqHkH++ueZTiPRvLljPbpLqkkvpRxWv7r/AIySZZjYahh2oulxP+7tf3f+6svcdK5/3f7v+9ji/wB24qhXn/5Gf7qxVOND9OO+tZJIv3fq/vco1H9236f+8e72MklnH9ck/e28uah2jxLzM/8AuV1CSOL93LLmwxuvyIW6n9NIv91erFH+9zLcRHWtpdyQRXFv+9/37iyTrTUupHi9T/Rf+LZP3eWeIxZH+jf0o/p3F1F9X/31HL/xLLFQGq+vH6lvp8UX1f8A37HleRkwK7027j/eSRS+n/uqXK1Sz9v08gr1/wDKT8mfPf54eYLry3+XlrpcusWFr9dv/wBLXv1O3jt/U9L7XozfzZPHj8VlkyeE+3ND/wCfa3n/AP0W882fmNoOjW//AB/2uk2NxqFx/wA8pZXtU/4TL8encf8AMM8uv+cDfLPkvQ7q8j876zr2oS/7wXUkdvb2fqf76l4w80/4PNnp+z8eXJ+8aMmsyKvlXyV5c/Lu0ik1C1utGvNZl+rWtr6cl5cSSW8n71ftqq/3mZ2s1nZ3Y7f2f2XqO0/7tnnoWkkHqWejapdahLL6cWjXNzb6feS2/p+q116SpN+5/wArnmmye2GPF/d43bY/ZP8AefvMjHLqS7/RV/eXGgxaXb/VY73Rrq2uZLiO5j+sehL8Uv8ArZuvZv2gydp6nw8jR252Hp9Dj8THkY5p2v8ApvF/vzOzyad5PHkeg2Pnz6vmpyaNy/zD85/+cnZP0x+bF1rkf/H/AKNY+r/xkj9aLOL7Yx+FqHZ6fJ4uN5doelJcQfvIov3v+7f92Zg421Obuxe3gl9Osvpfu4v9+Y+IrHfImpfo/wDMPQbi4/5b/Tl/56fDmPk/u3J0394/dDyBawXGlWskf+7Yo80jvVP8ytAk/R31iOL/AIyZTkxr4j8Qvzf/AHf5o+d7eT/j1v8A6t/yLt4c3Wj/ALt0Ws/vGE2M/wBXni9P+8zOcR69puv+nBF+69WPDkyKmk/mNPQikji+v/8AJPL8ePxF8Rlvlz81NS0uS1/0D6/b2sUVtFayXP8Ad28f7C5stP2e4/iMy/5WNa3EEv8AuBltZJZZJP3Unqf3nD4ePw/y5kZOw18Rhuq+dNOuNRtdQ/0q1vLWL916kf8Auv8Al/vs1mTs/JicjHkSa+/MbVZPVt7e/wD3f++v7vK/DV51qr6lqD/WJJYpZP8AjJ/zVkPDYv1J/wCcLfzN/LnyX+S11H5080WujeZJdUvfrWly3P7yK3juH+rf8Gn7zNbrP3Tu9HjyZcbMvyd/5yC1HzJ5/tfKdvpd19X1nVL6S11m5/u5LePn6XpLw4f3Wazw8mL+8dnk8PLjZv8A85UfVNH0611jQ7WX/FEssVtL9W/u5bf7Dev/ACf62HJp/FyOJ4nhY35Tef8A8vNc82SS6hqGsyxahF6npWvp/wCjxf8AG2bXHp/CdFqNR4r71/5wj/OWfVPNX+B9QsPqH+EtB9P6rH/dxxx/uvV/4LMzGxfpto+o6rqF9NHJdfVf92fVYv8AfeLHIyjVfN3lXy3B6euazFa3Hpep9Vkk/wBI9P8A1cryZPCbMePJlYHP5x8uaxJF9XuovU/3V6cvqZifmMbl/wAn5HwB/wA5Uf8AOPX5r/m5rMuuflf580bRrOKwkjv9BuZJI7jUpP2f3/o/uMryZF/J5H4wecfIHnj8u9Vl0Pzx5cv/ACvqEX7v0r2L045P+MUv2H/2GX6fUeK0ZNPkxJXodimoarYWf+9Ul/L6cUXqf7sk+Fcscd9aaH/zj9+Y/wBVutPt7Cw0v9M+lHLF6kf1j0/2vs+tl/5fI4n5zG9u8q/84aar9Vlj8yebYrCzl/vYreL1JP8Ag+fDMTI34/Eel2P/ADi9+UOlwfV5NYv9Uk/4yxx/9QqR4+I2eG+Mv+ctvIGleQ/NvlKTQ7WK10fWdGlj/d+p6fqWcn71v9ksiY+Ir5GeR43/AL3LFVYIJ5P3f+7JcVfqp/zj7+UH/IL/ACvqGl/VZdQ1m1/SOqepJHHJ6kn7PxfyZj5GT1/zH5E1/wAr6VF5gksJZbfSrqKS6ltvTkj+r/tcvSzF1GP927DR5P3j338udYjvIIpI/wC7lzU43dZHvsH7xPTk/wB298y3DfPv/OQv5SQfnB+WvmPyf6v1XULqL6xoN1J/dx3lvJ6tqzf5HPHHk8JOTH4uN/OzrGlar5f1XVND1i1lsNc0a6lstU0uT/ddxb/C32s3TosmNCep+7/4y/8AMvJsVjfYiybFU9R40/eZBVVH/wCSuKvVfyyup7e61SP6/LYWcsUX72P/AH5lGobMbF7q6n/TGvWcfq69Z3V1JJ9Vtv3fq/vPhb4csYqWh6zfeV/MFrrEdr6VxYS+pFayf8C2KsouvzG1XUJPMdxcWsUsnmP95L+9k9SOT0/Syrw1Y55S8q33mzVZdH0+6itZPS9T1bn/AH3HlmTJ4Ssb1G0/R+o3+n+r9a+q3Ukfq/3fqen8OWKlknP+8/usWKK03/jpaX/xbdW3q/8AIzHIzxv1t8jyJ9Rtf+MWchqHsNO9aSf048rch595m1j6vB+7/wB9Y41yP0P0qf1IIo5IvSkiii/df8887N4JJdY0qOT1f3Xq291FJ6sUn93L6n2omyzHqGrJjfI35jfllpuqT+XNPj9KKS1i1a50u6ki9T95/onoMy/t+l9jNT7UajJlx48j0nsvqPyviPG5/LMF5aWuh/ULCK4+v/o618r/ALv09NvJP7/U2+Dk/rxRp+7zk8eR6n8x+8YR+Y3li0/L/wBXR9P/AN5/r8dz6X++vrFmnL/kznpv/A/yZPDyPEe1mo/NZMeRhvlzzHd2+qWH1P0vrnq+naxSfu4/U/ys6ztj/F8joez/APGcb658q6VdaokuoXn5yRaPrEssnq6XbWMlxHFJH/KzTR888jyPo2PJ+7eq6VpPlHT0lk80fmrLrNxL+7i9OP6nH/xObHw2zxMn+pvyr/NvyHp3k/8AMbzbcWd/F5j0/Wb+XUbDVI/7z07z4vizsOy8ePw3iO2MeTFqXlN2if3n+6/+Tv8Aq5l5HAYxPz+t/wCj/vbj+7i9T/dkknw5iZMbfjf1Afktd6bZ/l55N8r2f+8ejaNY2Wly/wDMPbpFxyeo0f5VxMeo8V7en7yPNa5rEdcjgs7WXULj/eO1ilkuv+Mdv+9/41zLx5GPh/vHyqmueXPMnkvQfMGn6pFa6xayxXt1+8jt7yOS4uP9Ki+L7Hq5wOTT+Lke3/eabJ4eRH6P5O07XJ7r0/SsPJ9rdSXP1WP05JLm4k9b6568/wAX7v4scmn/AHnhtf5zwsf9N8+65Ja6f+i9L0//AHjiilvYoo/+Xy4edf8Akl6eev8Asnp/C0TyHtBqPzOtTTQ76P1IvUzfah1WN7To99af3f8AyKzQ5MblY34Sf85C6/B5s/PT81dUs/S/R/6elsrCKOKOOP09PjSz/Z/4tjkznu1Mf+EOXjeS+pH/ALs/vIswWSld+nw/4y/3uKoXf/fX7vFVKeT0/V/5O4q1Y843l9P0v3v+/P7vFinST2Mf+9EX7z/l2kxZImDUtDjf1JLWWX1f91XOVqy5J9A1T0v9ynpel/dWEkXpx/8AC5YrIktLuN/Us/S/vf72OWP08rVhv5oaNJZ31rrHpelJqkX73/jJH+1lmNXl6Sf3WTVV/wCTuKtp/wAmsgqaWiSXD2tvHF6skv7vK8mRuxvrnz//ALj/AClo2j/3X1WKOOL/AIyennLY/wB7kekyfusbF9H8zW8lr+j9U/0W8i/dxS/7rlzI/LtHiPFvM/7zVZY45f8AmZmy07h5EBY/6O/qRy5ZkTjfX3lG++ueQ7+P1Zf3UUuc7rP7x22n/u3zT5q9f15Y/wDfX7vNvp3AyJN5dSe41GL6vF9auP8AfUf7yT/hcvyNL7SvtD8weZPy2/R9npcv6cl9KP6rL+7/ANlml8PwtQ3ZO0MfhvAtV/IX81Lz95Ho1r6n/MTHH/xLNnj1GN1uTWY3/9b5kWMiXkfqer+8/dSSxR5rcjtUs8x6b9Y+q3Ef956vpyy5PHkYZMbN/wDpU/ou8l/0f+79X0v3mUY3JeS6jB+8l9P/AHni/wB2xZnOvycmb+R0nudOuo4/7y1l/exZi6hy9OjvOskl5p1hJcfuvSlli/4yZPTteoeYR8P3X+7cvaGb2k72+h+p6vperLLJ6X/JJczMeP8AdtGRi/wRv/xl/usra0mn/eSepH/v3FUL/vqP1fS/4qxVObGCeR/9Hi/55R5Xk5uRje3aBqsdno0Wn65F/wAVxf789P8A1c1uR2byXzPP6moy+n/dxfu4pf8AdmZeN1+RASenJaWsn+7PS9PMtxELa3b27/6PL6WKo6R3uH9S4l9WT/duLJkdjp116f8AuPtfVkuv92/77jxVP7Xy7H/eXEsssn++o8s8Nj4iPurRLe1+r28Xqyf79kyxXlWo2P1e+lj/AL3MdX3D/wA+9dSfT/8AnIyK3/urfVPKWr20sX/FkclpOv8AybzO0f8Ad5F1H92/eX045IPT/vY5cpcdi99o/wAEtvJF6scsXpyxSf3cseZWPUNGTG8H846H5c0+68pR65LFFZy3WpadYXVzL6f7y4t4ZYoJW/n/AHPw5ovaj974b0Ps/kyYseR435nuvL/ly+l8l3mqRXUmsy21t5cljlkk1CKzuLiH1bG19Lj8Cenz+3nNY9P+7yfvHffmP7tAfm35n028nsPK+j2EsVna+XNSuYrqW2kt45fq9xbfuoOf8n1d86j2HyeFrXU9safJ+SyZHyql9H/eZ7g+ftPqryer/uqPK1eB+f8Ay5rnnDz55X0vQ4orrUL+wuY/Sk/3bJHInw/8ls4P2sx+Fk8R3fZePxXvsH/OLd9ofly/vNY171dYitfUsLXTo47iP1P2vX5cX4f8Y84zHrHocnZ+R8tecdG1Ly36X6Qii+p3XqfUL+P/AHnuY4/2ly/xHAyY3kulTpcebdG9T/duqW0fq/8APRFyxcf94/an8lvNX+4610+4H7y1/d/8i/hzReI9C+ktRjg1Cxljk/exyxYsH4l/85X+Sv8AC/5t3Woel/o/m21j1H/o4t/3Ev8Axpmd2f8A3bqe0Mf7x83xp+8/31mycBmWmzpHB6dx+69LFUT68cb/ALv+7lzL0bj5E+0395/xkzqdO4j0bRrF9YT6vZxfWriX/dUWbLxG52sfl5rkcn1j91dfuv3sUckckn/A5rcmPxWOR4PfepHPNb/8W/3Wc9qP7xvVrSf/AH5/urK8bc9t/Kvyz5V1S+v9U82aNrOvafYen6Wl6THJ+9k/4tulhk4ZDtTWflf7t2PZenx5f7x+h3kfz+mj2Mtn+Tf5N3Vhcel+91n6lJ6n/SVef815z2o7Q1GX+8dzj0enxO/M3z3qWn+S7Sz8yXVrL5s82yxR69/d/wCjW8fxLEvHBo/7xxO0P7t8oazqKSJLJHLEc32PI80+kf8AnD7SvLFvP588yXktra6hdX9jp1/LH/vR9Xjj9WBf9m8kmOTG5GPI+3Pzi/NCx/JPyJ/iTT4vr/mTWfT07ylpdz/u28k+z6v+REvxtleTJ4TPT4/FyPnjyd5q8s6p9V0f8yPMf+5y/wD9N1mW9l9OTUryT+9nZv8AI+xGv7GaLJk8XI9T4fhf3aF89/lJ5xuLr9Mfkv5t0bVNLv8A+98uajeyWdx/zwl+xlH5dnj1n+qMN8v2n/OSflOSKO88h3X1f/dt/He2dxH+7/ZX0ppHyv8AeNmTJjyoDzBrEn5qf86P+bH5fX91p91+7sLWS2/eR3H2fXiuv91Y6fJ4rDUafH4by/X/APnAbyJb3UuseW/O/mjS7ywl+s/ULmKzuI/Tj+Lkv7mN/gzqMeneIyZHqs/5heXLPVZfK8lrrOl3FhLH/uUsv3n131I/7/ks3PNt/I+oy/vPEcTHqMeJlt9+aHkqS0urO8v7qX/l1uYpI5MxP5D1Dl4+0MarpXn/AMq3En1O3uorWT/dPqSRyf8ADZiZOy9Ti/ybf+Yxvlv/AJzS06DzJ5E8uapp/wDpV55c1SOT/Rv3n+j3kbxfs/5ceYn5fIz8R+Y6QQRv6cn7qT/izCwTqOD03/eer/ybxZP2U/5xC02fzB+Rmg3Ef724sL++sv3n956cdxNxx8NX0v8A4Y1X6pdWcnq/V5YpY5Yv+K5MqyNzxHyPPP5H81ap5L1T91JYSxfUP+LbeT+6zTZMfhZHe6fJ4uN9paNJ9ctYpMsxteRVkT/dkkWKH5z/APOS3/OMv5eebPPf/KwNQtbq1vNZtY7bVIrK5kt45ZLf7Mrel+3w+DNl2fj8V13an7r94+c7r8j/AMubeD6nH5Silki/d+rJ6kkkn/PfN7+UdD+YeLeavyS8uf3mh3V1pcn/ACwerHcR/wDDfHlf5Ns/OPn3zB5V1Ly/P6ckXq2/+/f9+Zi5MfhN+PJ4rHPj98rbEzg1nVbOCWzt7r/Q5f8AdX++sWSYad5jutLsZbPT4oopJf8Aj/j/ALzIKpPqsH6G/Rcdh/ey/WZbqT+89TFUVPrOjfVbC3j0b1ZIpY/Vuo/3ckuKss07X7Hy2l1qlnF+i9U1SL6ta2Hq+pJHH/v3K1eYX0iSTyyR/wB3LL+69T+8/wBll7FAJ/u2OP8A3biqPtX+rz2tx6v91LFJ/wAi8WeN+ovlLVY47C19OX+9i9TOT1H949hp3oEmq+pH/wAYsocp5N501V7e0uv99+lLk9PjcXWZH6E/ll+ZOnebND0aSS6i+ufVbb0rr/fn7v8Aupc7/Wdn+E+e49Q9y+C5TNS7F8Sf85Zz655XT8udc8vy38UkWvXP1qXTopLiSO3ks/3v7pUb/ff7eYHan73Tu77Dx4/EyPnj/EyfuvzEk87y2skVr/yi8kkccn1yS39L1/Qb4+f/ABVmh8PJ4fhu2/d+I8b8x+Z5PNkfmjWPr9/fxy69F9Vl1H047j6v9XeKLlFF6aJ/d56H7F/uvEea9pP7vG85nvpI/wB56vpSRf77zttR+9xvN6f+8fVPlnWPySt7T6n5s0vWbDVPS9S6v/0lcWcnp/8ABx55BqP7x9Gx/wB29S0rUv8AnHf979XutZv/APiqS9kvP+N8o8PG3/vHwx+Zt95fj8969b+V7r615f8AVi9L6z/eR+pH9nOw7Lyf4O8f2x/jLxp7uC3gljkl9X97/dZfkyOtZd+UnlyPzh+anlLR5Iv9Hluo7m//AOMdn+//AOZeOjx+LqMa5P7t+1P5SeYJ/Ld9+g9Ql9XS7qX/AEWX/fcmdR2pp/FxuBjfa+neYIJLr9Fyf72RWvq/8xP/ABizhcjuseP92lfnS1/xJ5V17Q7e/wD0Ncazay2UV/cx/wB16nw5Q36fJ4WTxHyDY/ltrPkuC68v+dPqHmjyvdRRR2v6Oljj9SOOR5f38U/o8/ik/wB+Zof5D1H+Teh1HbGmyvOfM+uajb2P+B9D8uazo2n38ttZWF/6slnb/V/2vVRf715eWUZNHkxOz0fh/wB56WJeYL6C41/VPq/+88Uv1e1/4x2/7pf+I57do9P4Wnx43zXUZPFyeIp2OpfV/wC7y5pTPUfPH6D0fVNQ/wCWC1kuf+RceU5MbJ+LeoyXcmpapcXH724lurmS6l/4skk5NnnOoyeLk8R2qE/vJPUk/wCeWUKp/wDFmWK74PfFVKSP/kZiruEfqepJL6UkWKpna8P7uO6i/wCLYpIvUytU0nT6mn+kel9X/wB++l+7/wCCXFXWNjaXHpepa2Etv/u2WO59P93irKJLXyxZ/wCkRxXV1H/xXJ/zZirF/NWsXeqelHcfuo4pf3Vr/vrLMasIjjj/AOqWTVFp/wAlP91epkFdwT/r7irMvI9j+lPNWg6fHLF/pV/bf8k5OWYes/u3J0/9494/M2T6v5ti0OOWXVNYtf8AeqKP95Hbf5Pw5otG7rUZGB32gar9Vi9OwuvUll/dRfVpPUzL8RxPEZHo/wCQn5h+YNNtdYt7CKK4upZI/wBF3vqW9x+7/wB2/EmWfnMeJxMmoxvWvLn/ADhx5+vIPrGsXVro3++vTikk/wCTvorlf5xfzj0ux/L38svyv0660/zZ+aEUsl1+7urC2/eSf8ioEk/4nmPkx+Kv8oZGBz+av+cYtLeL9H+TdU85XEX/AB9XsX7v/ku8mWY8biZNRkT6D/nIXy7pcfp+X/yv0vS4/wDdXqf82ccfDa2N3X/OVHnH0/8AcfoOg2H/AEbRyZBUMn/OUPnzn/pl9axf8Y7a3j/40yfhr4b/AP/X+U1il9p8/qR/89YsxMjsseNlz6j+kPqFvJF6X72KSX/nnmK5CcT6Vdag/wDpEvq2/pf7rwY0vPvMeowRpLpej2v7v1fTlusy8eNw8mRH+R01XR77/EEnpWuj2v8AvV6v+7Y/99RfzvleT96uNC+dPNT+ZLr1I4vSt4v95bX/AJqxx4/CRkyeKxJLG7uEik/uo/8AdWZjDw2W3XO30mwt4/8AdUUUf/Fn7zLnGSF+H95kGKTSV9P93iql8HPFXvH5c6dBJo91cRyelqEsvpxS/wDGua3WZHZaf+7RXmC1tfL8H6U1i69W4/49bX/dkmV48fitmR4jfX0+sXUt5/v3/dWbLHjcFWk5x2kUckXpSfvf3v8Axky9x0B+39OKp7a3djIkX1j/AHo/31kFZjpUnqQf8d70o5f3npRy5ZjZM+sU9T0vTuvrUeXMUQ6J/uz97hYvJ9f0b/cjLeR/7t/eelJmOye2/wDOG/m1PL//ADkt+XNzqG9vfS6lpV3F/wAxGn3Df8y8yNHj8XI15Mn7t/Q5pt9BJH6lndRXVn/yUjx1GNox5E6+CRMxHJfNv/OSf5a6/wCfPJVrp/lOwiv9ctdZtr2KL1Y4/S9OOZfV5S/8ZMxO0Mfi43adj6jHpsn7x4Fpvk7z35T076n5w8ueXItQi9SLS/qUlxefUY/U9VfSiWH4P5/7/MDT+z+TL/lOBy9R2xj/AMm8b1HyPrmjvdeZJP095j1SW1k06KL0447eOO4jmi+GBXmfh+8ztPZ/sPHpcmPJ4jre0O3PFx5MfhvNJPJ3mq3/AHmoRWujW/8Av3Ubm3t/+N+Wd9/KGN5fw2Oa5afouSK3j1mw1SSX+9OnSep6f+t8C5Zj1Hitn5d6r+QN9BJ5j1mM2trLqEthH9VupP7yKP8A3bx/1s4v20/u8b0Hs/j/ALx9QJJ9c+v6PJderqFra+pLL/xZJnnWR6zw35Q/nVquueR9f/MHyfHaxRf4ollj9WSL1JI9PuOHr+hy/uufp/sZnaN57tD+8fNEbz27xXEf7qS1l9SL/jJH8WZ7r36l/kl5qg1CSK4jl/d38UVz/wAjI80WTH4T02PJ4r9BNDnjvLSKT/dmONi+Mv8AnNz8uf8AEH5e/wCLNPtfV1TyRL9d/wCjOT4br/qpl+nyeHkcPWY/FxvyI/SX++4v+eWbZ0qr9en/ALz1ZYvV/wB24qnOju8nqyer6v73/dmZ2jcfI9L8vz6jbz/7j5bqK4ii/ey2395/suOdTp3EfSP5c/XtUtdUjuJZZdQilij9WT+89P08dRkcvGn2op9T1WXS7iL6rH6Uvpf3n72SP+XLMbRkeN6zo3lHUNVurO8itZdU/vLr93cRyf8ABfYfND2pj/eN+nSu78j6B6/p29rL+69KP/R5bj/dn+s+YGNuZH5f/Mbzr+W8kWj+W7qW10+wl+sxWv8AxZcfa5cft5ZqOx/zP7xydP2x+Wx+G9G/6GF/MrzBB9X1zXvqGn/7t+rf77j+3mi7Q7PyaZ22j7Qx5XgWv/mbdebPMH6Qjll/Rdr/AKNYWskn7z0/5pf8t8s0+n8J1Os1Hi5EW/nFI4P73/jLmV4bjPOI/wA1/OPkvWZfMnlPXpdGvIovTuv92W9zHH/v+Jv2MP5hjjfev55+Y/NX5oef9B1y4upbXy/5StY7byvpcX93F+7T1Wb/AC58x8mTxXZ6fH4SQ3UmleYNRtf8YX8thJ6v7q6k/wB1ep9r4s1OoxvQ48j0F/y8/M3y/aRah+X/AJysPMej/wB5FayXP1e4jjkyHh+Ezx5FV9V/PDS9N/0jVLWwt/8AizUvU/4imY/iNj0v8lrHzBrms/pTVNelureL05JbCP1PTkkj/wAtv5My9Pj/AMo6ntDWf5N9X6jY/v4ri3/vJf8Ak5Hm6x6h5rJjfKH5k+Q/9E1mTQ5ZdL1TWbqyttGv4/3cltb3Fx6t0qt/xV6MmWdudsZMWi/duf7P6fH+d/ePILSDzHp8GqW+oeY9UlksIpLLWZdRuY5LfSf3fqxanO08MnqxenHJ+7zj9P7Qa3F/lHsNRo9Fl/ybHJ4Nc9D65qkVhdaPdWupSWuqR2MdneSXFnH8LRel/urlwzrPZv2g1mq1vh5HS9udl6LFp/Ex4/WxfStS9N/73PTcjwON7Jo8flzUHij1TS7C/j/3b9Zto5P+Jpmi1Gndtp8j5V/5yQ0byxp/nHS9P8r6NYaNbxaXFc38VlbR2/qSXFw/xNx/yVzk9Zp/CyOS+m/+cYfOPn/8v/IHlySPylLqnlvWb+SOwi/u7i5j9R/9Ki/yMx8eRX6J2vmaDzBB9Xt/V0bUP+WW9j/4jhV8yfm3oF3pd3a+dLe/+tappcsUesxf8u8mYGo07tNHqHt35V+eLXWLGL97+8/31mBp8jn6jG94dPrEfqR5c4z54/OzTpLzyrfyel6txYf6TFF/xjzM7LyeFqMbT2hj8XTvgC6ur63/AOjX+6zv8mN4l59qs8d5H9ck/wBFuP8AivMTJjZvNNYtYNUgls9Qi/4xS5rMmNy8bwzWPLBs5/7r/jFmD4YcrxGOSeX54/3n731P99Y+G2eIioNA9SCK4uJZYpJfV9KL/jHH+1j4bZ4iKtPJ+o6hBLcW91a+n6v+7P3ePhr4iAvvKuv6e8sf1X1f+LY/3mV+GviMWunTT5P9M/0WSX+6+s/u8gqn/wAjf3sW/qYMeRXR+pImWK54/wBxLir9MPy40q6vPLHly49X95dWtt+6/wCeecnqP7x7DR/3b2//AAxPHaep/uyLKHLfPH5ruml6Pqkn++rWTM7s/H+8cDtDJ+7ZH+V+uar5L/RdxZy/X9LurW2kv9Lk/wCMf7Oez5NP4unfMvE/eP0T8q+db7XILW80f/cpo/1X07qK2lj/AEhbSf8APX7ecJ2ho8mLI9Dp/Dy42d+hqt5H6lvfyxfvf+PmKOOT0/8AkTmuch8y/m95ftNHk/SmqX9/6d1/u2ykk/5lenm57L8TL+7cfJkfDPnSfyzrE/7vzbdWtvF/x63ttcSfvP8AWzrNPjyYv8m63Jk8V5LdaVo372OPzbay/wDFUltcR45MmRceNkflz89/Mflf/R7y1i1S3i9KOW69KOT1I4/+MucX2h2H4uTxMb1Gj7Y/d+Hkeq/8r08q6hB9cvPJujS3EsXqSyx2Pp/u/wDnlnN/k3e49ZjfD2v+bZNY8x6zqkcXpW+qXUkkUUf++/squb3T6jwsfhvIaz97k8RIfrzyfu/S/wCRn95mR4jS+pP+cTLFP8Y+aPMkn/Sh0v6tFL/xZqEn/NEOb32fx+LkcLWP0P0fzAkd3FJHF6tvLL/pUWdRqNO4uN9feSvNVrcada2eqWv6Uki9P9Del/vRJJJJx4q2cX2pp/8AKO10eR6/a6xol5Ba+pdelJdenHaxXP7uSWSTn8P/ACTzRuZ4bDfPf1GPTv0pb2sWqW/+7fTljk/4Zc2XZ/71w8j5L8x655ZvIJbOzv7rylqHq/3vpSSW/wDsvSzpNPp8mL+m0PJZ/KWsyf6Ro9/Ya9H/AMuVzH6n/IqXjmz/ADmP/KL4aQ3ceo6W8VvqFrLYXH++pIpI8vx5MeVr8N5f+al1PJ5Ov9Ht/V+seYpbbSYv91/u7iT97/wmYnamo8LT5MjZjx/vH5pXb/WL6/uI4v8AR/rUvpS/7r/vM86yOapep+7lj9L1fVytUNH+7T95/eZYqr8f/I3FVHFUXBz5xYq9A03yVJcJ9c/0X1P91RSfu/UjytU+/wAOXccn7zS5bW3l/wB26dL+79T/AFfsYqgLryin/HxLay+r/vLLJF6ckn/PWLFUB9R1Hy/PFJby+r/uuWwvfTkj/wCCxVi/mP0LyP8ASln6trJ+8jv7CT/dUmWY1Yn/AMWYqibW1uryeK3t4pbq4uv7qKP+8x8RX3F+R/5XeQ/Lfq+ZPzU0G185ap6X+geXNR9OTT4v8qVfi5vmh1HanitOTI9ffyx5c1zUfrHkv8vtL0b/AHZF+hdN9P8A5L5qcmTJlXxHqugf849eY7z/AHIax9V0aOX+9lkl9ST/AJJY49PkbPW9B/wd5E8lp6mqX8t/cRf7qtv9H/5NfHl+PT+EqWT/AJjWtv8Au/LdhYaXH/u26/d+p/wTZc1+IxHzBquueaLGW3/Skt1/v305f3eRxrkyPlXX/ICW8kslxa+rcS/3ssmZH7xreTaxa6bpf/GT/fX93kW15699PeT/AFezi/eZk+G349OzzSvy91K8SL9KapFYSS/3VhH/AHn7z/KbMDJqHOx9n/6oxe+/LLzx6kskdh9Vt/8Aftzcxx5l/mMeJo8TG//Q+b0Fj/vz97mtd4qPYwSerinw1WOB44Pq/qy+n/u308V8NK/0Naf8e8Uvp5PxGvw1XUbGfULSws7y6l+p2sX+ixR/3mP90w/vULa+XNKjj/dxS/8APSLHxF8NNZNHtI/7v+7iwtjFtc9ON/T/AN9en6X/ACLzKx/3brMn94xGT/iz/kbljUk8n7vFi5I/91/3v73FXvGhwPofpfU5fS/dR+rFJH6keYGT967bHjQGq6VHrF39c1C/lupP+LP99/5OHGvhqUHl/TbP93SKL/jJHk/EXw2O+Y7SC3ji+ry/u/8AfuX6dwNQwd/txenF+8yxoc8n/FX/ABllxVHwQSSf8VZBkyjTvX0u79SO69L/AIq/4ry5Xo1jqX1hMtYqv6KvvMF3Fpel2F1qmqXX91YWUUlxcf8AIqLk+Kqtp5E88fln588pa5rnlzVPK959ftpNLlvY5Lf1JPs/8bZldl/47jaNR/dv1K/Lb87J454rPzJFLYXkX7v9KR/3edh2h2X/AKm6HT6h9fWnm3Vbx7WTS7D9M6XLa/vbqyljjuPU/wCMTZxGo0/hZHodP+9xsugtH1BP9M+tRRy/7quZP3n/ABPMFuYZ5qg0P6jLZ2es2trqnpepF/d+p+7j9X+6X/IXnl+nyMvDfnF+Y2q+YI3uvU17VJY/3sksX7y39OOPh/ur93/vxM7PR6zT/wCpuJ/J+R83X11Pz/37/wAZMz9P2x4uTw8bfqOy/wArj8Ri91fen/eZfk1DhPVf+cetS+sfmVa6f9fitY7qwuf3sknpx/u5E/afOI9oMni43d9j/wB4+h9D88fU/wDnIHVPJ9xfxS6XLYW0nq/70erJJ+z/AMLnJ43pfEeLf85peWNNvNY8uahb6XFFqFh6n1q/j/5Z5P2f+Dyej/vHW9qY/wB34j4AvrH0/wDjJ/1TzZvPPff+cfvNUlvdfo/1fSktZf3X/FscmYGsxu27PyP1j8ieYI5LWL97+7zW48jssmNm/mqxtdc0a/s7yL1bO/ikjuov+K5I8vyOO/n384+Uf8F+cfMflOT97JoN/JbRf8Y/tQN/wGbPHk8XG6PJj8JIINNk/vJMsa2SaPY/u/3f+/c3PZ+PxWvI9B03StYj/wBI0/61FJ/v22/d/wDEc6HG4nhvX/JWuebtPu4pP9Kv/wDftrc+pJ6mOTw1x+I998x6PfXmjaprGl2Ev1iwsP0ta+pL/uuP+/i/11XnmBj1n7xyMmN8b+ZvXjvpfU0u1uvrX+k+rc23qSf7Fsy9Rj8VxPE8JC2t9oEf+9nlz/TP9+237v8A4H98uYP5fJ4jPxE//wBBuLuW4s/Vis/91RSf3n93+19rNr4bgvM/zDn+rz6XHHL+7liufVi/56J9rOb7Y/vHZaNgVpP6eaZy01n1KT91HH/z1iyasXuv3iepJ/dy/wB7Fir608gf85beY9L8uWvkvXPIflzzlb2FrHFa69cySWd56dvH+49f0vUWV/8AKxyeHlbMeRAax+ZXmrzZqUXmTULCwtbOL91a6DbR/wCj+n/sv3jvmJk07l6fUeEzfRvNWh6hH6mj+Y5fK/pf736NJ+8jik/yc1uTHkd7j1GPKpax540OzT6nZ69deY9Ullj9L1P7uL1Pt/Dl+j0eTLkaNZrMeLG/R38mdc07UNK0uOP0otUiii9KWP8Au7mPN7rOz/CeWx6zxX0snp3EGa1ufKH/ADk15muvIem+SNQ0/wCq+pf+bY/3Vx/d+nHZ3Hr/APJzMDtTJ+78N3nYen8XJkeG6r5g1jXNRtdQt9BtYvLes2ttH5jv476SO3i9OR/Xib/f/P0/T9ThnPeHjxY/Ddz+8SX8zfzD/wAQfpTR7ewl0vT/AC5o1t+6klt5JJbjULi3+H9w8nDhFHnWew+n/wAIdL7QfutO8Itbr05PUz1x4Vllr5nks4/7395leRv8R5zrk9prnm611TWP3ul+rYx38X/LnHInrr/xPOI7Uyf4Q7LT/wB2/cjStK8sahBpcmlxWv1fS4oo9GtY4/Tjtrf+VVzAbEJ5mgtZIJbeSKL/AIy/7si/1cPhsny/5g/3OPqlnef6f+i/9GlupP7yT1PsrL/lpj+WY/mHi3kfzHfeR/NX6LvJfSj9X1Iv+LY857WafwnodHqPFfpF5O1xNYsYpPV/vf3mTx5PFa8iK83eX01TSrqzk/vJYv3UuBcb8ofPEEHlPVdU0vUIpbrWPVkj+q/3n7v/ACYv3ed5p+0PFxvIajR+FkefeXHk80eZtG8px6XFa3GvapbaTa38np+nFJcScfVl445MjX4b6+k/5wb1W8jlk1DzvpcXpf3UVtY3En/Eps1v5hv8Njmuf84P6Vb2N1cSfmDf3UcUX+iy/Uo/9Gk/Z9X983wZfjx+Kw/ungWjf8436BJPfx65f39h9Ql9O6lkvrOzt45P8mWVP2822TsvT4sfiZMiMfiarJ4ePGyP/lRH5ZRwSyfpmwuo7CL1LqX9LSSenHJJ+39VTMDxOysX95kdnj7H7Ry/5NVT8vfyujgurPR5dL1S4itZLn6hF9c/3nt/3sv72VOGZej1HZ2XJ4eNdZ2H2jpsfiZEVY+X/J0ckUn+HNL9T/iy2jk/4lm+/kvT/wCpul/MvafLkfly39KSPRrCL/jHbW//ADRms1GjxufjyPkH/nMjyxpXmDzP5I1S3/0W4i0u5tvVjj/d/u7hG+L/AILOe7Q0fhN/iPhm68s3dnJLJcel9X/37mD4a+Ij/L/ku+80arpeh6P6V1capdR2393/AHX7TtmPk/dORp8fiv2u8gflzaaPoel6fJF/vBaxR/77zmsn949fj/dMt8x2tjp+nS+n+69LKcjY/L/89/McFx9a0uOX1ZJZfS/55/azc9l6d0vamoZRp2uSR6VoMcn959QtvSl/55pnsejx/wCD43z3J/ePpb8stc81aXPFcR2sv1z0vUil/wB13P8Ak5rO0MePK5+jyPpvyrdfmNqljFHZ/X7D0vS/Skuo3MdxJ6kcdozRQf3n97LHOn+Rzzgcn7p6X92qeePJ3mrzJocul3F1f/vbX6x9a9S3k9O4jt7791/qc/q2WY9R4WT92w/dvzZ/NTyJ5m8r6jdW+oaNdRfvZf8Adf8Ao/p+p+69Jl/yM6XT9qZMv921fl9O+fbv14/V9SL93FmdjyZMuP8AeOJqMePxP3bErqdMwNRkXGkNjpU95PLH6sv1eWX+6/3XnN5HI8RmWneR4LyT6vJF/wAVyy5BryIXzP5Lg0ef1LeSX08y/DcfxH2H/wA4y+Wf0X+V+qaxJF/pHmjWbm5/5528f1Zf+I51/s3p/Cx+I4OsyfvH3h+XPlzTbfQ/0hqFr6txdf78y/tDUZPEbMb27y5Y+X9Q+qxyWstrJay/WbX05fU9KT0/+Ks57WfvXL0+Twnr9j5O0C4sfUs5ZfrnpfVvr/qepJH6dv8AVf8AY5z2TG535zIgPNXkd9UsdUjt/SijuvUktfTkkt/TuPThtYvs/wC+kV8sx/umz8w+D/zD0fVdL1W6t9QsJYpPVljl9T+7/vPh9L/YZ0uPWZMWNs0+n0+XI8Wn4W8/97+8i/3bm20es/M4/EcfWaP8tkau9Rvrz0vrl/LdR2v+8vqSSSen/q5kNLzD8xvKOv8AnS10bS9Hi9WO1uvrN1dSenHHH6cfwZofaDUfu/DR4byXzj+S115f8h69ql5dy3V5pdr9ZtYrb+7/AHf2s5Lw1fIHA8PUjy1Vb1I/o/37iyUo/wB3/n/eYqzLTfInmDVLH9IW9rFFbxf7tuZMq8RXqvlXyVpun+l9YiilvPS9SW6k/wCLPs5BU9kj+rv/AHX+7f3sv+7P+FyxVJII4/8Adstr/uz1cVYlfTzyQfV5PSlji/33+7xVhuox3UiRSRyyy3kX+8t1J/d3NvH/ALq/11xV9G+Uv+cUPNv5geTtL84XGqWHlez1mL/RbW49TULz0/8AjEvp8P8AZyZgZO0Mf+TY+IkOs/kX+WvkuCW482fmDFdel+7isIpI7f1f+RXL/ieYn8qZMv8Ad419bLfI/lzyBzi/w/f6DF6v+7bbUreS49P/AIyyvyzA1H5jL/eNeR9I+WfJ3lK39K81zzRpel2/+/ZL6z/5mvlGPR5Gt63/AMri/I/yXB6ej+aNG1TVIv8Aj6kuY7j/AJqzbY+z/CbnhfnT/nI/XNc9X/D+qfWrf/fVl6kn/Ecr1DLHjyZXypr/AOZuv6hPL9Yv5cfDbPymRvyBqOs+dPN1h5Xs7+K1vLqKSSKW5/u/9Hj9XHJj8JcmPwn255c8j32jxxXEmvXX1j/fUccccf8Aw3qY48bh+In135R0PXHlk1S1+v8A+/ZZJJP3X+xzM8Ng8+1XyX5f09JZNP0a1tZIv7304/3n/BZh6jTs8b4e/M3yjd+V/Mf6Yj/daXrP7yK6j/3Vcfy4dPqPExu30eRkflHzjqPmSC18t6hpcWqSer+61m2/d3Ecf/FuY+TRuy/vUBqvmeP97Z/X7qUerJHL6kn7v93/AL6yv8m4GTRv/9HwKmmp/eSfus0T1nhu+op6gjj/AN1Yr4aqbRPUi/3bJL/dZZja8jvqk/D05IssYeGpfUI/99ZSz8NVe0/4q9XFVL6p6n+6v+MuSyZPFXw3mnmqP07qWP8A3Z+6zZaf+7ee1H94w15Pg9P/AHXl7QgP+Tn+6sVTTy/p0moazYW/91H6v73/AJ5/G2OT+7cjT4/FyPd/qiSfvJIvVzSO+d6CSf7qxVTktY/99Zb4isD82ySW7x/V4ovUi/5JZstP/duk1v8AePPv7z95JljiIX/ktirKIIE9O19T+8/3bkGSJRP99y/7tyavsT/nH3/nHqTzxaxeePzAv7ry5+X9rL6dra23/HU1aSP/AHVa8/7qL/i3K8mTwnJx6fxX6Y+XNO8ueX9Ki0/yP5csPJujyxf7y6dF6dxL/wAxV1/fzvmLk1Hiuyx6PHifPv5y+QNA1yCLUNU9WLUNGliubW6j/vP3cnL/AGaZf2fqPC1GNhrNH4uN5VJrkFvJ+7l/55Sf3eex+G+dvWvy588arHdRR2fq2Enq/wDGS3kzU9oaPG5unyPozyrB5x8wT/7kP+dckv7qWS6v/rMlxJ6ceoerFxi+yn+iySR557qNP4T1GPUY3r9j5L0rR7GLS/r8sVna/VvqEUfpx+l9Xt5rWL7XL/dUnDMPw1yahhvm78ufy91xP9yGjfWpP3UcV1H6kkn+88MHxf7CFM2GnyZMTR4mR8oebvy28q6Pdy/o/QZdU/376n/Fn+TFyzqNH2h4rh5Hmnmryd5fvPLmqRx6NHYXkVrJJF6f95FJmd4jR4b88dVvp7OeW4jl9KS1l/5J5yfaGN2enyeE+qvyI8geYNH1yw/MzWL/APwv5fsIvUtbrUYv3l76kf8Auhf+Ns5vJkeo0eNC/wDOQP5k2nni6sLjT/Vi0+WWWP1ZP+Pn6v8A83ZPQY/3niNHbGT934b5tutOSSDNu84xPQNSfyv5mtdQ/urf+7uv+McmY+TH4uNux5PCyP1Z/KjzbBqFpayfWv730857+6egfX+lJ+kNO/5m5fjaMj8kf+cufI8nl/8ANiLXI4v9H80WHqf8V/WLP91L/wAJwzP0jqdb/ePnOCxjk/4x/wC/cy/DcJAeoml6jFH/ALrl/eZstHqPCV9keS4LGTQ9L9OWKL91FJLmzyNj33y5pVjI8Vxb/VfUi/vYvU/vI8wNRkZeG99020jkeL1LWL6vL/dRf8ZPhlXNLkyNj5k/MbyPa2/qxyaN/wAcuX04pfSjk/0eTN9o9Y4GoxvEZ/LGhyR+pJpf/Fn93my8Rr8Ni/mbR7GztYriz/der+79LL8eTxXEyY3zd+Y3qSX2lx+r/dRSZou2P7xy9GwiN/T9KP8A31mpctU5yZBUDJJ/199TJqmegehHfRSSRel/uuLFk+g7W6tbi1i0uOL0vSi9S6l9TMfIrDL70I55Y/72TItyno8Cahrml2f+65Zf+TebHs/H4uTG4+oyfu33D+TvmqfyffWun6hdfWtD9X91L/uy2kzrNZp/Fxulx5H6HaN5uvpJ5Y7yL0tPuvTk0bXo4vrFvLH/AMW8fsPnEZMfhPS48f7t3mryjo3ny0sLfzZ5S0vzRZ2svqWv1n/dcknws0XH1MxMmPHl/vGzT6jJi/u3yr5u/LKDR4L/AEPR7X9DeX7qL0/0DHqV5bx+n/J8T/Y/2GZen7L0+Vf5U1GJ8teYPLF15Pj1TS9H0G/+r6pLbXN/derJeR/u+f7Xo/8AFmdL2H2fj02TxPEcTtDtDJqcfhvOpJ5Lf+8ili/4yfu86XxHS+G19a+DLWvw3qv5LflXffmx51sND/e/oe1i/SPmO6/5d4/91f8APVvgzz/WfvdRkdtjfr79Rn8r6bFp+n2EvqRRfvb/AP3X/qrmO2PONYur640eWT1f9Iil/wCZmWq+ZILu60OTzRb3ksssl1qlzJLFJ/vz1MyHDeBfmbrH1i7tdQt5fSvLD95Fms1GNzNPk8J9pf8AOLf5oweaNOl0u4liivLD+9izUY8fhO98Txcb7ddP3H7z+7lzIcd8Hf8AOV/5OvqFhF+YGhxf6ZpcXpa9F/vyz/37/sMy+z9R4WRxe0NP4uN8FaNqsGn+cfJuoRxfu4te025/4s9OO8hlzpPEeffvfBJHIn/JOXNNk5ObjY5fad6ckvpxerHL/uqT+7/4xNl+PUMMmN8yfmN5A0q80OXT7iL/AHH3Ws6TJFL/ALs9P6x6XoN/xj9TMT2k1GTLondezeT8tqPEeVf4Vj8v3d/o95La2FvaxfpL61b/ALuPX7e35t+jr6KJG+C29ON84HH4mX+7ezyazxf3niKWs+SrTS/KWg65qHpWvmTWbq5jliji9P0/rmn3f+hxf5EWb32XyeFrceR1vbGo8XT5Mb5Vj1V48+gfDfKU+tPNUlv/ALt/d5j5NO248jy/8ytRfzAlhJH6sv1CWX0pf7z0/U4ZzXtBp/3eNy9PqHzxqUHqPL6kXpf8Wx5yjlvvD/nGX8jP0OkXnDXLD0tY1OKOSKKT/j2j/wCa853WajxXpez9H4T7reOO3g/d5g5Hc43y/wDnT5t/Q+jX/py46f8AetmT91jfkv5j1y61zzBf3kcv+jxS/uv92Z1Gnx+E8XqMni5H1doFjJcad5NvI4v+PWy9WL/nnnpuj/xbG8xk/vH2RBPdf6L+j7r6r9V/vf3vp/8AGkmaLI7F7V5R81arJ6Un1+1/dfu5YvrMfqS/9O+aHWaNzMeR6zPPqscH1j1YpY5f7r95H/zQuaZyXmHnXR77WNOure4tbW6/31FJHH/wv77M7T5PCTkfD2ueWXt7u6j1jQbWK3/5avSj/wCNXkzoceTxWjw3xl+bGjWnl/XPTs4vSt5YvUii/wB95R2guNjnlyT1P3f91J/urOayNj27R4II0ikkzI0+Nx8iT+cUjktJZJP7v0szGl93/lx5c/Qfkryl5fki/eWFhbRy/wDGSSPlL/yUbO50ePwtPjcDI+qrS1j0+0sLeP1Yo4oo81WTJ4rl40+sbuOOeK4k+qyxxf78zDyY217xoCQXEcv97F/uyL/j4zntRjcnGmkk8/p+nbyxS/8AFXq/vP8AgZch4bY8q8/2MGoWvqappcV16UX97/nyzO0eTwmvJjfKuq/l55c1z1ZNP9WwuP8AkZHnQ49QviPm7zHYz+W9SutPuJfVki/d5RrNR4TkY0fof164sYpPrX1Czll9T1Y/T9T93nJ9oajxcjfjVvMGnQXnl/XtLklll+v2FzbSyySep/eR5gq/JuPRtS9SWP6hL/ov7uX93/vvLvEcfw1L6rfevFb/AFWX6xL/AHUX+7Jcs8TGvhvqX8tfyPgvNOl8waprNr+nLWX0rryHe21xZ3Ft+16/qt9v/jHwzTajtTGnxH2lpv5A6VqnkOLUI7+/l8yf7titvT+r/V/5eP2sx8famRr8R8v+dfLPmDy3PLHJYS+nF/e3/wDuv/ZZn6ftDHlXxHlz3U8f+kf71erL+6i/33meyQEF3+kLv0/3X1j+7+q/8V5RkyKymx8pf3smuS/u/wDdVrbSen/rerLmh1ntB/yjsfETS0u/yW8vz2txqGlxS3EUvqfUJL68vPVkj/4qx0+TW6n+gvrVfzC/5yk1m8tJdD8p2H6Ls4ovTi/3XH6f/GJX/wCJvmfp+y/9UXw3yNqOq6lrF9LeapdS3+oS/wC7ZJPUzbY8fhMlGRE4fvP3v/FWWNzcFpYx/wB3axfvf+KsHiK9k8v+XILjR7W4ktf3l1/vzNVqNZ+8dzp9H+7ZRBof6P8A945fqsn93+7k9PMfJqHLx6PIgJNGkkT++9KT/iyPK/zDZ+TyJp5Z0a70PzdoPmCO69KSwuopJZY/3f7uT91L/wAJJlmTJ4rgajsvJ4b9LLGd7i09T1fVj/4rxxvJ5EXJ/o/pXFvL+7uovT/5tzMQgNRg+sQfWI4v3kX7u6xVgV95VsdYtLrR9U0b6/p91/uqSP1I/wB5ms8NyMeR5L5j/J39B6HdaX5PurXS47//AHvupIpJLj0/5ea8scePI7PH2p+7fN0nkS68r6j/ALkIrXzHZ/7tiklkt5P+Cy/JkZ6fUY8r/9Lwn6fqf7tlizSPUeG3+8jj/vbqXLnHVfUurf8Au/7z916uDxE+GhJJ77/fuPiNnht+pfSd/wB32wr4aj/pUn7uSX/kpg8RfDRUc8+Q8RfDeOeY7qe81G//AN1elL6fpZscbosn94xL2/5JZkOOpfHzxVlvkj1P8R6f6f7qSL1PV/5F5XqP7ty9F/ePeOc8f95Dmq8R3vhud/8Adf1SL/i3HxF8NCyc/wDll/ef8V4+IvhvG/MeuQXF9f2/1X1f3vp/77/u83Onyfu3m9R/eMOd5/3v7r/duTa1H95I/wDur/irIKyeN54/9Hki9KSX0vVikyDkJNfalP8A7z2/7r0v72XHxGl+tP5La/da5+V3lzUNUuovrH6Ljj/df3cUcf8ALms1D02jx/u3qqfmNo+h6jYeX5PVluPS9SKX/fknqfzZDxHL/LpN5g1LVfOF3qml28sUtndRSx+l/uyOT0/5sceTJ4jZ4ePw3yDqUF1Hd2sdx/vRF+7uv+Mkf2s9x0+T92+R6jH+8fXPl+f6no9hb6X/AKLJ+6/e/u/7v0/8pJM57Wfvcjn43qGjeY7r/eO81T93L/vuSSST/mTmtyadv8R7x5cuo7y09OT1frn+/ZPTj/5NZodRj8Jz8aaz/VY/3npRfWIv3kXqfvJP+GytXl3mPUYLyCX97/zy9PNnp8bF4Rr8djJBdfWIv91S+rLJJ/xXm2xq/NzWbSx8v+ZrXzBHaxX9vpd1Fcy2Fz+8jl9PHtjs/wAXH4mNlo8nhZHr/oa554sZfPn5kazf6D5L9L6xYRXsvp/WbeP/AH1F+wmedZMf+Tezx5P8o+c9Y8zWnmzXP9xcUVho+l/6No1r/d/u5P2s2Wj0/hPPazUeLkTOCD4PUk/4x5nuvef+arGD0/rH+7Iv91R5XkV7J+Qv5jSafP8Aoe8l/eWv91/xZHmp1mndxo9Q/UX8ufPEknpR+r6tvdf7qzEx5HOyY2G/85e+RP8AFn5cy+YNP/e3nlKX9Ixf78kt/wDj6/4TNlo8n7x1Osx/u35gQWnwep/yVzaulYRr6f7lf+eUfq4cbkY30D5V8x2Mmj2Edvf/AFXULWKOP95L6eb3Gr6R/LLzNd3E/wBTvLqwupJf7qL93+9zU6zG2eI+q9OgvuEUn1W1/df7q9L/AK+5ovEb0l846Pfaha/XI9Gilk9L0rqL/fkf/I5ssx6hryY3yXr+lX2jz+nJpcv1f/dUsXqSf8aZ0On1HiuJ4byDz+/1O0tY/wDi31MztO0ZMb5p/MKf1L/S/T/5ZZP+Tma3tT+8bNPjefepJ/vrNS3qvqPJ/urFVKNJLiSK3j/3b/dZBsx42UadBdafd/WLe19WT0pPSl/31lXiN/hsi0rVZP7uOL0v3X97/vzLWCnfXTyT/wDGL/dWVKn3kOSSTzPayf8ALLFcyf8AJP8A5uzddh4/8IcPV/3b6I0bWbuS6ik0+P8A0iL+9i/vPVztPDdM+x/y58/65o2m2Gnx/WrWzv7q2i9WO2+uSWUf25/3XD+TOT7cx43e9nvoLR/P/m68tbCT9A+rbyxW3q6pcxyW8ctxcWdpL+6i/k9eb95nLu2/L43jf55+vrljLefULX1NLlubbWbq2kk/d+ncXNrAyxcP21s3kza9l9oeFkaMmj8V8C6rrOuaXdSx29/f2En++vrMn+t+znU/yhj/AMo4n8l5P8mk3+P/ADV6f7zWZZY5f3XpXPp3H7v/AJ65f4ePK4n7zExJ76T/AH7+8/3bl+TI1+G/W7/nCbydptv5A8x+ZJJfS1TzHdfVov8Aiu30/wCFf+H9TOMyOS+15/rcdr6d5F6vpf7t/wB+5WrxXzB6FxJf29vF6X+i+ph8NX5xaz5j/wBBlt/0pLrOoRSyyXV/6f8AvzL9Q42N4F5j1h7ieL1JfVzEyOR4aV/l5+ZN95D83WuuWd1LFZ3V16d/F6n/AB75iajT/u3O0eo8LI/bjyP5jj1zR7DVP0zLdW9/axyRRSf7qzW43dZGb6z/ALkNOv45IvrUctrJHLFJ/vvHI4+N+DX5r2N3+W/5jeY9DuPVi/QN/wDpHS/U/wB228n7+DOg0eo8XG89rNP4WR++mh65Y6xptrrGly+rb3UUUksX++/UjxyY/C/vGGPIyf8Ad3EeYre8D/5yItbqz/KTz5qmn3UtheaXYR6jFdR/3kdxp9xDPFL/ALH08r1mT/B8js+x/wDHcb4esfPk/wCcGlRaXJ+ZcWg6xpf/AB1LqP6vb/u7i3+KzaCX4X+P+8kzj8eoyYv7t6jUafHiY55j/MKPzB518kaPp/6U1mz0HWf3uqR3MlxpcVv6cNr+4+D4/wBt/Vkzbdj4/C1GNx9Rj/wfJ/UeJT3fpzyx/wC+pf8Ak3n0C+TJe+ov/v393iqP0OCPXLu6s/7r0ovU/wCReaHtj+7bceN6h+Vf5NJ5o83Wusapa/7h9Gl9T0v+Wm4j/wCNM897U1Hhfu3pey9P4v7x+h1pYwaXB9Xji/d5zWR6jGxPXNV+pxy+p/dxZU3vzI/5yX8/x+nLZ28v+kXUvpxRf8V5m9n4/wB463tTUPjfQ39T+8i/5651mnecfc3keT/cH5Xkk/u/qtt6ud9o/wDFsbzuo/vH1B9etecVxZ3UX1eXNT4bnY8ic6VrH6P1KKSOWL0/92y+llGTH+7bMb6R0bVX1DTfq8ktqfqEv/JOTOW1GPwnZY0h8xyR28H1iS1i/wB93X/NWWY2T5381PBcTyyel6scv7r+9zbadXwr+e+jwXGo2slvL6skUX731Mv1Gn/NY2nJ+6fPulSfU5BHnL5WxmX+I/q8f7zHHkXw058s30fnDzj5S8t/9XTVLaKX/mH9TlL/AMKuZ+jyeLk8NxNRj/dv1KkkSNP3f+6s751KrH+ZV3pUkVvcRfWo4v8AduYmTT42/Gy2x/MbQ7z0vrH+iyf8WZR+TbX0t5H1yxvJNLks7r93dRen+7kznu0NO5WN6DJPJJ6v/H1HLFmA5LCb6+T0JY/7r0v72LMvHjV5Lqtr6jm4t/S/4t9LM/Gr4O/Mq+e88zX8n91+9k9L/nnmH2w5WnQmm2MFnYxSap6UXpRfuv3mcxkyOQmj+p5ggls9Di/Slx/dxRRRySSSSR5Wrf5e/wDODfnHzZqt1qn5iX8Xk3y39akktbC29OTVLm39T/gIMr8TI3fl33X5Z/JP8q/yj0qW4/L/APL6wutctYv9Fv7n05NQuZP8q8n5ZR4be+APzQ8uXfkPzPJeR+Y7XVLzXpZdR1S19OSP05LiT1Wi/e/yZodZj/eOi1H949V8gfnhodnaRafqnpf77/dyfu/+GyzT5HHe6QQflr54g/vYvVuv72KT/R5I/wDk5FmX+Xx5W54h+Yf/ADi3puoQXVx5bisL+4uv7qK5/wBDk/2U8HwNj/hGL+7V85+av+cdvOPl/wBK8s9Bl8uelF/vfbW0mqR+p/ky82/4fH85k/ymNXxv5tk8zafqMul6xLL9Yil9T0vUk9OT/VzbafHp/wDJt2NiU8cn1qW3uLX6rcRf8eskfpyRepmdjbGL3z+nfXUf+6/Vy1pUuD/8Yv8Ai3FVTm/qfu/7z/fWLcmFoj3EkVvH/eSyxRxZUzfVVrY/o+xtY/8Alli9P0pM596zH+6xqvD1JPU/dZX4bZ4iFnSOT1f9+f8AGXHw2fiKv+/Y/wDfv+7f3eSYeI+vvyBu/wBOabf6feXXpfob95LLJL/x7yfzZLT5PCeP7U0/hZGW+YPNulaffXWj+X5YtUt5ZY5Pr/8AuuKSP7XpZZk1jqWR6V5jjjsfq/qxS+r/AHvpxSSZV/es0vvtcsef97FF/wAVSyZZ4jBjt1Pa3idPVyzxFYFfeTrHUJ/U/wCSWUNj/9Pw96fqP/pEvpR5qceN3viI/wDcSfu/VyvJjcjHkUuH+6vV/eYfDZ+I76j/AHv73+9/3VJj4aqP1H93/eZYw8RVjtP+vsuDw18Rt7WPnj4bXk1DxvzjY/U9SuvT/wCPr95FF/xLM7G6XUf3jz70PU/7C5kNCl+x+7ixV6X+Xn1H9KyyXH956Xp2v/GTK9Rj/duf2f8A3j2SSOOT95HL/wAk81DufEUfh/37kvDXxFN/3cf++sfDa/zDwfzO9r9euo/qsvqer/e5tcbzeT+8YukH1j95l7Ft7T1P924snoGuabBH+j/TuvrX+i+n6v8Axjyly8iVQeVZP3UkkuTcZ92fk7BfR/lldapby+rZ+V/3V/a/8u/qfs/7Bs1Oox/vHquz8n7t7x5x0qxj03yl5gs5fVs/V+r3UUv95HJ6fKJsh4bl40JqXmfQ/K/mCLVPr/pW+qWttexf8xEf7qXK/ES8N1/UrXUPMGqSW/723ll+sxf9HHxZ632HqPF0WN817Y0/hah7dp08f6O0u8jli/uoo/8AkXjk/vHHxoq61xLe0l/0v0v+Sf7vIeE2st8sfmpodun+99r9csP3n7yWS4kkjzH1HZeRux6h7wnnzRry1sNYs7+K6t9Zikk0v/dcfqR/C0Tf7POfyaPJiyeG5/iPlX8yvzb1GO+urfT7CW1uIv8Afn95/q8c6TR9n/u3EyZHyrr/AOaPmbUJLq3uJfS/4qj/AHebPw8eJo8R4tqusz/W4riT97HFLFJ6X+/P8ls0vamo/duXp/7xIfzN/NjzH+ZGq/WNQl+q6Xa/u7XS45P3f7vOLx43c6jtDJlQHlmD044pMvdeze7vkt/92/8AGXLMmRXn2sXyXkfpyf7qyjJkVhum313o+qxahZy/6Ra/7tyDLHk8J+hP5SfmN9ctLC8s5f8AjLF/vvNDqMfhZHpNPk8XG/Q7yxrmlebNDl0vUPSlt7qL07qKT/dnqR8XzLx5GjJjflh+a/5c335aebtU8t3EX+4+X1LnQbr/AH5Zyf3X/AfYbN1p8nivPajH4T591VI5L6X/AH56WbLT42vGpQR/8W/vP99ZsGxkelalPZzxenLLFJ/xXmN4WRz8eTG+3Pya/NDzVqH1Xy/capLdSS/u7W6klj9SL0/rDek3q/a5/us03aGj8L94zx5Mb6Wu5/zFuJ/Ts7X6rZ3X+9Utz9Xkkijj+o8lVYn6y/6Rml8Rt/dvm7zx5S8+WdpdXlxLfy6fFFHH+9ijjkik+P1ZV9L7SZvey9Q6/WY3yXrkGo3k/p6hL6u37q6/3XnS43WvG/Pkb293pfqS+r/ov+6/+MmaXtT+8Z6dgaZrXIVf+K/99Yqn3ly1kk+tahJ/xjizE1Dn6PGzP0/U/wCMcuUOVkSqeSS3n9O3/derF/e5lY3ByY0LOnppFiweg/ldB9c1nVJJP3vpWHp/8jJM6L2fx/vMjrO0P7t9aflXpqWb395cRRep6sccWdJ2g4OmfSPlzWdV0+eL6xFFdW91/exenHJ/1RznsmPxXZY8j6b8ueY764tfTksP7r+69P1P7v8A55etnPajH4Tl48iK1HVdOkg9O8tIv+MUnp/77/4v9PK/DbPEfEf5r/lP5H9eW80+KXRvV/vbWOL+7/5FZutHk/1RH5jI+YNc/Kj/AEGXUNH1T616X+6pP3f93m98RxngKSP9etbO5/vJbqKP/ff+7M1uo1HhMn7P/wDOGEEd5+Xugx+rLLHa6pfW0XqepJ/x8O3LlmtYvvHWYILiCWOOL/nrHlavlT8w3n8lwX+uRy/X47WKWP6h/uz+7fLFfkJ5c1nUo/KP1PzBF6WsWv8Ao1/FJ/eRSR/9dYf8m1f5R5nqOs/WH/vfSjizDyt7F53jkeWS3l/3VLir90fyIgnuPy58kXn/AEr7rRrGW1/5FpmpyY/3j0Pifu30lJ6clr/o/wC99X/mZhaH54f85wfkXfeaPLkX5keW7X61rnlK1l/TNrHH+8udL/aZf8uD7eDHk8LI16zT+LjQv5A/nY8ejeXLPXLqW1k+oW31DVP9+R+n+1nqOs7P8XT48jxmPJ4WR99QeeNOs7WwuNQl9KO/l9OK6j/3n/5tzi9Rp/3judP+9Tm+n/TlrdWdxpdhqmn38Xpy2skv1i3kjk/ZlXhmBkbnlXmryHYyaV6lvo1hoMdrF+8l02yjt5P3eW6fw/8AU23JkyPjLzxqXk63tL/T5PMevRXksX7qWP6xJ/wvrcM7PR6fUf3nhwdVkyPm++/5V5b/APH1r11J/wAY7O3/AOas6HxNQ4n7thmuar5Ykgij0Owv7W4/3bdXtzHJH/wqY48mT/KM/Dxso/I+STVPzGsNL/vfr9hcxfvP+K4+WaX2g1Hhadv0en8XI/UXyr5csdDsYo7eL/dWeXZMnivYY8fhKuuarBZx/wB76XpfvMxMmRy8eN8b/nL+bem+X9Ouv9K/dxZRp9Pky5G/Uaj8rjflN5x8x33mzWbrVNQl/wB2/wCixf8AFedRp8fhPJ6jUeLkdoHPnL/yVizP07iZH255Oj/51HQf+YWP/knnoXZ/+L43n9R/eKuq6V5n1CD9IaXLFFH9a9P95JJHJ6keWajWeEunx+Kw3UtR83aO8UdxLdRSf79t5JJI/wDglzHx9oY8uNvyafI+lvyd/MbzN+ldL+sXV1dWd1FJp2qRSf7q/d/upW/1H4Zg9qaPHlxuXp8mR6r+Y2q+dY9Di1S3/exxfu7/ANP95/d/ZlzWdn48fiOdkfEeufmH5ms5/T+v/u5f7rN9k0+NxPzGR5V5j8z3WoP6lxL6tx/v3MTUZMeJf715V68f16WSP/nrnF6j+8c/G19a9SPMVXt//OO9il5+ZsWqSf3flywubn/npJ+4X/k5m59n9P4uocDtD+7ffV9r8dv/AHcv7zO+/Lup8RkepazPH9Vs9Y8rxazHFF6cX1L05Lj04/8AiiX9/nL6zI7bTsIe70C4vvTs7+LS/V/48NR9Szki/wBlPyj/AOHy/HrMjZ4b1/8ALnUbuzutGuLeX1f0Xqn7397+7/vMv1GPxcbRjfSOq+Z9Vs9Ov7yP0pY7WX/df++5PhzRY9Pj8Rynjd3+aklvPLJcRfu/92+nmz/Jqld3+ZOlSWsslv8A70S/3WP5NyMb5p8xpaXnq3H/AB8er/e/8ZP9XMftjH+7bMaK8lfltJ5w1yws7y/li9X/AH1F6dx6f8/KX1Hzgcmodzj0f+qP0O8peTvLPkexis9HtYopP923X95JL/rS5UhPr7Vfg/dj0sW3wnl/mPzrHpcf7uX61cf7qijynJkb8eN8teeLry/5knlvPMEX+5T/AHVfx/3kf+T/AJea3J+9bMmjx5XxH510q+0uS6uNP1S1v7OL95+8/wBHkxx6d0uo7L8JiXlH8ydV0ueKTT7+WL/jH/d/8Dl+TR+E6nJjfZvkT88/NtvB6lxo0uvW8X97FZXPpyf8iGyv8wuN77o/5/eQ9U/0fUL+/wDKWof7tivf3cf/ADMzIx5GzxGT3eleRPNklrrkkel6pqFrL6ml+Y7L0/rEcn+t8S/8Hk/DZPin/nIH/nF7X/PHmaXzx5T1mwl1S6i9O60u5i+pySSR/Z+L7GZePWeEy8R+ePnHyB548n6rLZ+aPK9/pckv91LJHJJHJ/z1XM/HrMeVixKSD00/eRelJ/xZ+7yfiKqRxySf7q9X/jHhVnHkfSpLjX7X1IpfTtf3nq/vP915j6zJ+7dh2fj8XI+h/qMcn7v97/xi/eZovzD0P5fGqweTru4/3nsLqX1f9+x/81Y/nGjJ+TxMosfyr1y4/wClXFFln5jI4mTtDRYmR2n5Jaj+6kvIvSj/AN2+l6eD944mTtjH/qb0HQ/y5tfL8Esf1r6rHdel9a/eSepLHH/NhyY8mX+8dTqNR4qcR2Pli3f05NU/ef8AGXHHp8biKr33liz/AHnq/wDJXJ+GqWX3nHy5p/qyfVfV/wCMf/FmWeGzSb/laEHOW3t9Ll/4q/e5Z4WNrZRo2v6jrHpf7hrqL/i3/rrHw0v/1PI3wSf3n93nMvZqUnD+8jl/d/8AMvFVL+8/3b+7xVX4f8ZZZMuVbHAkn95L/wA8smwd+4j/AOMcWLXkQEkb3EnqRy+lH/vrL/7pxP714j5/tbuzvov3sstvL+8tYpMz9Pk8V0usx+FkecvA8n95L+8y9od/xXH/AHkWKs38gQPcaxF6f/HrF6ksuOp/u3L0f9490kjg/wCLfUzSO9ajg/efvPVyXhsMmRAT+vJ6v+6o8yv7pxP715f50tYLOSwvPS9W4l9T1fU/35lmnyOJrMfhMc0by/qvmB/9Hi9KOX/dsmX+I4nhvQf+VQ30kfqfpT0pMfEX8uk0+m3ehyRaPrH95axf6LdR/wB3LHhYppaQR/7rl/55Zcr65/I//ch5K/MHy3HdelcXVrJ6UX/GSPMHWO/7Lyfu0f5V1HVfOn5T6zJHf+r5k0u1+sWul+r/AMfGnyf3X/BR5g5HZY9R4uNi/wBbTzB5KtfNEkv1+TS/SuYopP8AdVvJ/e5XkbPE8XGlfODUJ4ri39X97FF/ur0/3mek+yeT/B3gfaTH/hCKe68x3Ef1PR5ZfU9KT916vp/3f+tnS5MmN0ONhs+j+bY0luNQuopfV/uovrP97J/xl/u/+HzWfyoXP/LpXod2+n30Un6UsJZJZfT/AEXHc/WLj95/xizIx9oeLk8Nryad9faV5qg8hwRaH+6uo5ZfrMt1exepHHcXH7MS5Xk0f5r945GPJ4SaeZtR0fzZpst5Ja2F/qkUX+i3Ukf+7P8AKX93/qZiY9PkxNn96+PPMeq3V4ktnH9VsI/92xW1tbx+r6f+Uqcsz8mNqeK6z0lzQ6tyMbzD0/8ASpf+KpfU9KTOXctllpfR28EWLJufUTJ/eerj4apNJP6j/wB7/wAYsgqQzyfvP9+4q9k/KHzGmh65a6fcXXpaXrP7v/jHcf7qyvWY/Fc3R5PCfrb+Tt8n+88n+9Hq/us1undzkeyfmN+V3lX8zPL8ul65ay+pF+8sNUtvTjuLaT+aJszsbg5MfivyD/On8sv+VZ+dJfK8eqRazH9Vtr21v/T9P93Jz+GVfi/33nS6P97jdLkx+E85tL660+D6vH6X1f8AvPSkjjk/4kmZ3htfiJppuo3d5P8A6Ra6X/vyX1LKP+7j+L9nKMnh4mzH+9yPbvKPmPQ47uK40fS7CW8tf3n+hep+6/4TNLqNZj/1Rz/yeR9h+Uvzb0DzJPpej2fnLQZdcupZLaXQfrMf1j1PT5cPS4fy5psn943/AJfJ4bLdV8s6reQSyWeqy6XqH+6pY5JLi3l/yZ7WVOODxGD5Q/Nv8rp7OSXUNHi9K8li/exf8e9zJ/xVnS9n6x0uox+E+APP8k/6VtY7i1ltbi1i9OWKX/jJj2pk/eM8bA44/j/zj/u81rYivTkuJ4o7f976v7qLFnjel2ljHbpFbx/vY4s1uTJ4rusenR3B4/3n97/uvIL4aGng9SP1P3X1iLLseRhkxscf/feXuA9k/Ki1/wCOzcSRfu/3UcUudb7N4/3eR03aj658pfVP0PL6fpfWPV/exSfvP3ebbWf3jiadmX6S9OD1P3X7r93mB4bmPePy88z+p9Qk/dep/vNLLHc+nml1mncnHkevT3f1dPT9WX976npep+8/u81TmPJvN13Y6pYy/XIrW69L/fkf93/wWZ2nxq+afMenJZ2N/caf6UUcUUknpRy/8RzdY8jX4b88LeSeTzba+pF6txFdSSRRf3f93mp7Q/vGL9//APnHNND/ACn/ACo8r2+uRX/6Q+q/Wb/6tY3Fx9WkvJPXlX90n+VlHiMvy+R9D6V5x8necIJZPK+vWGsyRf3trbSf6RH/AMZYP71Mn4bXkx+E+X/+ciNcsfK/lm/1DVP7u19SSL/jJ6eLF+Cujedbq81XzHJeS+rJ5jupb2L1P7z+X/iGUY8jHw257tJPV/356uBsSt5P7qTFX7jf84xearTWPyo/L6O3l/0e20aLTpf+K5Lf91/xrmq1H9477H+9xvqWD93J+7l/0f8AvfSyCEffPBeQf6RFFLHLFLH+8xV+cX5m+StN/LvzHLoen2EUWl+l9Y0a1/5d5P8AdSf8Ys9M9n9Z+a0/9R5DtjT+FqGR/lz+aL6X/uPjl+v2f/H1o1z+8/5Fc8e1Oy8eVr0eo8J9IwfmxpVm9/Jp9hpcVvaxS+rF6vp3HqR6fNff3C/5MOcRqNP4T0uPH4qff4x8zawl1/uLtbC3il9SWwktpLi4ls/rlsq/Fzj4P9VuPU/18xMeRfy+N8efm3+XPma49XWI7C6utPuvTuZbq3sv95o5JLuL0vS/54x/8HnQ9n9sZP7tryaPTvh7WNG1yOeWO4sJYrj+8/u83uPUajxFyY9F4bDb6DVbf95JayxR/wC/fTzP1GTI6nGzz/nHrVZLf89/y5t/7r6/f3Nl/wAjLO4zk+2NR4uPw3Zdn/3j9fNc1GPS4Iv3ucZkehx43xR+b/5sWul/X/8ASv3n+6osxMePxcjl5MnhPzJ/MLzrqPmy+9S4upYo4pf3UWbnT6fwnl9ZrPFYvY2Pqf8AGT/dWZ7iPpv/AJxT/KuDz5541m41jRotU8t+V7D1L+K5j/0eW4uP7iLKNRk8Jz9Hp/FfRnmfStN0fVdU0/S7CKw0+1/d2thH/dxfu/2c9J7Dyf4FjeW7Ux+FqMjA0sbHVNNupLi1lluIrr04pY5biP8Ak/308ePamRho8aFk8q2McH+9WqRelL/e/pKS3/4lNJnL/mMjtfDZl5OtZNH0O6t5Nelv9QurqWS6v/3nqf3acf3v7znnQ6PJ4uNxcmNlvkrzxqNxYy2eoWv7u1/dy3X7z0/U/wB9cWy/WaPH/k10+R43+YepT2+uapb/AOgSx+r6kX1m2t5PT9T4uP2Msx4/3bPI+adW+3Lml7QXGwOSf077/mbnL5P7xz3ep6mUMn1p/wA40WP1fTvNuuSf3l1dRWUX/GO3j9V/+Tmdf7L6f+8yOn7UyPS/MHmP6vfepH/x6y+p/wAi87v/ACbqcaF/5XbpXqSx6hYXVhJL+79WP07iP/kV+5/5mZwHaGP949DjZ3B548s+cLX9D2+sxXUd1F6UVr6kcckUcf8AvpZ0j4f7C3zF/eK9R8uXUGl+XJbezlurWOwi9T/Sf3cnqf8AFrRZ1fh/3br3rXlXzbJcaHFeSelFH6Xp+r/uuSOT/JbNbrNP+8czG8R88a55cs9c1nS5Lq60v6rL+6uo/wDSI5P9j+7fM/T6fJlxrkyPG77zilm8sdvdRX8cX91dRepHH/wLZXqMfhLj1DEtS/Ma1t/3l5+9k/31H+8zk+2NRk8Pw3bdn5MfiPsP/nF7UdS1jTte88apF9Vj1SWKy0GWX/dtvb/3v/JTOI8Pwsj0uT96+ltV846bp8HqSXX1q4l/uoo/9+ZZ4jX+XYHqXm3UriD1JP8ARY5f95bX1P3mV5MjZ4byDWXvrhJbiS6l9SX/AHbmJkcvG+bvzGtPP9v5Yv8AVPLcUUtx6v8AoFrJJ/pEtv8AtSquZ+j7P/ymR1ms7Q8L+7fnjrmv+Y9QeW31i6uvU/u5bD+79L/Y5svDdHk1GTKq6N9akSK3s4v9Ii/uvT/vMhkV99fkZfef/L9p/pF1YXVndRenFa3tj9Yji9T9r7eajJjxox6dmXmb8pPzN86PLqFnrOg6p/vqwuYpNPk/5Gr62Q/L5GGTTvFp/JH54eT57rUNP8pazYW+l+pJdX+nXNvcRx+n/N6E3P8A4THHja8mNkem/nb+Y1vpsseoazFLJL/dfuv9I/56/s5qdZ2h4X921+I8+1HzVquoT/WLy/lupJf92ySySf8AE3zU5MmTKySGSeS4f93+9/3XF/zzy/Tqq+nrEccX+iy2scv+/P8AduX+Grku9Yt3/wBH1SW1ki/5Zv3eQ8TwmTKLTz/5q0+OL09Z9X0v91XMUcn/ABJMnk1CvQdD/OnWY3it9Q0a11SP/ftlH6cmHT6hfy+TL/dvUIPzU0q4j9T+6k/31Jm58Rsydl6j/U0r1X8zZI/3kcvpR5Zj1Dh+G8v1n81Hkk9P61FL+9/usfEbPDYbdfmV6n++snjZPQfKuj+Z/Mmmxa5efVfLnlv/AKv2rSx28ckf/FSt9vIfmGPhsyk1n8mdD9K3j16/826hF/vVLZW0cdv/ALGWV8H7xfDZRY/mb5As09S38mxf8Zb259T/AJNQ5Zjx5GtNE/PvydHH6f8Ahywurj/llsoriT/iOPhtmN//1fKH1RJP3f1A/wDI3Oe/dvX/ALxSeB+fp29hF6f/ABlx/dsP3jktX/df6BF6n+7f3mP7tf3iKkg/dxenYRepln7tj+8Qs/8Ao8n+8sUX++svx48eVxsmTJiQrz/vP95YvT/31/uvLGvxcik/oU9SOKL1P99ZXkZvPvzDnnj0qKOOKKL1ZfTll/vP9jl+ncHVvBvT/wCRn++szHWt85I/7uL/AIyy+nk/FV6/+WXoSWWqSel/pHqx+rL/AMV5iah2fZ71B3g9PMVysmRC+p/uyOL0vViy7+6aP3mVL5P3fq5DI3sD83Rx3mnenHF+8/vIsnp3E1DOPyhfSrjTpY/ViivLX93L/wAY8syMMbPNY84+WdH/AHcmqRS3H++opfU/4jiuTI8Q8x6jBqmsfWI4pf3trF9V9TMjG4SnAnpwS3Ef7r0suVnnkD8ypPy/1yXXI9Li171bWS2/Rcknpx+pJ9mX/Y5RqMfiubo9Z4TLfyZ83QaX5qv/ANOa9FoOl6zLJe38v7uOP1JJP3vH1cxMmnc7s/WJp+XM+j/4m85aPb69FF5biurm50u/uf7u5t7iT/iGQyady9HqP7xiX5c6zdap/iOO8uvrX1C/+r2F1/y7xx/us9C9l/8AFniO3Mni5HoMc8cepWtv9altfrXqx+rbSfV5P+CzoMn926nH/eJXP5f0O3n+sXlhFL+9i9KXUbmSST0/g5N+/eSLOM1Go8LI7rGhZ/NXkfT54v8AStL/ANFl9S1ijtvUjjk/4xWvLnkMeoZ+G9Qn1XTfOFp6lvdRendfvJZf3fqR/tfZzr9PkcHJjdda5a6PafU7eWKWSL/eWL93/wAlch/et+N435g1zWI4/q8d/wClZ/vfVij9OP8AvP8AVTK8mNreU33D1M1OobcbybWP3eo3VvHF/vuT/kZHnL6j+8c7Go/WpMrZO9d5MVb9T/df+68gqkkHqel/xl9PFWUWNlPJ6UkZl9SL+6ybHxH6Mf8AOP3nGfULGwvLiX0tUtZfqV//AMZI5OPLMDw/3j0On1Hi432Ra/nF5f0fUpfL/mSX6hqHq+nFFJ/vvHxG/wDLvm78+/yP1nzxrMv5geT7qLXo5bWP1dB/u7iKOPn/AHH7L5s+z+0PC/d5HW6zR+K+D9V0e70+eWzuIrq1vP8AdtrJH6ckX+xbOhx5PFdFkx+EpaNB6lxdW/8Ax8S2F7HFF/0bvmB2p/i+Ry+z/wDGHt2peWL7yvBpej+W9Uii1yW1/wBK+rW0f7yO3j+L91z/AG3kzznHqMeX+8evyJp5Z8sQW/nXyH540+/i+r/X/wDSovS/u5JLeZf739v48yOz9R/hHhsNT/dvuHR/Mcd4kUckvpSf3Uv/ABkzc5NO81jyKWuWsF5BLHcWsV/Zy/71Wsn/ABJcceRcmN+WH/OV/lyx8t+fPLn6Pl9Wz1TRpbmKWT/iu448Zcz/AMx4riY8fhPmmCP4/TkxVOfLiR/pmL1P7uL1JP8AknmPkb9P/ePRndP9+/8APLMHw3beIpfWo4/925YviIWS79P/AHb/AHX+6sfDYeIkN1w9T1P7qOX/AJJ5lOBk5Pffyvg/3B3Vx/y1XUn/ACTjTO49m8f+Dui7U/vGePaaxeR3Uejy+lJaxepL+89P93m21GTwnEx4/FYv/iDzjocf+5C6ltf3vpxS/WY5P+TT5gY9ZjyuX+Xeg+SvzX8wRx39v6sV1JF6ckXqR/77yzJjx6pceTJifcP/ACsmSTSv0pp+ly+ndWEWoxf779SSP9+ucv8Ak/3jtvEfN3mP88PTupZPqEvpy/3sWbXH2e1/mXmmufmxZapY3VvZ2vpSXUXp/wC68yPya/mFL/nGLQNH8yfnppd5qlhFqltoOl3OoxRSf3f1yOSGKCX/AJKZqe3PDb+z/wB7kfrvqt8lvpvqf8is5rI7rHjfmJ+f889n5m/xJ5furrS/MFrL9Wiv9Olkt7iOT1P9+xZiY8mTFk/dt+s/u2EfnL+dPnvzB+S1r5f8+X/6U8wXV1HbWus/3clzb/bb1+P7apHmy/MeK89kx+E+CZE9P95H/eRZBqT9Lt5PS/5GZYqr6n+7PV9XJsX3r/zhb+aKeX77XvKeoRS3Vv6v6R0u1/5JT5gaz/VHddl/vf3b71u/ztjt9Sis7fS/Vjv4vU/ef3n8ua3847n8ml9p+c2s3F3Lo8lhF+6/urr/AIryv842fk8b50/PPzprPnTQ9L8wSRRRR6NdfVorq2/33cfzf8i87T2L1n+EZMbzXtRo/wDB/ESvyH5f06TRrXzBqksstx/eRRR/8V51+s1mT+7eT0+nfSPlLX/KVvd/XI9Lii1T1Y5JbqSS39SSSOPj/PnJ6zTu2x5Mj6CsfOP6UtfrFvYf8Zf7yT/k1DJmmyY/CcjGgNV1m+uPV9O1/wCevpSf8bccDY+bvzK0DVZJJbzT7C1ik/vPVjijj/43zdaPWNfhvn3WLWeSxutP1i1i9SWKWOX+79PN9jyOP4b4t8j6+nlf85fIeqSfuv0X5jtvV/4xySeh/wAzM5vthy9H/ePuH82/zpurzUpdL0OX1bj+7tfTzkvD8V32TUY8T5Q1jyrrOqereaxL9auJfUk9LNtp8bz2s1HivmTzVpv6P1KKP+6jl/5l5l5Mbj4050qD1I8cbJ+vn/OK/lzTfKH5QfpCP97cX/qajr0v/Fkn2F/2CZqdRk/ePVaPH4WN4Z541ix1TVdZ1TT5f9DupZPSz1j2c/xLG8D25/juR8oebbj+9jjx7YyNGjec/pXVbP8Adx6pdRer/vuSTOPyO1eofl75/wBSs5JbPXLq61Szl/vYrm5k9T93/KzZuux9R/k2jUPc4PP/AJZuP9Is4rqWSL+6tZP7vN14fir4mN5z5j8x6rI8txJLFdfWpf3sUltbyf8AJ1MfDYZMjxvWP3kkv/Fv++80usZ43l2q+pHdfu/99Zy+o/vHPxobn+7yhk+oPyy/MPyr5f8AJVj5fk1n6rrHq3NzdRXP7v8AeSSfsy/ZzuvZvWafS6fw/E9To+0NPky5HaxrL3Hq+nL/AMWZutZ2h/qbDT6d5xfSSep6n97JnJ6h2WNLPXk9T05Jf3f++swPEZ+G+tPy5/Maxt9KtdL1i/8Aqsf93FLJ+8t5I4/2ZVzt9Pk8XH4jrfD8J7mnnvRrOCK4/TMWqel+8tbCy/35/lN8OV5NPkcvG8W8x6rpWualf6hJrMul6pdSySelex+pb+nJ/wAWwcv+IZn6fxMTi6h4tquovH6sccv91/yLzA7Qa8aA8s+XL7z55n0vy3p8vpSX916ct1/uuK3j+KWVv9jnnXbGo8J6TsvT+K+6/NuuWvlODyv5T8p3V19T0aKPTrCwj/3bH+02ctkewx/ukdY+f9Ht5Pq+uS+rqn+6vU/u4/8AKyCUwfXP0o8V5HdRfU6/6LF6v7zK8iGL+ePNsej6PdXlx+6/den/AM9Mf71cn7rG+RtV/NDWLz/Q7eX/AIrzbeJ4Tzbzm+0NPMEnqXlr6t5L/u3/AHZ/wWQ8TIjJjZ55D8s6Np+pWEd5FL+j/Vi+v/Vv96PT/wCKuXfBkyLjxvoK1fWP0df2/lu1i0+4+vxx6Xf3svqf6H6fxeqq8s57UZNb+Yx/zHL1GPH4f7t6hpXmP819DsYvq+g6N5okl/3bZS/V5I/9aKXM/wATUYv8m6nJ4jHNZ/J381PPk915g8weY9LtdQv4v3ul20sn7uP/AH0qr8GUajR6jVMPDyPG778r7rR779H6xLden/d/WraL+6zH/kfH/qjZ+TfKs/5jPp89/p95oMV1cWF1LbfWo7mT05JLeT0uX7WZ/wDobx/6o4/hpN/ysbXJLqWSP0orf/llj/u8z8fYePFjXw2W6P8AmjHw+r3kUsUcv97F/eW//Atl/wCT8JfDejWOpQXiRXlnL6Xq/wDLTH9c0+X/AGMv71M1uTR418PIn0f6D4f7kNGi0uSX/j/tv9Is/U/4y/bi/wBnlf5PG5en1GP/ACmNNPqPp+l+6i9OX+6lj/3b/wADleTH4T1nZ+THlx/u2o8g5yGnsY7iOWOSL93lTRk0ePL/AHjF7vyXY3j+pHdXVrJ/xl9TLceR1uTsPGgJ/ICXnpfV9Zli9L/dUkWX/mHE/kP/AGxK30DVbjVf0fqGvXV19Q9KOKWT95+79P4fS5Plmnxul1mPwsnhvRtD/L3TecX1jWb/ANT/AIr9OPMvHjcDxHqH+CvLnoWsf1WW69L/AJaZZMvx41eteVdK0fT9Dl9TS4vq8X+6raL0/wDiOUZMa43/1vN31WP91/u2TOZezVfqkfp/u/8Aknlvhr4jvQgj/eV/uv8AduWeGwQs/wC89K3s/wB68v8Ae/8AFWWeG4+TUKUljHH/AHn72SX+9yfiNGPGo/o71PVyptQ76Ukcf97lyvJPPljfapqujeX9Hi+tXl1+79L/AIsy7Tur1bN9K/J3StDtPU1D/cpqkv8Aey/7ri/1VyGTUeKuPToXWdDgjgl9S1i9PLMa5GEeSp9K0vSrqT/dct1JJ/zTk8mNdPk8LGyi0uv0g/1y4/0W3/3Va5Bsx5PFTD/R/fK25qS0jkyCUi1WxSSD1I8WDxW+gnt55fT/AHUd1mbjdbqEJ6f+7JP+vmWuOmsmqySRxW+oerFJa/7y3/8Aefu8WSr+mPUg+p2/93/v3/fuKoVL54/+ZWKo369HInpyfvfSl/dRZNVW+ukkjik/31+79X/jJir038lrv1LvzHZ/8VW0n/E0zrPZv/KOr7UejeY53t5JfTl9KSL/AItzpMn926zG8H1X17ieWST/AEqT+8llk/eZxms/vHdY0m/f/uv9+ZhM2UWOqz29p9X9X/jFm80+o8PG0ZMbKLHzNBbxxSSXXpfusz8faGNo8PIk2pebtN4Sxx3Xq/8AGPMTUdqadvx6fI85n81R/wDHvFLLH/xZmlydoN/5di99fPeT/WJIvS/3X+7zW5MniuRjUY3/AOKsrZK395+7/wB2ZBUdHpzyf3n/ACKjxbk1jg+OKOP91HF/dYMfNcjM9DjT1PTzOde+uPy5vo4/Llh+i5bW1vLC/ufrV1J/d/WJJPVgzT6zJ4WR6Hs7+7e0v+aHlz8wJP0H+amg/oHUPS9O11m2/u/+eUuYH967dJr7R/zU/Lf/AHIeT/Mdr+YPk+X/AHlijuY7fULb+X4fsS5Z4jX4jDdZ8/8AlXzpafov8xNGlsNci/dxX8kf1e8i/wBVv28np9ZkxZP3bXk0+PL/AHj5p1X9HeX/ADBf2cd/FdW/pSxxXX7v1PTuI/5f9lnSZP8ADtO6Lw/y2oTm08xpJdS3F5rMV1JL6f1qWP1Le4/d/FF8X7zgnPOb/wBDeod1/LemRWleZrrS7611WO/sPqdrdfXbqwto5PT9T0+P7qJk+DMvR+z+TFk8TI4+o7U0+XH4b338tvzCj1i0+pyS/vIv3dr/ANkrf5af7rzbazTvPeI+h9N8wfXLX95/vRa/u7qKT/fmanJjcvHkfnj/AM5e/vPOnlL0/wDqzXP/AFEZfp2p8lRp+79P/krlip1oCf6b6n++osx8jk6b+8Za8n7z/k1lTlJfJzybFA+p8f8AzNyTWhZP+Tv+6sWt9S/l7H9X8o6XJ/v31Ln/AJKPnf8AYf8AieN57tD+8T61gg1CPVPrnqy+l6X1X05ZI/3n/PJ48v7UyeFjXT40LHo0n72P9M6pF/xV9d+sRy/8Ek2ch+Yd14bI/JenX1nqt/qGqXVrf2drF6elxSRRx3H7z9uWJUXN72fqPFxuBneoaB+ZN9b6rLpd5fy/upfTitZPT9P+bjmXqOz/AN2uPUMD/MmDQI76KT9F3X1e/ilkllspPTk9SP4fhVkbKNP4jfkfNuq+hbyS/o/619X/AOXn0/U/4TK8mTJiaH0l/wA4Wz/8hJ16SSL93FpcUf1qP/mI/b/4HOa7QyO67Pxv0788a5Bb6VL/ALq+oWv1m6/4x/y/7LNVkdtjxvyN/wCcjPM08n1Wzjlltbi/v/rsv+/PT9P4crxtfamR806lqus+YHi/TGqXWqfVYvStfU/3V/qZlOmSW6g9NP8AfXpf7qwtLdinqabLJ/vq6/vf+MkeDGy8NHxx/wDIz/fWZDW9V/KC6n8v/mN5S1iP/ef6/FHdf8WR3H7rKNRj/duX2fk8LI/SzzVfWMfmfyHcSWv1X1dL1eO6/wCMlvcW7cc0OTG9Z4n7xT0q70qPzNr1x/vVb/6Nc/8APO4t+LZU2PFYJ7GTyB5t8v3Ev+kaXdXNtFLJ/u36ncfuv+I5uOw8nhdo43A7Ux+Lp8iaeUdR+r+XLCP/AHXF+7/e/wC+89C1mT948DjZ5ZeY57P95b38v+/PSjizEyY/Fb3vHkrz/wCokVxJ9aljupfTv/7v/gs0us07l48jO7q7/vfrEUsXq/8AFn+/Ps5guQ8q8x6z/e2dx+6k/wB1fvcytPjV4HqupWv731Pqv1f/AHbm6xs3wV5x061k1yXUNP8A3VxFdep/yLkx7Q0ePLjcTxH3D+WX5MyagkWqap6v1iX95LdSf3mcvp9O2ajUPZPOP5e6bp+hyyW9r6X7r/mXmy0+ndZkyPyw/PDR49L1Gwkj/df6V6f/ACMjyzWY2zT5Hn+lXfp+l/urMByX62f849eY0vPKN15HuJfS1C6sPUsJZP8AiyPNTk/vHstP/dvJfIH5XT+YPIGsyeZNZl0bzBpevXOnerLF6lv6cdxxeVlzqOy/aT8jj8Pw3Q9oez/5nJ4jwfz/APlX5m8t65daXrHpenFL6drfx/3dzHJ9mVcs1HtJj1Tg4/Z/JifN2q3dpZ311Z3EUsVxYS+ndS/8Y8xPzGPK4/5fJiQFr5j023kl9OWX1P8AjFl+n1mPEwyY2UaN54023/dyXX/PXN1o+2MeJx8mnZRdeZ9Nkglkkv4vTzPydqaf/VGH5fIxKTUYLj93Hdfu/wDiuWPNL4jf4bCNf4evayR/76zTaxyMaTJ6kfq+n+9zEbUfodimqarYW9xLL9Til9S6l/4rjwZMjLHj8R9mz6Bax/Vbiz9K60+6tYv3X+65Y8ox5Mi+GnPlHyH+WWoazdR/mBdX+l2csXp2EVlJ9X/ef8ZcsydqahztHo8eX+8TTVfyZ/JC3u7qOz/MvVLX1Yv9Alvba3uLeL/jPKrx/wDCZX/KrsP5Dxvn3R9D1/XNcl0Py3pd15jvLW6ktvS06OS49T05PtfDnWaPtTH/AKo87k7PyeI9Bjn1HR57rS9UtZbDVLD93dWF7+7kjk/ylzsNPqMeXG63w/CSHVb71JIpP+RuOoyeE15GG3U5k/eZpdRkXw30j+TXl+DS/KOvedLiX0tY1T/cdpf+/Pq8fxSy/wDB55z25k8XU+G9n2Hp/wB34ifeXPONpbvf65cfvbiX1bLS/U/eel6f97L/ALLNN4btvES/RksfME+qeYLy/wDSt4v9G0u1/wB+SftS4sGOWt3quoeY7/8AR916Wn6N/u2P/fmZKsE/NTzVquqelockv7uw/eSyx/7tky3T43E1mT/JsE8s6VPcJF6kX7z/AIsxyOten+hBZx+nH/z1wMnadwjn9T/deKvctAn/ANBivPV/d/3eVq9L0bVfg9TFU6k81Jeadqlvql1daXJpf7zRtetv7v8A4wSxZLxGnJ+6eN+e/P8AqVx5A80fV9LutU8wRWssel3VlFJ9Y9ST4fs5Xj/vF/MPy6/eep+8/vP7uX1P7zN84St8fPFURaQPI8UccXq/8VRRYtz618gWL2flyws9Qtf3n7yT0v8AdkXqZodRkx+I9Jo9Pk8NPn05Ld/U0v8A0CSX+9/4syj8xjaMnY/iqsEd1p7yyRxfVfV/vfq37y3/ANlB/wA0ZPxMeVw8nZ+o0P7zGmiSQSPF6lr6Xq/8W/u5JP8AJl/5ryz8vjbNP2pkyqvoWP8AvqWL0v8AjHHmP+7dt/hKAkSf1P8AR5YvT/3bFc/3mP7ts8PUO9N4/wDfXqf76jyGTJjXw9QxfzPYyenFqlv/AL0WH+9Xp/77y/T5Mbqe1Oz8n94mmgeZ0vLT0/8Afv8Adf8AGTMvG8s9WsdZj1DTorz1f3kX7u6i/wCJZer17yrH9c02/t4/7u6i9PKMmRX/1+BfUnk/4/7r1P8AjFmi8R6z8v8A7Yi302eP+81SX05f+Ksk1+H/ALYlT+v9a+p291LLJ/u2KSOP91HmT4biZMmTxPDxqsdrdW/q8Lr0pJf92+llfiLj0+R3oXXqf73+r/xjijx8RyPCyKskc/D/AHv/AHn/ABijkyHiL4aAnjkk9X1Lr95/xijx8RfDec+UfMGh6f8AmTql5rl1Fa29rayWWl38n93+74ZnZMf7t1nifvGW+YPzY8lWfqx29/8ApS4/31ZR+p/zblGPT5FyajG8H8z/AJqXWqJLb6fpcVhby/u/V9X1JMy8encTJqGEaVI/7r05ZcGRceN61pt9fXHpf6V/xX/dx5T4jn48eRlsD6j+9jkuov3v+6pLaPB4jPw1Xnqscn97ay/9G0f/ADRkk+Gqf6dIn7yW1/exfuv9Gj/5oypLBPMflGTUI5ZI7qL1PS/dfu/3eTx/unG1GPxXi19aXWnz/V5NL9KT1f8AjJmX4jg+Gq3c8d5HF+69KT/dWFil8fpx/wDFWTV3qenH6cmKtpO+TVqS6kk/d+r/AMYsgr0f8pNYtNL8wap9cuooo5bCX97J+7j9SOTOh9m9R4WTI4XaGPxcbMvM/njy/JP6ceqRXX+/fq3qSf8AEc3us7U0/h/3jrdPp8jCL7VYPTikji9X1f7rOT1HaGN3OPRsXn1G6kk/d+lF/wAVZg/nHI/LpW+pXcienJL/AM8scmoyL4aj6n/GKXKGxv61J6fp/wDI3FpSb9v6MmxUun/PPFVXn8cX/JrFU406Q/vZP3Xqf3cWQbMaaRz/AO/PSixchWS+kt/V/dRSyS4MfNryJzaardSR+nJaxRW//Fcfp+rmR4jj+Gzzyd58/wAP3d/p+of6V5f170o9Zij/ALyOOP7MqZgajH4rn6PUeE+q0urvy/ptrqkdhYfmN+W9/F/x8/6RJbep/wADmqd88u8zefPI/l/0o/L+vazYfuv+ONJ/pHpf8Vf9d5d4fitWTUY8T5z81fmb5n8yT/V7iX0rOL/eX/fmZ+PR48TptR2hkyvOLt/rE91JJL6vq/3X/Fv+VmW4SlzeP+7/AN1YqivXn/3XLL/yMx8TIqYWupajZ/7z6pdWHq/3vpyyR+r/AMDj4jd4SfJ5483W/wC7j826zFJL6X/H9cf814+I0pPrGuaz5gniuNc1S61SS1i9O1lvZPUkj/1eWTYpB+x/dZBU50eT05pf99y/8y8ryc3Ixp67+plLkIaf/dX/ABVkkICR/wDkZ/vrFrUXfLUvqvRpP0f5O0GOT+8+oR/8lI89F0ePwtPjeW1H94811+6kkk/d5re1MjnadiKa5rNv/vPrN1F/xjuZM53I5r0byX541W3u/T1C6lurP/kZ6X7zNn2XqHG1D2Sx1zy5H/plndRfWJYv9K/dfvP+BzeteNjnmfzHa3npfWLD1bOKL07X/SZI5P7zly/ayHh+E5GTI8g1yRJHuZLeL6rH/vqSX1JP+CzWatGN9w/849eUpPyn8pap5080WH1XzB5o9P6ha/8AHxbWccfw8l/4fOQ7Q1GN6ns/T+FjZkn5t3fnS+ls9Qi+q+X7X93f3/8AvyT+XNT4jtsb8+/zt1WDVPzD1n6v+90+w9O2tf8AkXmfp/7t57tDJ+8eXwfu8ucFVSD648tvHF6sf+7Zcgz8NNPqiW+nS2dv+9k/vP3f/BYtnh/u0hjkk/vPSzLcBkelax9TntJPV/eRSxyRYrje8P8AmHqVxBo1xZ3V1dXFrLLJFLey+p6Uckf2c1P5TI9F/KmNPtD/ADU1+zutU1S89K6kuvTj9KT93+7t/wC6+zlGTTuVj7Qx/wB4hbHVX1TQPNGsah+61DVLqS5+q/7r9S4ky/s/H/huNo1mo8XRZMiaaP54n0PTpbeSL61HFnpPhvCeIVL/AJXC/OW3jsP+SmQ8PG5Kc+X/AM7dVt76W3+qxRx3X7v/AHZ/scryafHlZY8mR9N+Vfzbvtc0OKSS19XVNLl+pX/+6/8AR/8AdEq8v+AzS6js/wALI5+PJ4rxv8zfMfnGO6ljuJf9x/8Ax63Uf+7f5WzZ6PHja9Q+ZNV8x+Y5Hl+sS3Usf+/ZPU9P08yvEx4nHeaeYNRnkguv9+RRSelFH/vzNVqNY2eG/e7yVpsEnlzRriP+7urC2ki/56RpmBjaEn/MaP8A3DXUf/FX97l+na8j8b/+cgvtxSf7s+v+nF/yLfLO1F0bwaxf93mmc99Q/lt+dmq+U3ij+tRWGqRWv1K1v5P7uSOTMPJjd7o9Z/k8j1+78/315HYaXb3UsX1+X6zdSxy/7KXNbkd7+YYl5t88fpBLq41TVPS/0qOP95L+8/d5ZjxuLqNQ+I/NWpR6hrmqXFvL/o8sv7qXNrjeW1GT94xv1PU/4qk8MtaG0/eSf8WZNUzjun+qfV5P3v7rINniIGP7EUmTa1X1P+RmKu7RZBkzLy+n1eD6x/uy6/5Nx5j5HN076V8o6zPb2trpckv1rT/7ywuv99/5OUY8iXpklpBeWp9SKKX/AIyY5EY2EabfXXk/WZdU0+wiv45Zf3UUsccnp/5K8soyO20+oel3f55+bvQurfR9Fi0uSX0v3VlFHHJc+n/v3K2/8680fzN+lPM3+IPzE0G6164/dR3XqepHH6cf/GJ48ztP2pqNN/d5HEyfl8v94les2nkPWLu6k0e/v/LlvLL/AKLa3P8Apkccf/E83WP2kyf5R0uo7Px+J+7ec6jo2paXay3lxLFLb/7qljl/een+y3H9jMvH2pjcT8m9u8+eY7HT/I+g2enyxRRxaXHbWF1bS/8ABcs4/wDvcniPWeJ4WN4YnmOSOO10u3ll9T0v3vp/3fpx4+G0eIzJNfu47SK3jl9K3tf3dr6eQ8Nv8RV07Up9PsfrEd36Ul1+8uv9+Yr4jHNV/wBMT9Ier6txF/exf79y/wDybg5P7xneh6d+j7SH1Iv7qKP97lTXkbnnSST1MUKXrv6nqR/vcir1rQJ7uPQ4rO3illuJZfUlijikk/4jlGTUMPExoqfVfMejx/u7CWKT0v3X1n93/wASyvJqMbR+ceVarqvmO8uvU1C/9b976kVrH/d/8Llf5hwMmRCv5q1W39KS3luopIss8Rs8RjmswaV5t9WTVNBiurj/AHbfxxfV5P8AkbFl+PJ4SvPtS/K/4/U0fWYpf+XC9/vP+CXMvHrHITTyro2s+X7r95Yel6v7v1fT9SP/AIJco1GTxXa6PJ4T3219C4T1M1j0uNE+h/vvIM1b6rHH+8klypCKSCC8SWP/AI+PS/df77l/1l/azZ6fUOg7Q7P/AMogIPTkT05Iv+K/S/5pZsyMnh5WvT5Mmm/qOkg9P+7/AORX/NWYGTH4TvdPqMeVV9D/AH5+9yhzFyWnwf3X/GWLKmbxnzHo+o+T9S/TGl/vdDupf3sX/LNJ/wA0Zs9PqHi+2Oy/C/eY/oZl5c8xx3E8sf8Auu6i/uv+LMzPEdIml15q8x2cEtvpd/La/wC6/ViyLTjf/9Dm0cH91HHF+7zn3s2NX189xJ9T0/8A563/AP1SzOx43W5NR4v7vGj7G0tdPT6vHF6v+/Zf9+5Xkb8ePwlWd4JJPT9LKm5C/B6n91/yTyLSpOkH+7Iv3mKoCedI/V9P+8/4xYq+Mr5JLi7lk/4tl9X/AIyepm9xvL5Eru/Tjk9P1fVybFLH5x/7q9KTIKyfyzB6kY/3bHF/e/8AGTKNQ7HRvUdKRLd/+LP+K8xHYvQbWOCT95J/d4qnH1Sxkj/5NZBUDPHaf8tUX/GLJtaXzx2Pp/8AM3LWhhGqwWvr/V44opfV/vcWORi+q6bY3Fr9X/uv92RYPER4byq7sXt55Y5P3X++sysbi+Ghv+J5e0rHyCobmkif3uKu/wCLP99YqpvInqfvP7vFizy19O8tIrz/AHX/AHfpR/7r9PMfI5eNC3cEf7r/AJK4qlbpHH/vr/irMhgl/wDd5BVX1E4Yqlfp/wB7k2lv0/8Adn91kFd6fx/8ncmxTTSk9T1fU/7B5ByMaZ/B/wAisWxDPJ6nq/78i/usGNrRNrfP/d3Ev/PLLGlMIOEkn/MrIKj4NY1mzsZdLt9UurXT5ZfU+qxyenH6mVeG5n5jIxydPUjl/e/vP+LMsx82nIkP95+7/wB2f79yxx1X4P8AjLirccEnP/k1kGS9I4+f/JTFuVeH/F2KoWf7f/GLFVaD94ksf++osm47pI/Tj9TFVSxnSOeL/P8AvMg2Y0/k9PhlTlqXwf7sxVAfu/8AfWLWov6H956X/FeWpejwef8AVbiCKzuLW19OKKKOL0/U/u4/hze4/aDJ4f8Adusydn40rn8x+o/7y1/ef7tzHydqeKzx6dCvdQSfvPRlik/3VmJ+YbPDRSXcGn/3kvpSf7tiyzHqPCa/DZHo3mPTo/8AdsX+/P3mb7R6zG0ZMbPNGSfzZPFpehxfX5Jf7397HHHF/wAWytmVk1mPw2zT6fJlyPS9H8q+RPI93a655w16LzHrGly+pa6Np3+8cUkf916rN/e5yGs7Y8V6TT9l48X94nuo+cfMf5yeZ4vK/lv916v+9V1/eR2Vv/N/r5oHZ+Iyn8xoNC8l6H/g/wAvy+r+hrX1Ne1T1P8AP7eK+I+ALq0vry7urySL95LL6mbB57J+9dBp0/8Adyfuv+TmK48aaQIkaRRx/wC7ci342n/4y/vP99YoSd0eN/T/AN1/3kWZThZMajz9P95i47KtG1WS3kij/wB1/wC+suVlD3fp+lJ/v3/mZljFOPL/AJg+uR3Wh/UPSki/0mW6/wCMcmWdn6P/AAjxG7Uaz/B/DZbH6cd1YepF9f8AVlj/ANFk/wB251GR0ylfQXcc8tvH5c0uL/fv72P1PT/55W+aLJk/eOxx40mfRr63f93a6X6ksv8AuuW49SL/ACuU/ppjj1n7xs8N7Tqt1faXHF+i5fSjsIo/Vl/359jl9nNtjcdPv8R3eq6V6dxF9VvJf3dr6f8AeZRkx+E5D551z9P3CencfX5bOL/dsnqen6eTyeGxeXX0aSJLHJmpyY2T95Pydvv0p+U/5aap/uy/8r6TJ/07pkPDcRjv5o331PTbr/kVLl+naMj8fvz6eCS+0u3k/u5bqS5/5F/9dZX2pkb+z8bwe09ON4v92/76zVOamfrxyRxf8msW5WTUb6z/ANIt7qW1kii/vf8AfWVI8TIxeef1PVuLy7lluJf72WT/AH5lqfESp/T/ALvFx1P00/4y+rk1VUTFVWSSP0/7rFVXmn+6/wC8xV3+/cVRVpa/WJPUk/u4sryN+PGy6B4/91/uo4v91ZiuYzLyx5gfT54rO4/e28sv/IqTFXttjrD/APJL+9/4x5QyVbqdJP3n+/cpVJr76pJ6XqS+liqAk1zUbOD6veRfX7P/AIs/eYqlkiaPePLJHL9V9X+9ik/eZcxS67T1LSLT7f8A3n9X1LqX/fv8vLCwef8AnW6S3tLXS7f+8uv73/jHHlunatRkQHlL07d7q4/6Nsszt+jejR33px+n+69OL/dX7vMVzkSl2kf7yP8A3b/urKW5Fx30fOL1B+8/u/8AdeS8Rq/LvWrTQNf82SRR6Ppcstv6XqXV1HH+7i/565Xk1GN1uTJjxPWrTyP5j1xIo9P0Gw0vT7WKKOW/ii/0f93+0rft5qf3mV1HiMt0ryV5L0f/AEi8uv0zqH/Lz/vP/sYly/w8f+UYeIyyTXNKs/3cf72P/dUVtFHbx5kfmMeJUBqV3aaxB6clrFF/vr1Mx8mo8VWHXXkfQ5JP95bqX/mGijj/AOGlyj8uvhvnjzj5t8neW9SutH0ewl1nW7CX05bX1P8AR7aT/i+f/qnl+Psv/VHL0+jyZXl88esaw/6UuL+X1P8AdthbepHHHH/kqubLHjx4sbssen8JFWlpfW//AB/y/uv9+S5R+Yxuf/J7KNN9eOT1P96vVx8fGj+S00knnt4/Ujllij/31J+8jyvxPFcXUY8mJH2nmeOP0vrH73A0Y9ZkxJymq6beR+pH6UX/AD1yOTw3bafWeL/lEen+/P8AdmOPJjdlk0+T/VEfax+p6skkXq+r/uqPMvHkx5XW6jT5NKgJ5/3/AKcdr6Xpf7qkyzI4GPHk/vMaP+temn7uwilzHyY8bn6fWahVg1GPn/pFh6scv+7Y5Mx/3bsvD1H+qKuo/orVLGWz+ofu7qL07r1JP3eQ8TGuTT5Mv+UfLWsWOo+T9cij/vbf+8sL/wD35HmXjyeK8n2ho8mlekfWkvPSuI/3sd1FHlrrH//R4i/+5C6+p6fql1+j5f8AeqWWT+8zW/3WN3vh+LkT6DQ9Ot/jjv7qL/kXlH5hyMfZ/hKr6VB/1dL/AB/MNn5d36Ng/u/0zdf8ZZMfER+XQEmm+n/0vr+WP/kXj4jDwP8AbHJpv7uX/cpf/wDIzHxF8NC3ejp+99PVL/8Ae/8AFuP5hH5d8q/mN5O1jR76XULOKXVNPupfUiuv92fvMytPqHVajR+E8g/3I/3cdrL/AMW5l+I4nho+10PVbz+8/df8nMh+Yb8ejyPVdD0r9HwRR+lF6f8AeZgZNQ5+PRstjD+pF6fpRf79x/MN/hp9B9e5/wC9UXp4+IvBkR0EGo/8tMX/ACLx8Rh4WVXSxvpP3f1qL1P9++nHljV4aS6r6+nxxR/WovrEv/FeWY2GT90xyCO7t0uvT+q/6VL6ksskccn/ABLK/Ea8ePIld39bk/vPS9T/AIxx4t/hpDfaamof70fvf+eWWeI0ZMaTf4S02ST1I5f3f+6sn46/k3nOq2M+nzy29x9v+89X/fmX48jg5MfhoX0JOf8Adfu8sa1KRP8AsFirUf8Ad/8AFcX++8WTJNAvp7eOWP1ovT/vP3keV5ObdjR8916n++v+ReVs0rk/eerH/wAm8yGCVSfY/vcgql+3/wAysVXcMWlqP1P8/wB5iqp8cn93k1RUHOOP93+6/wCTmQbkU88//FX/AF8xVS/ef8Vf8W4q36fqf3n7397+6lyaomCf0/8AnrkFRc91H+6ypUmun+sfvP7rLWlC+hJw/usHiMvDRXCb0/3cUUX++sfELZ4arGnpp6kn95LlfiM/DVfT/wCKv3kv+6sVUfTTh6mWpUnRPT9OT+8lxa1KNH/3X/eZNpQzv/vzFi6P95kGSfWM/wBYjMcn95F/e4uTjVZPTk/4x/79ypVKT/fcf+7f924qoycPU/4r/u/V/wB15al1p6nr/u4v3cX97i1o9/Tjk/eRfvJcVbjvo7f+7ii9T/dUuLShX9ThLJ6v7zFUl/u/7z+7xbmSaPrGpaP9ak0+69KO/i9OX/jHleTGzx5MmJmWm+btN9f/AHOWt1dR/wC+o5fU/eZj5NO5+PWf6o9p8s/85Bab5XtLqz8t6XFYfWovTluvT9OTIfl3L/OY2B+Z/wAwv0xo0Wl2csv1i/l+s69df79/lixx6dxNZrPFedRzv/uw/wB1l7ieIo+v6j+n/wAjcWfiKv1v0/8AdX7vHw18RSeRP7v/AHZiviJXPIn/AD0/vMm0ZOTkg/33mQ4ir6Dx/wC6sVT6xvp5IPq/q/vP91ZZja8jMfKskH6cl9T919atZc23Z/8AeNGT+7Zlqs/p+lJHL/dfvM3zjMY1LzxdxvLHb2EX73+9lk9T/jXjnLazH+8dpjyJNP5/1/1P72L/AJ6R+pH+8/1nbMds8R6Dofn+C4sYo9YillktfS9K6tv3f7uPN9p8ni43DTSfzjBcQenpcUtr6v8Ae3Un95/sOP2cv8Ns8R51q08n+/fVj/3bjka2OXbpJ+8zWZG5+2X/ADjRffXPyF/LST/dlro0Vt/0jyPFmM05Er/OW69OxlzJ07i6h+N/5zaj9Y83RW8f95YWv/JS4k9XNd2h/eOdpP7t5L6ma9zGvXnj/eer+8y1VN53uHlk9X1fS/5F4tKFeT4PU/3X/u2XFVLh8fqYqq8P3mKu9P08VUpP995NirYq1+8/4y4qmlq/p5j5HIxpmknp/vP3v+/Mi5CK9f8A5F4s2XaV51kt44rfVPVlji/urqPMfJjR4jPNN8z6befu7e/i9SX/AHV/d5R4eRs8RFXWpSc/7qWWP/fvpepH/wALjjQgfraf8Wxf8W/3f93ljFSj/eSfu/8Akpiqr9Vk/e+p/d4q8Q8zX0eoap/o/wDdxf6NFL/xjzKxuJkTO0eO3SO3jyLl40/gvvgyrw2/xHqH5UeWH8+efPLnlP0v9H1S6/0r0/7z6vmBqMnhLk1HhY36Yx/lR5H8tvLpcfk2wlvLX93FdW0cccfqf5VzLlGox43Q5MmROv0Poel/VdPkuv8AFusf8evlzTv3en238vJf+qmQa3kn5jfnFB5L+taHcX9rdax/u3RtO/0j0v8AJll+wmTx48mVyMen8V88XfnvWbyf1P3UX+/f92f3mX/k8Tfj0eNOU1y+t9KlvLi69W4l/dxepFHlf5fG3/lMaFsfM+uSP/vfLFH/ALtij9OP/iOWeHjbMenxs3fXI9H0C/1i8uvVkitZZIvV/wB+fs443I8N8gyT/WLq6vJP96L+X1JZf9+eplmR2iPsbqS3nik9L93+89XHG05MfisoksU/3oji9W3uso1GNs0eRObG0T916f8AzyzDdinyWkHCWOSL1Y/+LP8AfeQT4bznzN5SureOXUNDl9X0v3kth/uyL/jFmXjyPPazsv8A1N5da+aru3k/eZf4bovEZ7o/5jen6Udx+9j/AN9Y5MbstH2pkxPX9D1/StUg9SzuopZP92xf7siyjw/Cel0+sx6rGy36jBeJ6lvF6V5F/exf79y/xPFcDw/yuT+ikzp/vz+8zE8TwnPyafHlxoX00j/dyf7t/wB2x5f4fiuJj1GTS/u8iK4fu/7393/uqXMHJjd1jyeKkPmPQ7HzJpUun3H95/eWF1H/ALqkxx5PCcfWaPHqcfhvG9H9eztJdPvIpYrzS5fq0sX/ABjzbY8jwOox+Fkf/9Lmdl6fpf8AHnT29Th/XOZevxpqePf0f9ny/hi2Nbep2/HFVH4fT/3TX/ZcsuVQkp39P/ZV/hhYKvw+j+xT/ZU/riqEPD17evD/AGPPn/sqZDGuNgXmmv1xefPj6f7v1afV6f8ALvw3p/rZm4HWanzv4/seMTfV+e36G/2P1j+OVtynFw/c0+of7Dn/AByttTGWm393+OLai0p6v7P44tSdWtPg/u/73br+GKsnWnp/sfTXJMUdt6I+x9natf8Ahff5442vG86f/jqajzry9X4vrP8Ae/7Ph8P3ZbkcLGtn48k/uPb7VPoypy0jl4/vf7n6OWXKlM1OW/pf7KtPwxYNy0pL9n6a4qxDzrw+qWFfqPL9j1Ofq/8APCm3/BZfjcPUPNZqc9+Ff8qtfwzLdcpTfT9GTVDCn7v+79qV/DFkirSnD9j+698g3Y0Vb9Pb/L+xi2OkxVCpT4Ps/wB7t1/DKmtZ27U/4TLVXNT1d+P+yr/DFV0X+dcVX/7u9/xxbEdBT/J/vffFUUlPT/3X+OVIU3p/k/jiqm+WpQr09Xfj/sq/wypC6PFg1L9i2/CvT/Y/24s0fbU5S04/7GtfxyDPGqy0p+xX6a4WStd/Y3p/sv7MVUIuPqf7o+jliq2Sn+T+OWJWPT/I/HFgh9/rE326fRTJY3FyKM9P+Xb8csa0G/8AurrkFTKyrSanKn+TTj+O+LZjRMVPU/Z+iuYjnqIpx/Yp6X+6q0yxWv8AfXXJNbdrTlcV9Sv+TWn+ypti1okf3XfFghoOHIU9L+92rzp/zzr/ABwtKve8OMfj9a29Lnz+jtljclFxT4Pse3X8MWxbt7fjlSFb/dfbFVaD6cVTq3/vj4+3XFVeP9jr7f2ZBVTfj+1+FMLapDq/X2/sySFKSvH/AHZ+FcVQM3fp9OLWj4ePo7cefqxVry/4evw5awyJ5Z0+oivT/i2vH6Kb5luG2tebca/Y29On4cu2QbEb5J5/4tsa/WP7q5/vOP8Avv2zZdn/AOMNeo/u3qWv/wB5DnQZHW43lepcfrF3X1f9ly/hnNaj+8dnjSGfh6w4+r6f7rrz9T/YcvjzXY/g2ZP7tM7X7Bp6tPq+3h+O9M2mO/P7Ghk1hX0RX1Kel2p6f0U3zZ4/gwzed/H9iCufU4TV9WnDf0uHGn+XTenyxnf9L7G2CM0b9BVi/Sf+H+v/AEsf05T/ALlmaXIl+yn/ADjh9S/5Ul5N/R/6N+q+lc+l+iPrv1D/AHt/49v0h+/6/wA37XtkHHYZ+eVfqL/3lOW9acae/embPTuHqH47fmZX/HHmqvGlYKdPSp6CUpTfj4d80Os/vXb6f+7YAn2v+eX0ZByFr+/H/nr/AGYq3v7/AIYtKHxblTb1f2fxri1Lpf7vKm1CJT09vT/2Nf45arbdq/8ADf2ZNx3S/wC6/wAK/wAMVVHxVFWdfX/ar7U5f0yDkY06j/b/AB/tzHZr3/3bk2xRen+R+ORS1b1+ubcuX+TT1Px2yTU9ksef1eL1PW/7eHD1v+SeYbkpg/8Ad+3t9n+uVs0xi/3oT8Kdfoy5rWXdfqt1TnX0pfsUr+OV42vI+a1+1FX/AH7/ALs6fhme4TMYP95++Qc5Orf+9/plbN+hH/OE31H/ABVe+j/hH6z+jpPrP1j67/iT39L1v3PHx9L6MwMn9405L8/sex/85B/W/wBG23H/ABjX6z8f6A+q8K/5fLbh4ccxsvn9v7HXw8/t/Y+UfLnr+rNx/wCVoV9L4v0V6H1j/nry2+7MvG2bf0fteHPX/EEnL6xX9Iy8v0vT16/8W8dufy2zJdkz2D/es+P/ACU/pmPkVmF7/wAcOCnKnqy19Lp9Nd8g3obSac9+f/PSvP8ADLPmqceeef8Ahu0r6dPh/wB6OH8N/llOP4p+Tx5P7yPl9QpSLhw+1/s+P7P+tl/zbPkiE7+n9Q+n7X/JTH/Sst/6TKNK4fo3/dFfU/y+v6q5XlrrwfG/0IxX423H8K/SjdP4+q1PQ9uHKv0VzGhXl9rn+r/bPsZHbfZ34U/yfsfhvlXp/ofa3er/AGz7ExSlYv8Aef8AGuPp/ofavq/2z7HzV+bX1X9Mty/RH1j/AHX+jvrP6R/57cf3P/BZnvMa/wCLxy3/ALyWnPn/AJH2Px+HJ4/g60/BnHlz1P0jaU/SNf8Alx9P1/x2ylufXnlP1KW3r/WK/s/WvT+tf7H0dvvyrR15fa9Rlvwd+L41+hEXn/H1x+r/AG9ufj/kcu+V6ur6fa3ae/6f2Jdd+p9Umr6H+y9P+GDHXknX8X9P7EHYcvq5p61P+L+PH6a75PUV5fa0dkXw7X8Kr7U1SlHp6X/PKtPormFt5O69X+2fY8V1uv8AjTWf7n+5g5fV6Ur/AMWf5fhTbNrjeN7U/v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12297" name="TextBox 2"/>
          <p:cNvSpPr txBox="1">
            <a:spLocks noChangeArrowheads="1"/>
          </p:cNvSpPr>
          <p:nvPr/>
        </p:nvSpPr>
        <p:spPr bwMode="auto">
          <a:xfrm>
            <a:off x="3560763" y="6165850"/>
            <a:ext cx="21939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ru-RU" sz="2400">
                <a:solidFill>
                  <a:srgbClr val="0070C0"/>
                </a:solidFill>
              </a:rPr>
              <a:t>umnik.fasie.ru</a:t>
            </a:r>
            <a:endParaRPr lang="ru-RU" altLang="ru-RU" sz="2400">
              <a:solidFill>
                <a:srgbClr val="0070C0"/>
              </a:solidFill>
            </a:endParaRPr>
          </a:p>
        </p:txBody>
      </p:sp>
      <p:sp>
        <p:nvSpPr>
          <p:cNvPr id="12298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7013575" y="6496050"/>
            <a:ext cx="2130425" cy="361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</a:tabLst>
              <a:defRPr sz="32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1pPr>
            <a:lvl2pPr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</a:tabLst>
              <a:defRPr sz="28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2pPr>
            <a:lvl3pPr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</a:tabLst>
              <a:defRPr sz="24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3pPr>
            <a:lvl4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4pPr>
            <a:lvl5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3D7DC1A1-35E6-4927-B222-1C42CCC0A4EF}" type="slidenum">
              <a:rPr lang="ru-RU" altLang="ru-RU" sz="1200" smtClean="0">
                <a:solidFill>
                  <a:srgbClr val="898989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ru-RU" altLang="ru-RU" sz="1200" smtClean="0">
              <a:solidFill>
                <a:srgbClr val="898989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35984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468313" y="188913"/>
            <a:ext cx="8229600" cy="11430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algn="ctr" fontAlgn="auto"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 sz="3600" dirty="0">
                <a:solidFill>
                  <a:srgbClr val="000000">
                    <a:lumMod val="85000"/>
                    <a:lumOff val="15000"/>
                  </a:srgbClr>
                </a:solidFill>
                <a:latin typeface="Franklin Gothic Medium" pitchFamily="34" charset="0"/>
                <a:ea typeface="SimSun" charset="-122"/>
                <a:cs typeface="Arial" pitchFamily="34" charset="0"/>
              </a:rPr>
              <a:t>Направления поддержки </a:t>
            </a:r>
          </a:p>
          <a:p>
            <a:pPr algn="ctr" fontAlgn="auto"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 sz="3600" dirty="0">
                <a:solidFill>
                  <a:srgbClr val="000000">
                    <a:lumMod val="85000"/>
                    <a:lumOff val="15000"/>
                  </a:srgbClr>
                </a:solidFill>
                <a:latin typeface="Franklin Gothic Medium" pitchFamily="34" charset="0"/>
                <a:ea typeface="SimSun" charset="-122"/>
                <a:cs typeface="Arial" pitchFamily="34" charset="0"/>
              </a:rPr>
              <a:t>по программе «УМНИК»</a:t>
            </a:r>
            <a:endParaRPr lang="ru-RU" sz="3600" kern="0" dirty="0">
              <a:solidFill>
                <a:srgbClr val="000000">
                  <a:lumMod val="75000"/>
                  <a:lumOff val="25000"/>
                </a:srgbClr>
              </a:solidFill>
              <a:latin typeface="Franklin Gothic Medium" pitchFamily="34" charset="0"/>
              <a:ea typeface="SimSun"/>
              <a:cs typeface="+mj-cs"/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1524000" y="188528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468313" y="188913"/>
            <a:ext cx="8229600" cy="11430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algn="ctr" fontAlgn="auto"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 sz="3600" dirty="0">
                <a:solidFill>
                  <a:srgbClr val="000000">
                    <a:lumMod val="85000"/>
                    <a:lumOff val="15000"/>
                  </a:srgbClr>
                </a:solidFill>
                <a:latin typeface="Franklin Gothic Medium" pitchFamily="34" charset="0"/>
                <a:ea typeface="SimSun" charset="-122"/>
                <a:cs typeface="Arial" pitchFamily="34" charset="0"/>
              </a:rPr>
              <a:t>Автоматизация отборов в программу «УМНИК»</a:t>
            </a:r>
            <a:endParaRPr lang="ru-RU" sz="3600" kern="0" dirty="0">
              <a:solidFill>
                <a:srgbClr val="000000">
                  <a:lumMod val="75000"/>
                  <a:lumOff val="25000"/>
                </a:srgbClr>
              </a:solidFill>
              <a:latin typeface="Franklin Gothic Medium" pitchFamily="34" charset="0"/>
              <a:ea typeface="SimSun"/>
              <a:cs typeface="+mj-cs"/>
            </a:endParaRPr>
          </a:p>
        </p:txBody>
      </p:sp>
      <p:pic>
        <p:nvPicPr>
          <p:cNvPr id="27651" name="Picture 2" descr="C:\Users\Demchenko\Desktop\Безымянны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90" y="2500323"/>
            <a:ext cx="6408737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12"/>
          <p:cNvSpPr>
            <a:spLocks noChangeArrowheads="1"/>
          </p:cNvSpPr>
          <p:nvPr/>
        </p:nvSpPr>
        <p:spPr bwMode="auto">
          <a:xfrm>
            <a:off x="611188" y="1484313"/>
            <a:ext cx="8013700" cy="9233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ru-RU" altLang="ru-RU" dirty="0">
                <a:solidFill>
                  <a:srgbClr val="000000"/>
                </a:solidFill>
              </a:rPr>
              <a:t>С 2015 года все отборы по программе «УМНИК» </a:t>
            </a:r>
            <a:r>
              <a:rPr lang="ru-RU" altLang="ru-RU" dirty="0" smtClean="0">
                <a:solidFill>
                  <a:srgbClr val="000000"/>
                </a:solidFill>
              </a:rPr>
              <a:t>осуществляются </a:t>
            </a:r>
            <a:r>
              <a:rPr lang="ru-RU" altLang="ru-RU" dirty="0">
                <a:solidFill>
                  <a:srgbClr val="000000"/>
                </a:solidFill>
              </a:rPr>
              <a:t>через автоматизированную </a:t>
            </a:r>
            <a:r>
              <a:rPr lang="ru-RU" altLang="ru-RU" dirty="0" smtClean="0">
                <a:solidFill>
                  <a:srgbClr val="000000"/>
                </a:solidFill>
              </a:rPr>
              <a:t>систему</a:t>
            </a:r>
            <a:r>
              <a:rPr lang="en-US" altLang="ru-RU" dirty="0" smtClean="0">
                <a:solidFill>
                  <a:srgbClr val="000000"/>
                </a:solidFill>
              </a:rPr>
              <a:t>  umnik.fasie.ru</a:t>
            </a:r>
            <a:endParaRPr lang="ru-RU" altLang="ru-RU" dirty="0">
              <a:solidFill>
                <a:schemeClr val="tx1"/>
              </a:solidFill>
            </a:endParaRP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 alt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1684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ChangeArrowheads="1"/>
          </p:cNvSpPr>
          <p:nvPr/>
        </p:nvSpPr>
        <p:spPr bwMode="auto">
          <a:xfrm>
            <a:off x="1547813" y="404905"/>
            <a:ext cx="5759450" cy="7191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 sz="24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1" name="Rectangle 30"/>
          <p:cNvSpPr>
            <a:spLocks noChangeArrowheads="1"/>
          </p:cNvSpPr>
          <p:nvPr/>
        </p:nvSpPr>
        <p:spPr bwMode="auto">
          <a:xfrm>
            <a:off x="468313" y="1485928"/>
            <a:ext cx="7986712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44500" indent="-444500"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1pPr>
            <a:lvl2pPr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defRPr sz="28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2pPr>
            <a:lvl3pPr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3pPr>
            <a:lvl4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4pPr>
            <a:lvl5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70C0"/>
              </a:buClr>
              <a:buFont typeface="Wingdings" pitchFamily="2" charset="2"/>
              <a:buChar char="§"/>
            </a:pPr>
            <a:endParaRPr lang="en-US" altLang="ru-RU" sz="18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451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Times New Roman" pitchFamily="16" charset="0"/>
              <a:buNone/>
              <a:defRPr/>
            </a:pPr>
            <a:r>
              <a:rPr lang="ru-RU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  <a:cs typeface="+mj-cs"/>
              </a:rPr>
              <a:t>Результаты программы «УМНИК»</a:t>
            </a:r>
            <a:endParaRPr lang="ru-RU" sz="3600" dirty="0">
              <a:solidFill>
                <a:schemeClr val="tx1">
                  <a:lumMod val="75000"/>
                  <a:lumOff val="25000"/>
                </a:schemeClr>
              </a:solidFill>
              <a:latin typeface="Franklin Gothic Medium" pitchFamily="34" charset="0"/>
              <a:cs typeface="+mj-cs"/>
            </a:endParaRPr>
          </a:p>
        </p:txBody>
      </p:sp>
      <p:sp>
        <p:nvSpPr>
          <p:cNvPr id="16389" name="Прямоугольник 9"/>
          <p:cNvSpPr>
            <a:spLocks noChangeArrowheads="1"/>
          </p:cNvSpPr>
          <p:nvPr/>
        </p:nvSpPr>
        <p:spPr bwMode="auto">
          <a:xfrm>
            <a:off x="107950" y="1485901"/>
            <a:ext cx="5543550" cy="2631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buClr>
                <a:srgbClr val="000000"/>
              </a:buClr>
              <a:buSzPct val="100000"/>
              <a:defRPr/>
            </a:pPr>
            <a:r>
              <a:rPr lang="ru-RU" altLang="ru-RU" sz="17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2007 – 2014  годы: </a:t>
            </a:r>
          </a:p>
          <a:p>
            <a:pPr algn="ctr">
              <a:buClr>
                <a:srgbClr val="000000"/>
              </a:buClr>
              <a:buSzPct val="100000"/>
              <a:defRPr/>
            </a:pPr>
            <a:endParaRPr lang="ru-RU" altLang="ru-RU" sz="17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ru-RU" altLang="ru-RU" sz="17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проведено порядка 800 финальных мероприятий;</a:t>
            </a:r>
          </a:p>
          <a:p>
            <a:pPr marL="285750" indent="-285750"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ru-RU" altLang="ru-RU" sz="17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отобрано более 12 тысяч победителей;</a:t>
            </a:r>
            <a:endParaRPr lang="en-US" altLang="ru-RU" sz="17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ru-RU" altLang="ru-RU" sz="17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перешли на второй год порядка 10</a:t>
            </a:r>
            <a:r>
              <a:rPr lang="en-US" altLang="ru-RU" sz="17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,5</a:t>
            </a:r>
            <a:r>
              <a:rPr lang="ru-RU" altLang="ru-RU" sz="17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тысяч победителей</a:t>
            </a:r>
            <a:r>
              <a:rPr lang="en-US" altLang="ru-RU" sz="17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  <a:endParaRPr lang="ru-RU" altLang="ru-RU" sz="17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ru-RU" altLang="ru-RU" sz="17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участников программы – более 78 тысяч.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 altLang="ru-RU" sz="17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ru-RU" altLang="ru-RU" sz="17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Победители программы по годам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 altLang="ru-RU" sz="1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7654" name="Picture 8" descr="http://www.fasie.ru/media/images/PC11348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7" y="1989140"/>
            <a:ext cx="3394075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5" name="AutoShape 13" descr="data:image/jpeg;base64,/9j/4R5tRXhpZgAASUkqAAgAAAAOAAABAwABAAAA6AMAAAEBAwABAAAAmQIAAAIBAwADAAAAtgAAAAYBAwABAAAAAgAAAA8BAgASAAAAvAAAABABAgALAAAAzgAAABIBAwABAAAAAQAAABUBAwABAAAAAwAAABoBBQABAAAA2QAAABsBBQABAAAA4QAAACgBAwABAAAAAgAAADEBAgAeAAAA6QAAADIBAgAUAAAABwEAAGmHBAABAAAAHAEAALwDAAAIAAgACABOSUtPTiBDT1JQT1JBVElPTgBOSUtPTiBENzBzAACfJAAQJwAAAJ8kABAnAABBZG9iZSBQaG90b3Nob3AgQ1M1LjEgV2luZG93cwAyMDEyOjA1OjAyIDEyOjMyOjM2AAAoAJqCBQABAAAAAgMAAJ2CBQABAAAACgMAACKIAwABAAAAAQAAACeIAwABAAAAkAEAADCIAwABAAAAAAAAAACQBwAEAAAAMDIyMQOQAgAUAAAAEgMAAASQAgAUAAAAJgMAAAGSCgABAAAAOgMAAAKSBQABAAAAQgMAAASSCgABAAAASgMAAAWSBQABAAAAUgMAAAaSBQABAAAAWgMAAAeSAwABAAAABQAAAAiSAwABAAAAAAAAAAmSAwABAAAAHwAAAAqSBQABAAAAYgMAAJGSAgADAAAAOTAAAJKSAgADAAAAOTAAAAGgAwABAAAA//8AAAKgBAABAAAA6AMAAAOgBAABAAAA2wEAABeiAwABAAAAAgAAAACjBwABAAAAAwAAAAGjBwABAAAAAQAAAAKjBwAIAAAAagMAAAGkAwABAAAAAAAAAAKkAwABAAAAAQAAAAOkAwABAAAAAAAAAASkBQABAAAAcgMAAAWkAwABAAAAFgAAAAakAwABAAAAAAAAAAekAwABAAAAAAAAAAikAwABAAAAAQAAAAmkAwABAAAAAAAAAAqkAwABAAAAAAAAAAykAwABAAAAAAAAADGkAgAJAAAAegMAADKkBQAEAAAAgwMAADSkAgAXAAAAowMAAAAAAAABAAAAHgAAADgAAAAKAAAAMjAxMjowNDoyNyAxODozMDo1MgAyMDEyOjA0OjI3IDE4OjMwOjUyAIvfSgBAQg8AZtlLAEBCDwAAAAAABgAAAC4AAAAKAAAAjQAAAGQAAACWAAAACgAAAAIAAgACAQEAAQAAAAEAAAAzMDA0ZjYxNwBkAAAACgAAAMgAAAAKAAAAKAAAAAoAAAA4AAAACgAAADEwLjAtMjAuMCBtbSBmLzQuMC01LjYAAAAGAAMBAwABAAAABgAAABoBBQABAAAACgQAABsBBQABAAAAEgQAACgBAwABAAAAAgAAAAECBAABAAAAGgQAAAICBAABAAAASxoAAAAAAABIAAAAAQAAAEgAAAABAAAA/9j/7QAMQWRvYmVfQ00AAf/uAA5BZG9iZQBkgAAAAAH/2wCEAAwICAgJCAwJCQwRCwoLERUPDAwPFRgTExUTExgRDAwMDAwMEQwMDAwMDAwMDAwMDAwMDAwMDAwMDAwMDAwMDAwBDQsLDQ4NEA4OEBQODg4UFA4ODg4UEQwMDAwMEREMDAwMDAwRDAwMDAwMDAwMDAwMDAwMDAwMDAwMDAwMDAwMDP/AABEIAEwAoAMBIgACEQEDEQH/3QAEAAr/xAE/AAABBQEBAQEBAQAAAAAAAAADAAECBAUGBwgJCgsBAAEFAQEBAQEBAAAAAAAAAAEAAgMEBQYHCAkKCxAAAQQBAwIEAgUHBggFAwwzAQACEQMEIRIxBUFRYRMicYEyBhSRobFCIyQVUsFiMzRygtFDByWSU/Dh8WNzNRaisoMmRJNUZEXCo3Q2F9JV4mXys4TD03Xj80YnlKSFtJXE1OT0pbXF1eX1VmZ2hpamtsbW5vY3R1dnd4eXp7fH1+f3EQACAgECBAQDBAUGBwcGBTUBAAIRAyExEgRBUWFxIhMFMoGRFKGxQiPBUtHwMyRi4XKCkkNTFWNzNPElBhaisoMHJjXC0kSTVKMXZEVVNnRl4vKzhMPTdePzRpSkhbSVxNTk9KW1xdXl9VZmdoaWprbG1ub2JzdHV2d3h5ent8f/2gAMAwEAAhEDEQA/AMZ9r7S2uA/Z6kCZZ7j6u/1K/pbGh1jNii5gtDNhaXslgAJ1DvdWGz+dr9CxFpd+mYLLXGqi9xufS4VvLXNDGOrtc1u1+/8AnPof8L/pFadfg3Zj8SqmqnCYQPtmQ/0nNdW1r7XUsrDf5vd+l31+lUqw89kQEjpENRuPY5mO9wIY9rmNgHfIJ/m2O2b/AObRacEuuuOON5qaH7WuBG4j2Cz6LWN3O/8ASav3ZTK6cVwybqjVa2z0Yk1vE1WW1P1+01U/pPRey3Hr/wAHX/pEQVYeHnZFdYfkV3urtuf6LG7vUDXVuZU/16mV2er+n/R/mJCQZRhyTF8JiK69rc6mjqeXbkWXONV2JU55Y5ra7nl30eG7LmN2b7fVf/xKXTcaL7G+tQ+C90MeC4FrXPcHVN/SP279m1m/0lumrp2DjNuoodVfk2+ldTW631bKtrvs9FbaDfiYV7b7PTsZV+ht9P2VfpPTWX0xwq39D9G623D3MZhO2VOFjPoljtu91t7T69dlVn+F9P07foJ8iK0+qI4bJiaBHy/og/4zYcyiy5zSSdrWiqO/uPv9vp7/APqP+gonEr9G+zJLmN0cysO2u2z7nHT/ADESy3Dyc/IYyurp2Pg7scfaTa6+2xjPWyDa+rfX+g3/AM4/6CpdRfnYjcHHexjLMm4h7yQ95axvrBlTr/0LLXV/ovd+embGr7qGOZ12tHi9OORlOsyLfRprIDHMaXNLtstZtH0fZ9L3/wDbqlX0nKDLbba3im9hIbUW+qa97LJbjv8Adu9v5zFqYXT3dRfdX0+oC4Gm3bfbu249nqssbuxHFm5t9H+EbvrXPZGXgtxvXxnWuvqyGCktl7hb6gDy5xO+5j6q7nek9n6bfUlre/kvGIgGyNL0/u/982rceujGLWerS31W/wA+NznbK3NPotoZud7ff/N/o1cxfsGb07HpxbfVpBvLnWu9NzXeo32foo22/wDotB6xmV4fXOltDm23tptbf9msPsteWDeWUbPs3qVVfp6K9n+HVbpnUhkdd6o303hp2OaxwL3ksayi2587nuddtrf6ilwi5jiG4J/7lZl4vasHUSA08PVbcFWJTozAOb6Uttspbl3CuQXu+0Ops9P3V/pPZv8A9IpjF6XfD2sxyHiRZVflMlp/t+5r2qQyiMmuujGstdfZ6dm03Ml7fTfXW+uiyuvf+jq993+B9Wr+bUqLq21hmPjOdVWNtQY32e3RrA7b/ZU8IxlOUeH5fFhySlHHCQyH1bhnjVV13fox6g267HF59o2N91oY9yKX2dmeX0SfyOWdjVZlnU8Kz1nX1XXVtzKrKvSYwPdDDjNdLba/VZ6X+k/0v6Ndf13NwMTAe6uusXWWjGrLKqy8PkG70vVa2r1q6d3pep+j9RIZocPpBoX+CJYMnHU5DilRvvxel5d+axroAY4gQeR381WyHWZILGRueNrGzAk+36X5q3Og5Rb1DI6dc1uUwiizHdlMre8brjh5TN9W/cz/AAtKw8uyh1uU5x2NcbjSxoPueXO+z47BXs2+s79F/ITvcEsc5AV6StnilDJGJNmxoAwHT2txbanW0t+0hkOe/dsqaXeq+l+zcx73/o/UbV9D9L6apXdNfTjBoid5c6DuENBYw/Rr/ferOVe/H6lg4uXa9+PmQ2x5odS6t7hDHMrs/nmted1e5/0P55X8/ExmMq9Ow2trAa7aIEw02WW+m/d7nvf+j3qhZjvsWweKJov/0MrpfT8vrF4w8OoPZWK7i97tjGTuq322Na2v6P8A123/ALceptxutdKuyq7a7msbY61gY8EWuDdrwz0i7+e2/o6bGfQsVzoOVlYvTXvw2Mc8vc+dbD+jbXUPbLbPzfp/+pV2Dcvp2diFtrmtfo02GWhrx9F2/wDrKGMBVdWSN4zbzGP0brj+l+vkY3pPLn+uLjFjLHObY69lf0mUPdZ/ONf/AKSuzH2fp10uT0bCu6dZh1Ofe58NdfYYcNp/wTCNjvo7P0m//hEXO6nXbWxuK/1HiwNscxwI4/ku93uQKXWY2cXNaCxw2gfnE+4htLf8Jubt9jU/gje3gizV7dULsPI6XgUHHaWZdLz7mNBJZtcJ2w539f8AkLn8s4OYOq52fkuwLaLa78PLa0722hgpexv+nqtsZT6LGP37/wBNT/NrqOp5uVjNxL3tNEWkuaW7gWhr/UYWNl27VcL9ffRbY1mPf6tVrmWCr3SwAH0/pl2/+cepIYtOLYAX/hfKj3TZ/ebvTOqZ/W8m/LpcxlzA2zPpqsNPqPYwNbfVZDms+0el9FzLGM/m1k/WD6xdOzcvCpuxrK8SvbkP3lzLg+xv0WVy3ezHds/M/Wf0nprZ+ombVk9Bd0vKsrqbXk2DFucQHNssHqentd9NjnPVnpORS3MzemZzqrq2+m8Z0jdXtHpt2vvD3bP8F6aXsVxSA1NGI73GUt/8FXuXw2fk0/50Yun9U39JxbczIwcsWAtx/tF0lwDXB4xmWb/5vY71Ge3+v/pFSv6ZgVdSysMtFN+S5+cLW7AWGrfl/oHkPc1r3Vss9Xd6rFRwLLMDqXU+m32DMdk1VhrqiXBn2Y23sNjH+7092R/xauZA6t1unHwLdlNsWH9M6tv6NzX1V3tczdvbX6np/ov7ad7eMWOIHh4hHi9P6PoKeKZJNH1VI8L5307qT8TOx+oWFznVWsvsgw5wJ3ZGv/C1vtXQfWdjem/XfMtxrCWbWW1uBk+nbVU3bu/db+YuTdrWOwc0N17fmmV0n1rdgP8ArLfXgZNeRS/HrYMit/qt3MG2PUbO72tZ/UTPH8Vl7C/o6fTMtteL1IEu9dtbHYu10bbHP9Gy/wD62y3/AF3rKv6m/HE0nSszBmDzWxpDf87aq9eS5jAO7wGOb4mfaFofVu63p/X8TJtY0uD3vfU/RrWem6l3qOPs3bX7v+MRjZIA3TICpXsWl+2X4eRVdRaHZWOPUZtYwMbkndDdkfp24dbn/wAh+T/wdf6S91H6yZXXcDFpv3MczIFtpaxkC0ab6vSZXY5j2O32Nsf/AOlVY+vTTitNdDaji5RrNL62s3QD9og7GNdX+77f5ytU/qzgOy+mZt9eQGvxrR+rFkksc0epfLff7Poe1v8AxiEo0NP0hxS/q2kEGWvT0x1/xWx03qFnTeoW5+Nb6zGGGudXDgwbWfzVg9P9H+Z/o/Yj9UwXO6K3Kwr225ORdWzHw2guuEn1/Vf9Gv8Am6t7/Z6f/CLHybNz21si19h27AHA87Gitzv32/RWv0l+Xh9UxjRQ0+sxteR6kktr3iu306/3rX01+/8A4JNAlj4oSNcXRdICfDMAnh6+bV67i5GP9lpvta3JbY2/7HRJJ7ut3Pc70m0Ma/8ASv8A0fv9n+ERrbrK2mJ9FzBZSWlrQ5to3M+j7N2qo4ma7qedfV6ra+o515Y64h5e6qdvoN2e30GUM9J+P6tHqs+mtPPbZXlvFtjbHVM2VOrrFTWkDRgpq/RVNp/4x7/9IoZxAAjvILjGWQ8QGj//0euzPqdgn9LgOd0302n9FRXUaSRufv8ARsYdlrv367a1x+F1G+p7sfqVjbcTKr3P3HYK3Tq+md+13vRMcWO2w1wLSAACY+HP0XLM6hldE6iBHVKsR7CQ4Pa4O8HNLchjfouH5jEIiPFchpRv7FxlKqB6j825jYmJT9Y3V5NrMzGtqfcWVuc0xWarq3P9N/8Aot7fUWfndZ6gfrB9ibfFBFIsOxj9C31PV3ub+jr/AEn5iI3O+q/TrW305l/VcxtFtLK9oDGOe01vdf8Aoqam1bXfmPuvYs2i/Dt61i32WnG9npWZQDnAubU+nGmlnq/z1no0W+z+bTslHWPSNdvwTGX73f8A9Gb+d1HqFV+Nk9Tec/CpIpupbfuFlRDthr2E2UfRbZ626vf/AIT1VjdY6qzqRpqxcd1YbtaHXWepc930GB9xDGNZ+d/6irWj1ICzpmzNsFGQy2v08Jrdjra2bqrnzWza9uJY+v0d7/0uzIVDD+rvUM5j8jE2DCpPvzcg+nUHN9zme3fZa9v5/oVoYzMxAsnwvT/FXZOASIFef9rs4fRMzpTAbcyn7Ky1t+V9mDy8naP0dDtGu3bPf7f33pdQ6k3G6e3qNdL3G/PsxcjeQLPTbTj5B9NzfUrpuu9Tez+drZ+j/nNm9aWMT1FrsN91ga4ky8tdWAIsY4V1tpu/R7NrN9n5/wClXPfW7p1/TrKKnXNvovc+2p9chu5obU8Pqd9C1rdn9hKE8hFkmh6fBGQQiRGNa+q+rpdG61Rf1P0cHIeLH4N7MvqGbU1pAaGvruqqptPp/Z//AARlaP1TEsHQMea7aulzUKWPsOxpLfSpyH407qn37/8AprmMD1ujZNHUcyo7LaHPpx3y111NwfUy7g7Md+x3uf8ATXUdRy8bFxsouoDnVEtM2WPAL3s93pXH0P0d2z0PT3/o/wCb2JmQysbni7rsfCRK/Twjo8jmdIzcTGdkWtApZk2YpIdLg+svZ+kZ+Z/NqXTejOyqvtDbfShx2gDWGj83Vv6R7/bWgXsy/ULbHPe3IcbWvcSRYZIsuFrvp/pfU9V3+kV7oNdBzLKLXPJdXvrcwSBsczf+jeW7t1Rs2IyJAJ7fksgImQFb6b/pN/JdgYeH6oY6zqh2+ne52jmn2vZ6P+De1v0b/wCcesujIuZXkP2Gyyx9YLx7NrQHOs/SQ5tfu9P6bH+9WfrF6TMyltE720gWkNDW/TeK9le633bW/pH70b6v5DMa6+q8uab9geAK3b6xO+i5mR+j+m9ln0/UQjKQjxjXqvlEGfBddHP6zm497qRjG1za6gB67WscCC79GDT7LK2/6RanSszH6O7HvxXsyKMgNdaXAF7C5obfjXMa7exzH/nbPTT3ZlN+Ve0WlwJG5xa1u4sY2t5ayv8ARM3en+Yqf1RxqLeouvvopyRVVLa8k7Ki572Vuf6rmvZvx63us2uT/ckBxSF3Hr1CzgBkYx76U6/RGVjqjsv062EPjDxGOabH3uHpUCrFc71m/SsyPf8AuLUxDiY2McnJx33OwrLsZ7Ngfaxxs+0V2en+9/O/8WsTqNLMbq3TM3CoOGLMhhdUHiza+t7XtvqcC7a2yveg9F6/ndPuzgwF7snIteyx7d7fUl+3cNPbv979qZxcfrAs3f8A3PCvMeE8Ejwiq/wvn4npsTDB6h9sON6WRk2A4lTWRZj0WEMflZE+1mZYx73V1/4Cr+X6i6R/1B+rxsse77RveSXP9d06rzHpvVvrOOq0PdkXNfdkMF1ja27dXDeNza/3d2xehHq3UpluVZE6T/5ylwgEmQs/kqOWcRWORiPA/N/ef//S40uY+mw7RL8Td82l4d/1SrXgNc6OHNa4fMf+SRtWkHadprtr2gEkb/ewf9uO2quN77qaDoYa1wdpx7napkNLLLPWh4rNDmNdOhmPu+klTeWOY7ksc0/5rg7/AL6p7m/aH7xtFhcRuEaOLtvZy3/qj9WMTq12X62U6u/D2PxqmBsXNdu3GbPpbH1+l7FINWM6JPr5kVftKlzCCRSQY8C7eHf2vci4DLsfo+HS4g12t1YTB33B1sf2vU2s/lonWunVdT6gMF21mdLGNtuft2MrBfZQaadzNz/5tm9UiHWfUdj8eWv6Znk5dZEFrC9/puj6bdll1e9LXGIg/pAH/Bmnh4rPSN/UxbuHkENrytx9U2NZaGw1zhHvrs2Afo9zUXP6W7rfTsLFJcLn9QNDrGtkMBZZZlif5GPW5/8AXr2LGqzcizDfk1Mqa9jpL3yHE2bmte7838785bnT/rN0rEf0rEdtrppsdbnVbXP332sexl/r3FjvWdc/d6v9Hr/R/wCBrT5cUQNPm/7r1LRRNk7D+xzv8YIB6jhPazbUMc0MH5oZU79FV/WrqtWDkdSz8uirFscbWsLQxse6x4muj1n/AErn1sf6FP7la7XruLV9ara8nFuGPjYDHX3UDa8w/aH2NtOz9L+i2+nd+h/Rfztf80sSn6uYzuvYOPiWWPxDYxlwcWnID4sudYyuobX0tYyt79v82oo6jTWrP/c8S6QMSb02H/dU6P1j6A7F+qeC/wBdtbukh7XMf/hjkOZZe6p7f8I7J/mavoPqXIY9LnMFzHursaTDgCQANrdztm5zWe5/8j/prv8A65dMd1bo+NlNyRU7ptrqclkE1kuG2u0taW7f+Df/AKPIXFN6b1fHJofg3OLXbtWPaCHDbyfRd7tiEBIi99a/sTMxEqGml/2tXJ+01X/p3brXNa4PkO9p/m/oe1vtH82hi6xry5riHA8/Fa3Q+luyOvOweo4llvpUOcaLAWOaB6b2Pf6bm7WbX/vrazuifVzJ6O3q2BihjmsIya22PAbYPa2wV7nfonu/c9mxOjqeGuwP7vq9IQRoJXvdd/Tu8hVYWub3DYJBnjwWhRnF+RXYHQw/owA0OAa6RtbX9D3PVp1PR8nq3Sx0+ghrzS3Nqbu9MuqcHPb7936S2ip/q/6b+eXbfWXoP1dc9uW3Arp+0EFjqpoO4a2b21enXv8A+rTuEyrT5jw69/6yNiaOsRxWP+5fPs7Js+117ne6hsEdg5+t2yPot+gov6jk0ubnYxDHkmt5jQyPY/b9Hf7fpoPVvSr6llV0NeykWuFLbDueWcMJO1u/f9Jqf7PkegaDU5z7B+jraNzy5vuH6Nu5/wCamVw6DRRJJsnV0cLrvUbRsbkO3ta5+vAgbWFzI9J/vethvW80+mW2iHYJyTLG62y0Tx9H+QsLpvScxmJZl3GnGptAYx+TYK4AMudt91v0tmzYx6s34j8E1U5DrCRjOx2WVMDWOBPql9dmTZV9Bn+DdUochsnhNDw2ZoThWtE+Vl//0+fOMfP4BZ7MW5nUnWvYRSS8MscIDjHDP3tq6P8ARRrO7vwuff8AZ/2rZ/Ozud6XqRt59/p/yd6ij18mzk3j5tfMpYch732CsloFbCDJkFrnNdGxvp/yl0Vf1hqe3FNRDjg0w0OG0NADaz7WN27N6zc/0PSHqxtg87ef5MfyViO2+t+r79sjn/v0fmbv3lNhJ4o6WaNeXB/3rDk2nqKscXcer/vnqfrD9Zzn4+Ncw0etVteRtMixoIY9m/a/27/YzaqP1d6gP2i/Dvaf2d1Os4+YO+oO3Jk/4Wv95YVm3ceI8kSrd7PTndptjxn28e76SOU3VgR0G2v93/nIhY62LP8A6F/zXrOnXO6Vk39MzbmPwrJa2w7WyHO9mQxjnbq/37aHrn+q4vpdayaLbG2tZtd6jPouDmteyNv9dUbNvqv9efWn37/pT/K3+5NVG79H9HWYQPFRvw270r03HT7e3i9P9Vc9mDkvy7C9/qWCs7I1bDd29pI38rb6Xd0rC+sHUOpuc6zAwMZzrQ5oL2uve2qt+Pu2tez0m3e7f9D2Lgx6uwc7Nx9Pw3d9n8taH+Vf2Zf6vp+hLfX/ANLM/wCE2f8AT3/4L/g/VT7PB6Qb4Rr04bQKs2dLP2u99WOs1Z3Uep4fUXPGF1LGew1t8Wu2te39y1tFu6pdBkX2dY6W+p1rRm4zDV6pdsbcxp2G2ysCz03WNr3fT/Rb15p7/UZHMaQtPH+2+vV6Pp7/AE/dvndx+k/spkKvUgeqNX/nOL0pOwoE6S1H+br1Olk593Tvq9k/ZMec3LudiZmeT7GtktorqsP85uqd+b/N/wCERqeqWfV+4dKss20tqNQe6uGPIG31q3OPubv/AJPvVDK3/wDMVuyPT/ab93EfRr+hH5u9c1f625v2jfMfo98xH8jd+apASJ5KAlr+s4u/FotOsYXoP8nw7V+k7nSepOp6vZdG93vtrpr4dY6AXM+ls2Vm1dRk/Wux/S2YdlD3X2udX6Njdr/d7a9rx+id9L+cZvXAYHreu37P/PSNkcytW/7V6D5/nNp2+nO3dGm1ESmP0ARcq1r1/wDoKAI38x4tHoep5nSsbHZb06ltnVyGhuVZ7nl1bdQ0ua+ivE27vb6f6X/CLM6rj47uk/a3VMxbHNHrvwrHMaXOhrh9heXtupfu/wAD6HpqHRfsf2R/q7Ptf+B9ff6Pp7RH9H/wvqfT+0exHz/5qr1PS3bhHpbN3p7e3o/4Hf8AuKjrfW+7Lk4SdAIud0nDwxRu2ufXbJFga1rj+bsixrvatuvqD8kjEvqGxwAAsLHbmiGfS9nu/f8AYqB9fbV9i4/P9SPS2/8Anz1P+KRs30fs53+I9OOfU/kT7vT+n6n/AAKGvEbvfVdkEeAAyO3oPQ93/9n/7SKkUGhvdG9zaG9wIDMuMAA4QklNBAQAAAAAACccAVoAAxslRxwCAAACRA4cAjcACDIwMTIwNDI3HAI8AAYxODMwNTIAOEJJTQQlAAAAAAAQDxoKcH+QpwwyWZkxGglbTjhCSU0EOgAAAAAAkwAAABAAAAABAAAAAAALcHJpbnRPdXRwdXQAAAAFAAAAAENsclNlbnVtAAAAAENsclMAAAAAUkdCQwAAAABJbnRlZW51bQAAAABJbnRlAAAAAEltZyAAAAAATXBCbGJvb2wBAAAAD3ByaW50U2l4dGVlbkJpdGJvb2wAAAAAC3ByaW50ZXJOYW1lVEVYVAAAAAEAAAA4QklNBDsAAAAAAbIAAAAQAAAAAQAAAAAAEnByaW50T3V0cHV0T3B0aW9ucwAAABIAAAAAQ3B0bmJvb2wAAAAAAENsYnJib29sAAAAAABSZ3NNYm9vbAAAAAAAQ3JuQ2Jvb2wAAAAAAENudENib29sAAAAAABMYmxzYm9vbAAAAAAATmd0dmJvb2wAAAAAAEVtbERib29sAAAAAABJbnRyYm9vbAAAAAAAQmNrZ09iamMAAAABAAAAAAAAUkdCQwAAAAMAAAAAUmQgIGRvdWJAb+AAAAAAAAAAAABHcm4gZG91YkBv4AAAAAAAAAAAAEJsICBkb3ViQG/gAAAAAAAAAAAAQnJkVFVudEYjUmx0AAAAAAAAAAAAAAAAQmxkIFVudEYjUmx0AAAAAAAAAAAAAAAAUnNsdFVudEYjUHhsQG4AAAAAAAAAAAAKdmVjdG9yRGF0YWJvb2wBAAAAAFBnUHNlbnVtAAAAAFBnUHMAAAAAUGdQQwAAAABMZWZ0VW50RiNSbHQAAAAAAAAAAAAAAABUb3AgVW50RiNSbHQAAAAAAAAAAAAAAABTY2wgVW50RiNQcmNAWQAAAAAAADhCSU0D7QAAAAAAEADwAAAAAQACAPAAAAABAAI4QklNBCYAAAAAAA4AAAAAAAAAAAAAP4AAADhCSU0EDQAAAAAABAAAAB44QklNBBkAAAAAAAQAAAAeOEJJTQPzAAAAAAAJAAAAAAAAAAABADhCSU0nEAAAAAAACgABAAAAAAAAAAI4QklNA/UAAAAAAEgAL2ZmAAEAbGZmAAYAAAAAAAEAL2ZmAAEAoZmaAAYAAAAAAAEAMgAAAAEAWgAAAAYAAAAAAAEANQAAAAEALQAAAAYAAAAAAAE4QklNA/gAAAAAAHAAAP////////////////////////////8D6AAAAAD/////////////////////////////A+gAAAAA/////////////////////////////wPoAAAAAP////////////////////////////8D6AAAOEJJTQQIAAAAAAAQAAAAAQAAAkAAAAJAAAAAADhCSU0EHgAAAAAABAAAAAA4QklNBBoAAAAAA0UAAAAGAAAAAAAAAAAAAAHbAAAD6AAAAAgARABTAEMAXwAwADMAMQA3AAAAAQAAAAAAAAAAAAAAAAAAAAAAAAABAAAAAAAAAAAAAAPoAAAB2wAAAAAAAAAAAAAAAAAAAAABAAAAAAAAAAAAAAAAAAAAAAAAABAAAAABAAAAAAAAbnVsbAAAAAIAAAAGYm91bmRzT2JqYwAAAAEAAAAAAABSY3QxAAAABAAAAABUb3AgbG9uZwAAAAAAAAAATGVmdGxvbmcAAAAAAAAAAEJ0b21sb25nAAAB2wAAAABSZ2h0bG9uZwAAA+gAAAAGc2xpY2VzVmxMcwAAAAFPYmpjAAAAAQAAAAAABXNsaWNlAAAAEgAAAAdzbGljZUlEbG9uZwAAAAAAAAAHZ3JvdXBJRGxvbmcAAAAAAAAABm9yaWdpbmVudW0AAAAMRVNsaWNlT3JpZ2luAAAADWF1dG9HZW5lcmF0ZWQAAAAAVHlwZWVudW0AAAAKRVNsaWNlVHlwZQAAAABJbWcgAAAABmJvdW5kc09iamMAAAABAAAAAAAAUmN0MQAAAAQAAAAAVG9wIGxvbmcAAAAAAAAAAExlZnRsb25nAAAAAAAAAABCdG9tbG9uZwAAAdsAAAAAUmdodGxvbmcAAAPoAAAAA3VybFRFWFQAAAABAAAAAAAAbnVsbFRFWFQAAAABAAAAAAAATXNnZVRFWFQAAAABAAAAAAAGYWx0VGFnVEVYVAAAAAEAAAAAAA5jZWxsVGV4dElzSFRNTGJvb2wBAAAACGNlbGxUZXh0VEVYVAAAAAEAAAAAAAlob3J6QWxpZ25lbnVtAAAAD0VTbGljZUhvcnpBbGlnbgAAAAdkZWZhdWx0AAAACXZlcnRBbGlnbmVudW0AAAAPRVNsaWNlVmVydEFsaWduAAAAB2RlZmF1bHQAAAALYmdDb2xvclR5cGVlbnVtAAAAEUVTbGljZUJHQ29sb3JUeXBlAAAAAE5vbmUAAAAJdG9wT3V0c2V0bG9uZwAAAAAAAAAKbGVmdE91dHNldGxvbmcAAAAAAAAADGJvdHRvbU91dHNldGxvbmcAAAAAAAAAC3JpZ2h0T3V0c2V0bG9uZwAAAAAAOEJJTQQoAAAAAAAMAAAAAj/wAAAAAAAAOEJJTQQUAAAAAAAEAAAAAThCSU0EDAAAAAAaZwAAAAEAAACgAAAATAAAAeAAAI6AAAAaSwAYAAH/2P/tAAxBZG9iZV9DTQAB/+4ADkFkb2JlAGSAAAAAAf/bAIQADAgICAkIDAkJDBELCgsRFQ8MDA8VGBMTFRMTGBEMDAwMDAwRDAwMDAwMDAwMDAwMDAwMDAwMDAwMDAwMDAwMDAENCwsNDg0QDg4QFA4ODhQUDg4ODhQRDAwMDAwREQwMDAwMDBEMDAwMDAwMDAwMDAwMDAwMDAwMDAwMDAwMDAwM/8AAEQgATACgAwEiAAIRAQMRAf/dAAQACv/EAT8AAAEFAQEBAQEBAAAAAAAAAAMAAQIEBQYHCAkKCwEAAQUBAQEBAQEAAAAAAAAAAQACAwQFBgcICQoLEAABBAEDAgQCBQcGCAUDDDMBAAIRAwQhEjEFQVFhEyJxgTIGFJGhsUIjJBVSwWIzNHKC0UMHJZJT8OHxY3M1FqKygyZEk1RkRcKjdDYX0lXiZfKzhMPTdePzRieUpIW0lcTU5PSltcXV5fVWZnaGlqa2xtbm9jdHV2d3h5ent8fX5/cRAAICAQIEBAMEBQYHBwYFNQEAAhEDITESBEFRYXEiEwUygZEUobFCI8FS0fAzJGLhcoKSQ1MVY3M08SUGFqKygwcmNcLSRJNUoxdkRVU2dGXi8rOEw9N14/NGlKSFtJXE1OT0pbXF1eX1VmZ2hpamtsbW5vYnN0dXZ3eHl6e3x//aAAwDAQACEQMRAD8Axn2vtLa4D9nqQJlnuPq7/Ur+lsaHWM2KLmC0M2FpeyWAAnUO91YbP52v0LEWl36ZgstcaqL3G59LhW8tc0MY6u1zW7X7/wCc+h/wv+kVp1+DdmPxKqaqcJhA+2ZD/Sc11bWvtdSysN/m936XfX6VSrDz2RASOkQ1G49jmY73Ahj2uY2Ad8gn+bY7Zv8A5tFpwS664443mpofta4EbiPYLPotY3c7/wBJq/dlMrpxXDJuqNVrbPRiTW8TVZbU/X7TVT+k9F7Lcev/AAdf+kRBVh4edkV1h+RXe6u25/osbu9QNdW5lT/XqZXZ6v6f9H+YkJBlGHJMXwmIrr2tzqaOp5duRZc41XYlTnljmtrueXfR4bsuY3Zvt9V//EpdNxovsb61D4L3Qx4LgWtc9wdU39I/bv2bWb/SW6aunYOM26ih1V+Tb6V1NbrfVsq2u+z0VtoN+JhXtvs9OxlX6G30/ZV+k9NZfTHCrf0P0brbcPcxmE7ZU4WM+iWO273W3tPr12VWf4X0/Tt+gnyIrT6ojhsmJoEfL+iD/jNhzKLLnNJJ2taKo7+4+/2+nv8A+o/6CicSv0b7MkuY3RzKw7a7bPucdP8AMRLLcPJz8hjK6unY+Duxx9pNrr7bGM9bINr6t9f6Df8Azj/oKl1F+diNwcd7GMsybiHvJD3lrG+sGVOv/QstdX+i9356ZsavuoY5nXa0eL045GU6zIt9GmsgMcxpc0u2y1m0fR9n0vf/ANuqVfScoMtttreKb2EhtRb6pr3ssluO/wB272/nMWphdPd1F91fT6gLgabdt9u7bj2eqyxu7EcWbm30f4Ru+tc9kZeC3G9fGda6+rIYKS2XuFvqAPLnE77mPqrud6T2fpt9SWt7+S8YiAbI0vT+7/3zatx66MYtZ6tLfVb/AD43Odsrc0+i2hm53t9/83+jVzF+wZvTsenFt9WkG8uda703Nd6jfZ+ijbb/AOi0HrGZXh9c6W0Obbe2m1t/2aw+y15YN5ZRs+zepVV+nor2f4dVumdSGR13qjfTeGnY5rHAveSxrKLbnzue5122t/qKXCLmOIbgn/uVmXi9qwdRIDTw9VtwVYlOjMA5vpS22yluXcK5Be77Q6mz0/dX+k9m/wD0imMXpd8PazHIeJFlV+UyWn+37mvapDKIya66May119np2bTcyXt9N9db66LK69/6Or33f4H1av5tSourbWGY+M51VY21BjfZ7dGsDtv9lTwjGU5R4fl8WHJKUccJDIfVuGeNVXXd+jHqDbrscXn2jY33Whj3IpfZ2Z5fRJ/I5Z2NVmWdTwrPWdfVddW3Mqsq9JjA90MOM10ttr9Vnpf6T/S/o11/Xc3AxMB7q66xdZaMassqrLw+QbvS9VravWrp3el6n6P1Ehmhw+kGhf4IlgycdTkOKVG+/F6Xl35rGugBjiBB5HfzVbIdZkgsZG542sbMCT7fpfmrc6DlFvUMjp1zW5TCKLMd2Uyt7xuuOHlM31b9zP8AC0rDy7KHW5TnHY1xuNLGg+55c77PjsFezb6zv0X8hO9wSxzkBXpK2eKUMkYk2bGgDAdPa3FtqdbS37SGQ5792yppd6r6X7NzHvf+j9RtX0P0vpqld019OMGiJ3lzoO4Q0FjD9Gv996s5V78fqWDi5dr34+ZDbHmh1Lq3uEMcyuz+ea153V7n/Q/nlfz8TGYyr07Da2sBrtogTDTZZb6b93ue9/6PeqFmO+xbB4omi//Qyul9Py+sXjDw6g9lYruL3u2MZO6rfbY1ra/o/wDXbf8Atx6m3G610q7KrtruaxtjrWBjwRa4N2vDPSLv57b+jpsZ9CxXOg5WVi9Ne/DYxzy9z51sP6NtdQ9sts/N+n/6lXYNy+nZ2IW2ua1+jTYZaGvH0Xb/AOsoYwFV1ZI3jNvMY/RuuP6X6+Rjek8uf64uMWMsc5tjr2V/SZQ91n841/8ApK7MfZ+nXS5PRsK7p1mHU597nw119hhw2n/BMI2O+js/Sb/+ERc7qddtbG4r/UeLA2xzHAjj+S73e5ApdZjZxc1oLHDaB+cT7iG0t/wm5u32NT+CN7eCLNXt1Quw8jpeBQcdpZl0vPuY0Elm1wnbDnf1/wCQufyzg5g6rnZ+S7Atotrvw8trTvbaGCl7G/6eq2xlPosY/fv/AE1P82uo6nm5WM3Eve00RaS5pbuBaGv9RhY2XbtVwv199FtjWY9/q1WuZYKvdLAAfT+mXb/5x6khi04tgBf+F8qPdNn95u9M6pn9byb8ulzGXMDbM+mqw0+o9jA1t9VkOaz7R6X0XMsYz+bWT9YPrF07Ny8Km7GsrxK9uQ/eXMuD7G/RZXLd7Md2z8z9Z/Semtn6iZtWT0F3S8qyupteTYMW5xAc2ywep6e1302Oc9Wek5FLczN6ZnOqurb6bxnSN1e0em3a+8Pds/wXppexXFIDU0YjvcZS3/wVe5fDZ+TT/nRi6f1Tf0nFtzMjByxYC3H+0XSXANcHjGZZv/m9jvUZ7f6/+kVK/pmBV1LKwy0U35Ln5wtbsBYat+X+geQ9zWvdWyz1d3qsVHAsswOpdT6bfYMx2TVWGuqJcGfZjbew2Mf7vT3ZH/Fq5kDq3W6cfAt2U2xYf0zq2/o3NfVXe1zN29tfqen+i/tp3t4xY4geHiEeL0/o+gp4pkk0fVUjwvnfTupPxM7H6hYXOdVay+yDDnAndka/8LW+1dB9Z2N6b9d8y3GsJZtZbW4GT6dtVTdu791v5i5N2tY7BzQ3Xt+aZXSfWt2A/wCst9eBk15FL8etgyK3+q3cwbY9Rs7va1n9RM8fxWXsL+jp9My214vUgS7121sdi7XRtsc/0bL/APrbLf8AXesq/qb8cTSdKzMGYPNbGkN/ztqr15LmMA7vAY5viZ9oWh9W7ren9fxMm1jS4Pe99T9GtZ6bqXeo4+zdtfu/4xGNkgDdMgKlexaX7Zfh5FV1FodlY49Rm1jAxuSd0N2R+nbh1uf/ACH5P/B1/pL3UfrJlddwMWm/cxzMgW2lrGQLRpvq9JldjmPY7fY2x/8A6VVj69NOK010NqOLlGs0vrazdAP2iDsY11f7vt/nK1T+rOA7L6Zm315Aa/GtH6sWSSxzR6l8t9/s+h7W/wDGISjQ0/SHFL+raQQZa9PTHX/FbHTeoWdN6hbn41vrMYYa51cODBtZ/NWD0/0f5n+j9iP1TBc7orcrCvbbk5F1bMfDaC64SfX9V/0a/wCbq3v9np/8IsfJs3PbWyLX2HbsAcDzsaK3O/fb9Fa/SX5eH1TGNFDT6zG15HqSS2veK7fTr/etfTX7/wDgk0CWPihI1xdF0gJ8MwCeHr5tXruLkY/2Wm+1rcltjb/sdEknu63c9zvSbQxr/wBK/wDR+/2f4RGtusraYn0XMFlJaWtDm2jcz6Ps3aqjiZrup519Xqtr6jnXljriHl7qp2+g3Z7fQZQz0n4/q0eqz6a089tleW8W2NsdUzZU6usVNaQNGCmr9FU2n/jHv/0ihnEACO8guMZZDxAaP//R67M+p2Cf0uA53TfTaf0VFdRpJG5+/wBGxh2Wu/frtrXH4XUb6nux+pWNtxMqvc/cdgrdOr6Z37Xe9ExxY7bDXAtIAAJj4c/RcszqGV0TqIEdUqxHsJDg9rg7wc0tyGN+i4fmMQiI8VyGlG/sXGUqoHqPzbmNiYlP1jdXk2szMa2p9xZW5zTFZqurc/03/wCi3t9RZ+d1nqB+sH2Jt8UEUiw7GP0LfU9Xe5v6Ov8ASfmIjc76r9OtbfTmX9VzG0W0sr2gMY57TW91/wCipqbVtd+Y+69izaL8O3rWLfZacb2elZlAOcC5tT6caaWer/PWejRb7P5tOyUdY9I12/BMZfvd/wD0Zv53UeoVX42T1N5z8Kkim6lt+4WVEO2GvYTZR9Ftnrbq9/8AhPVWN1jqrOpGmrFx3Vhu1oddZ6lz3fQYH3EMY1n53/qKtaPUgLOmbM2wUZDLa/Twmt2OtrZuqufNbNr24lj6/R3v/S7MhUMP6u9QzmPyMTYMKk+/NyD6dQc33OZ7d9lr2/n+hWhjMzECyfC9P8Vdk4BIgV5/2uzh9EzOlMBtzKfsrLW35X2YPLydo/R0O0a7ds9/t/fel1DqTcbp7eo10vcb8+zFyN5As9NtOPkH03N9Sum671N7P52tn6P+c2b1pYxPUWuw33WBriTLy11YAixjhXW2m79Hs2s32fn/AKVc99bunX9Osoqdc2+i9z7an1yG7mhtTw+p30LWt2f2EoTyEWSaHp8EZBCJEY1r6r6ul0brVF/U/Rwch4sfg3sy+oZtTWkBoa+u6qqm0+n9n/8ABGVo/VMSwdAx5rtq6XNQpY+w7Gkt9KnIfjTuqffv/wCmuYwPW6Nk0dRzKjstoc+nHfLXXU3B9TLuDsx37He5/wBNdR1HLxsXGyi6gOdUS0zZY8Avez3elcfQ/R3bPQ9Pf+j/AJvYmZDKxueLuux8JEr9PCOjyOZ0jNxMZ2Ra0ClmTZikh0uD6y9n6Rn5n82pdN6M7Kq+0Nt9KHHaANYaPzdW/pHv9taBezL9Qtsc97chxta9xJFhkiy4Wu+n+l9T1Xf6RXug10HMsotc8l1e+tzBIGxzN/6N5bu3VGzYjIkAnt+SyAiZAVvpv+k38l2Bh4fqhjrOqHb6d7naOafa9no/4N7W/Rv/AJx6y6Mi5leQ/YbLLH1gvHs2tAc6z9JDm1+70/psf71Z+sXpMzKW0TvbSBaQ0Nb9N4r2V7rfdtb+kfvRvq/kMxrr6ry5pv2B4ArdvrE76LmZH6P6b2WfT9RCMpCPGNeq+UQZ8F10c/rObj3upGMbXNrqAHrtaxwILv0YNPssrb/pFqdKzMfo7se/FezIoyA11pcAXsLmht+Ncxrt7HMf+ds9NPdmU35V7RaXAkbnFrW7ixja3lrK/wBEzd6f5ip/VHGot6i6++inJFVUtryTsqLnvZW5/qua9m/Hre6za5P9yQHFIXcevULOAGRjHvpTr9EZWOqOy/TrYQ+MPEY5psfe4elQKsVzvWb9KzI9/wC4tTEOJjYxycnHfc7Csuxns2B9rHGz7RXZ6f7387/xaxOo0sxurdMzcKg4YsyGF1QeLNr63te2+pwLtrbK96D0Xr+d0+7ODAXuyci17LHt3t9SX7dw09u/3v2pnFx+sCzd/wDc8K8x4TwSPCKr/C+fiemxMMHqH2w43pZGTYDiVNZFmPRYQx+VkT7WZljHvdXX/gKv5fqLpH/UH6vGyx7vtG95Jc/13TqvMem9W+s46rQ92Rc192QwXWNrbt1cN43Nr/d3bF6EerdSmW5VkTpP/nKXCASZCz+So5ZxFY5GI8D8395//9LjS5j6bDtEvxN3zaXh3/VKteA1zo4c1rh8x/5JG1aQdp2mu2vaASRv97B/247aq43vupoOhhrXB2nHudqmQ0sss9aHis0OY106GY+76SVN5Y5juSxzT/muDv8Avqnub9ofvG0WFxG4Ro4u29nLf+qP1YxOrXZfrZTq78PY/GqYGxc127cZs+lsfX6XsUg1Yzok+vmRV+0qXMIJFJBjwLt4d/a9yLgMux+j4dLiDXa3VhMHfcHWx/a9Taz+Wida6dV1PqAwXbWZ0sY225+3YysF9lBpp3M3P/m2b1SIdZ9R2Px5a/pmeTl1kQWsL3+m6Ppt2WXV70tcYiD+kAf8GaeHis9I39TFu4eQQ2vK3H1TY1lobDXOEe+uzYB+j3NRc/pbut9OwsUlwuf1A0Osa2QwFllmWJ/kY9bn/wBevYsarNyLMN+TUypr2OkvfIcTZua17vzfzvzludP+s3SsR/SsR22ummx1udVtc/ffax7GX+vcWO9Z1z93q/0ev9H/AIGtPlxRA0+b/uvUtFE2TsP7HO/xggHqOE9rNtQxzQwfmhlTv0VX9auq1YOR1LPy6KsWxxtawtDGx7rHia6PWf8ASufWx/oU/uVrteu4tX1qtrycW4Y+NgMdfdQNrzD9ofY207P0v6Lb6d36H9F/O1/zSxKfq5jO69g4+JZY/ENjGXBxacgPiy51jK6htfS1jK3v2/zaijqNNas/9zxLpAxJvTYf91To/WPoDsX6p4L/AF21u6SHtcx/+GOQ5ll7qnt/wjsn+Zq+g+pchj0ucwXMe6uxpMOAJAA2t3O2bnNZ7n/yP+mu/wDrl0x3Vuj42U3JFTum2upyWQTWS4ba7S1pbt/4N/8Ao8hcU3pvV8cmh+Dc4tdu1Y9oIcNvJ9F3u2IQEiL31r+xMzESoaaX/a1cn7TVf+ndutc1rg+Q72n+b+h7W+0fzaGLrGvLmuIcDz8VrdD6W7I687B6jiWW+lQ5xosBY5oHpvY9/pubtZtf++trO6J9XMno7erYGKGOawjJrbY8Btg9rbBXud+ie79z2bE6Op4a7A/u+r0hBGgle9139O7yFVha5vcNgkGePBaFGcX5FdgdDD+jADQ4BrpG1tf0Pc9WnU9HyerdLHT6CGvNLc2pu70y6pwc9vv3fpLaKn+r/pv55dt9Zeg/V1z25bcCun7QQWOqmg7hrZvbV6de/wD6tO4TKtPmPDr3/rI2Jo6xHFY/7l8+zsmz7XXud7qGwR2Dn63bI+i36Ci/qOTS5udjEMeSa3mNDI9j9v0d/t+mg9W9KvqWVXQ17KRa4UtsO55Zwwk7W79/0mp/s+R6BoNTnPsH6Oto3PLm+4fo27n/AJqZXDoNFEkmydXRwuu9RtGxuQ7e1rn68CBtYXMj0n+962G9bzT6ZbaIdgnJMsbrbLRPH0f5Cwum9JzGYlmXcacam0BjH5NgrgAy5233W/S2bNjHqzfiPwTVTkOsJGM7HZZUwNY4E+qX12ZNlX0Gf4N1ShyGyeE0PDZmhOFa0T5WX//T584x8/gFnsxbmdSda9hFJLwyxwgOMcM/e2ro/wBFGs7u/C59/wBn/atn87O53pepG3n3+n/J3qKPXybOTePm18ylhyHvfYKyWgVsIMmQWuc10bG+n/KXRV/WGp7cU1EOODTDQ4bQ0ANrPtY3bs3rNz/Q9IerG2Dzt5/kx/JWI7b636vv2yOf+/R+Zu/eU2EnijpZo15cH/esOTaeoqxxdx6v++ep+sP1nOfj41zDR61W15G0yLGghj2b9r/bv9jNqo/V3qA/aL8O9p/Z3U6zj5g76g7cmT/ha/3lhWbdx4jyRKt3s9Od2m2PGfbx7vpI5TdWBHQba/3f+ciFjrYs/wDoX/Nes6dc7pWTf0zNuY/CslrbDtbIc72ZDGOdur/ftoeuf6ri+l1rJotsba1m13qM+i4Oa17I2/11Rs2+q/159affv+lP8rf7k1Ubv0f0dZhA8VG/DbvSvTcdPt7eL0/1Vz2YOS/LsL3+pYKzsjVsN3b2kjfytvpd3SsL6wdQ6m5zrMDAxnOtDmgva697aq34+7a17PSbd7t/0PYuDHq7Bzs3H0/Dd32fy1of5V/Zl/q+n6Et9f8A0sz/AITZ/wBPf/gv+D9VPs8HpBvhGvThtAqzZ0s/a731Y6zVndR6nh9Rc8YXUsZ7DW3xa7a17f3LW0W7ql0GRfZ1jpb6nWtGbjMNXql2xtzGnYbbKwLPTdY2vd9P9FvXmnv9RkcxpC08f7b69Xo+nv8AT92+d3H6T+ymQq9SB6o1f+c4vSk7CgTpLUf5uvU6WTn3dO+r2T9kx5zcu52JmZ5Psa2S2iuqw/zm6p35v83/AIRGp6pZ9X7h0qyzbS2o1B7q4Y8gbfWrc4+5u/8Ak+9UMrf/AMxW7I9P9pv3cR9Gv6Efm71zV/rbm/aN8x+j3zEfyN35qkBInkoCWv6zi78Wi06xheg/yfDtX6TudJ6k6nq9l0b3e+2umvh1joBcz6WzZWbV1GT9a7H9LZh2UPdfa51fo2N2v93tr2vH6J30v5xm9cBget67fs/89I2RzK1b/tXoPn+c2nb6c7d0abURKY/QBFyrWvX/AOgoAjfzHi0eh6nmdKxsdlvTqW2dXIaG5VnueXVt1DS5r6K8Tbu9vp/pf8IszquPju6T9rdUzFsc0eu/Cscxpc6GuH2F5e26l+7/AAPoemodF+x/ZH+rs+1/4H19/o+ntEf0f/C+p9P7R7EfP/mqvU9LduEels3ent7ej/gd/wC4qOt9b7suThJ0Ai53ScPDFG7a59dskWBrWuP5uyLGu9q26+oPySMS+obHAACwsduaIZ9L2e79/wBioH19tX2Lj8/1I9Lb/wCfPU/4pGzfR+znf4j0459T+RPu9P6fqf8AAoa8Ru99V2QR4ADI7eg9D3f/2QA4QklNBCEAAAAAAFkAAAABAQAAAA8AQQBkAG8AYgBlACAAUABoAG8AdABvAHMAaABvAHAAAAAVAEEAZABvAGIAZQAgAFAAaABvAHQAbwBzAGgAbwBwACAAQwBTADUALgAxAAAAAQA4QklNBAYAAAAAAAcABgAAAAEBAP/hGbRodHRwOi8vbnMuYWRvYmUuY29tL3hhcC8xLjAvADw/eHBhY2tldCBiZWdpbj0i77u/IiBpZD0iVzVNME1wQ2VoaUh6cmVTek5UY3prYzlkIj8+IDx4OnhtcG1ldGEgeG1sbnM6eD0iYWRvYmU6bnM6bWV0YS8iIHg6eG1wdGs9IkFkb2JlIFhNUCBDb3JlIDUuMC1jMDYxIDY0LjE0MDk0OSwgMjAxMC8xMi8wNy0xMDo1NzowMSAgICAgICAgIj4gPHJkZjpSREYgeG1sbnM6cmRmPSJodHRwOi8vd3d3LnczLm9yZy8xOTk5LzAyLzIyLXJkZi1zeW50YXgtbnMjIj4gPHJkZjpEZXNjcmlwdGlvbiByZGY6YWJvdXQ9IiIgeG1sbnM6eG1wPSJodHRwOi8vbnMuYWRvYmUuY29tL3hhcC8xLjAvIiB4bWxuczphdXg9Imh0dHA6Ly9ucy5hZG9iZS5jb20vZXhpZi8xLjAvYXV4LyIgeG1sbnM6Y3JzPSJodHRwOi8vbnMuYWRvYmUuY29tL2NhbWVyYS1yYXctc2V0dGluZ3MvMS4wLyIgeG1sbnM6cGhvdG9zaG9wPSJodHRwOi8vbnMuYWRvYmUuY29tL3Bob3Rvc2hvcC8xLjAvIiB4bWxuczpkYz0iaHR0cDovL3B1cmwub3JnL2RjL2VsZW1lbnRzLzEuMS8iIHhtbG5zOnhtcE1NPSJodHRwOi8vbnMuYWRvYmUuY29tL3hhcC8xLjAvbW0vIiB4bWxuczpzdEV2dD0iaHR0cDovL25zLmFkb2JlLmNvbS94YXAvMS4wL3NUeXBlL1Jlc291cmNlRXZlbnQjIiB4bXA6TW9kaWZ5RGF0ZT0iMjAxMi0wNS0wMlQxMjozMjozNiswNDowMCIgeG1wOkNyZWF0ZURhdGU9IjIwMTItMDQtMjdUMTg6MzA6NTIuOTArMDQ6MDAiIHhtcDpDcmVhdG9yVG9vbD0iVmVyLjEuMDAiIHhtcDpNZXRhZGF0YURhdGU9IjIwMTItMDUtMDJUMTI6MzI6MzYrMDQ6MDAiIGF1eDpTZXJpYWxOdW1iZXI9IjMwMDRmNjE3IiBhdXg6TGVuc0luZm89IjEwMC8xMCAyMDAvMTAgNDAvMTAgNTYvMTAiIGF1eDpMZW5zPSIxMC4wLTIwLjAgbW0gZi80LjAtNS42IiBhdXg6TGVuc0lEPSIyNDkiIGF1eDpJbWFnZU51bWJlcj0iMzM2NDciIGF1eDpBcHByb3hpbWF0ZUZvY3VzRGlzdGFuY2U9IjE0MS8xMDAiIGNyczpWZXJzaW9uPSI2LjMiIGNyczpQcm9jZXNzVmVyc2lvbj0iNS43IiBjcnM6V2hpdGVCYWxhbmNlPSJBdXRvIiBjcnM6VGVtcGVyYXR1cmU9IjM2MDAiIGNyczpUaW50PSIrNiIgY3JzOkV4cG9zdXJlPSIrMS41MCIgY3JzOlNoYWRvd3M9IjAiIGNyczpCcmlnaHRuZXNzPSIrODEiIGNyczpDb250cmFzdD0iKzQ1IiBjcnM6U2F0dXJhdGlvbj0iMCIgY3JzOlNoYXJwbmVzcz0iMjUiIGNyczpMdW1pbmFuY2VTbW9vdGhpbmc9IjAiIGNyczpDb2xvck5vaXNlUmVkdWN0aW9uPSIyNSIgY3JzOkNocm9tYXRpY0FiZXJyYXRpb25SPSIwIiBjcnM6Q2hyb21hdGljQWJlcnJhdGlvbkI9IjAiIGNyczpWaWduZXR0ZUFtb3VudD0iMCIgY3JzOlNoYWRvd1RpbnQ9IjAiIGNyczpSZWRIdWU9IjAiIGNyczpSZWRTYXR1cmF0aW9uPSIwIiBjcnM6R3JlZW5IdWU9IjAiIGNyczpHcmVlblNhdHVyYXRpb249IjAiIGNyczpCbHVlSHVlPSIwIiBjcnM6Qmx1ZVNhdHVyYXRpb249IjAiIGNyczpGaWxsTGlnaHQ9IjAiIGNyczpWaWJyYW5jZT0iMCIgY3JzOkhpZ2hsaWdodFJlY292ZXJ5PSIwIiBjcnM6Q2xhcml0eT0iMCIgY3JzOkRlZnJpbmdlPSIwIiBjcnM6SHVlQWRqdXN0bWVudFJlZD0iMCIgY3JzOkh1ZUFkanVzdG1lbnRPcmFuZ2U9IjAiIGNyczpIdWVBZGp1c3RtZW50WWVsbG93PSIwIiBjcnM6SHVlQWRqdXN0bWVudEdyZWVuPSIwIiBjcnM6SHVlQWRqdXN0bWVudEFxdWE9IjAiIGNyczpIdWVBZGp1c3RtZW50Qmx1ZT0iMCIgY3JzOkh1ZUFkanVzdG1lbnRQdXJwbGU9IjAiIGNyczpIdWVBZGp1c3RtZW50TWFnZW50YT0iMCIgY3JzOlNhdHVyYXRpb25BZGp1c3RtZW50UmVkPSIwIiBjcnM6U2F0dXJhdGlvbkFkanVzdG1lbnRPcmFuZ2U9IjAiIGNyczpTYXR1cmF0aW9uQWRqdXN0bWVudFllbGxvdz0iMCIgY3JzOlNhdHVyYXRpb25BZGp1c3RtZW50R3JlZW49IjAiIGNyczpTYXR1cmF0aW9uQWRqdXN0bWVudEFxdWE9IjAiIGNyczpTYXR1cmF0aW9uQWRqdXN0bWVudEJsdWU9IjAiIGNyczpTYXR1cmF0aW9uQWRqdXN0bWVudFB1cnBsZT0iMCIgY3JzOlNhdHVyYXRpb25BZGp1c3RtZW50TWFnZW50YT0iMCIgY3JzOkx1bWluYW5jZUFkanVzdG1lbnRSZWQ9IjAiIGNyczpMdW1pbmFuY2VBZGp1c3RtZW50T3JhbmdlPSIwIiBjcnM6THVtaW5hbmNlQWRqdXN0bWVudFllbGxvdz0iMCIgY3JzOkx1bWluYW5jZUFkanVzdG1lbnRHcmVlbj0iMCIgY3JzOkx1bWluYW5jZUFkanVzdG1lbnRBcXVhPSIwIiBjcnM6THVtaW5hbmNlQWRqdXN0bWVudEJsdWU9IjAiIGNyczpMdW1pbmFuY2VBZGp1c3RtZW50UHVycGxlPSIwIiBjcnM6THVtaW5hbmNlQWRqdXN0bWVudE1hZ2VudGE9IjAiIGNyczpTcGxpdFRvbmluZ1NoYWRvd0h1ZT0iMCIgY3JzOlNwbGl0VG9uaW5nU2hhZG93U2F0dXJhdGlvbj0iMCIgY3JzOlNwbGl0VG9uaW5nSGlnaGxpZ2h0SHVlPSIwIiBjcnM6U3BsaXRUb25pbmdIaWdobGlnaHRTYXR1cmF0aW9uPSIwIiBjcnM6U3BsaXRUb25pbmdCYWxhbmNlPSIwIiBjcnM6UGFyYW1ldHJpY1NoYWRvd3M9IjAiIGNyczpQYXJhbWV0cmljRGFya3M9IjAiIGNyczpQYXJhbWV0cmljTGlnaHRzPSIwIiBjcnM6UGFyYW1ldHJpY0hpZ2hsaWdodHM9IjAiIGNyczpQYXJhbWV0cmljU2hhZG93U3BsaXQ9IjI1IiBjcnM6UGFyYW1ldHJpY01pZHRvbmVTcGxpdD0iNTAiIGNyczpQYXJhbWV0cmljSGlnaGxpZ2h0U3BsaXQ9Ijc1IiBjcnM6U2hhcnBlblJhZGl1cz0iKzEuMCIgY3JzOlNoYXJwZW5EZXRhaWw9IjI1IiBjcnM6U2hhcnBlbkVkZ2VNYXNraW5nPSIwIiBjcnM6UG9zdENyb3BWaWduZXR0ZUFtb3VudD0iMCIgY3JzOkdyYWluQW1vdW50PSIwIiBjcnM6Q29sb3JOb2lzZVJlZHVjdGlvbkRldGFpbD0iNTAiIGNyczpMZW5zUHJvZmlsZUVuYWJsZT0iMCIgY3JzOkxlbnNNYW51YWxEaXN0b3J0aW9uQW1vdW50PSIwIiBjcnM6UGVyc3BlY3RpdmVWZXJ0aWNhbD0iMCIgY3JzOlBlcnNwZWN0aXZlSG9yaXpvbnRhbD0iMCIgY3JzOlBlcnNwZWN0aXZlUm90YXRlPSIwLjAiIGNyczpQZXJzcGVjdGl2ZVNjYWxlPSIxMDAiIGNyczpDb252ZXJ0VG9HcmF5c2NhbGU9IkZhbHNlIiBjcnM6VG9uZUN1cnZlTmFtZT0iTWVkaXVtIENvbnRyYXN0IiBjcnM6Q2FtZXJhUHJvZmlsZT0iQWRvYmUgU3RhbmRhcmQiIGNyczpDYW1lcmFQcm9maWxlRGlnZXN0PSIxRDJCMThFN0FERThFQjFGNjhCQzc5REFGQTMwQUFGNSIgY3JzOkxlbnNQcm9maWxlU2V0dXA9IkxlbnNEZWZhdWx0cyIgY3JzOkhhc1NldHRpbmdzPSJUcnVlIiBjcnM6Q3JvcFRvcD0iMC4xNzY4MTEiIGNyczpDcm9wTGVmdD0iMC4wNzQxODEiIGNyczpDcm9wQm90dG9tPSIwLjk1OTQyIiBjcnM6Q3JvcFJpZ2h0PSIwLjg1Njc5IiBjcnM6Q3JvcEFuZ2xlPSIwIiBjcnM6Q3JvcENvbnN0cmFpblRvV2FycD0iMCIgY3JzOkNyb3BXaWR0aD0iMTAwMCIgY3JzOkNyb3BIZWlnaHQ9IjY2NSIgY3JzOkNyb3BVbml0PSIwIiBjcnM6SGFzQ3JvcD0iVHJ1ZSIgY3JzOkFscmVhZHlBcHBsaWVkPSJUcnVlIiBwaG90b3Nob3A6Q29sb3JNb2RlPSIzIiBwaG90b3Nob3A6SUNDUHJvZmlsZT0iQWRvYmUgUkdCICgxOTk4KSIgcGhvdG9zaG9wOkRhdGVDcmVhdGVkPSIyMDEyLTA0LTI3VDE4OjMwOjUyLjA5IiBkYzpmb3JtYXQ9ImltYWdlL2pwZWciIHhtcE1NOkluc3RhbmNlSUQ9InhtcC5paWQ6MDM1MUFDNUUzMTk0RTExMUI0NjE5QTY2MTVEMEQzOUUiIHhtcE1NOkRvY3VtZW50SUQ9InhtcC5kaWQ6MDI1MUFDNUUzMTk0RTExMUI0NjE5QTY2MTVEMEQzOUUiIHhtcE1NOk9yaWdpbmFsRG9jdW1lbnRJRD0ieG1wLmRpZDowMjUxQUM1RTMxOTRFMTExQjQ2MTlBNjYxNUQwRDM5RSI+IDxjcnM6VG9uZUN1cnZlPiA8cmRmOlNlcT4gPHJkZjpsaT4wLCAwPC9yZGY6bGk+IDxyZGY6bGk+MzIsIDIyPC9yZGY6bGk+IDxyZGY6bGk+NjQsIDU2PC9yZGY6bGk+IDxyZGY6bGk+MTI4LCAxMjg8L3JkZjpsaT4gPHJkZjpsaT4xOTIsIDE5NjwvcmRmOmxpPiA8cmRmOmxpPjI1NSwgMjU1PC9yZGY6bGk+IDwvcmRmOlNlcT4gPC9jcnM6VG9uZUN1cnZlPiA8eG1wTU06SGlzdG9yeT4gPHJkZjpTZXE+IDxyZGY6bGkgc3RFdnQ6YWN0aW9uPSJzYXZlZCIgc3RFdnQ6aW5zdGFuY2VJRD0ieG1wLmlpZDowMjUxQUM1RTMxOTRFMTExQjQ2MTlBNjYxNUQwRDM5RSIgc3RFdnQ6d2hlbj0iMjAxMi0wNS0wMlQxMjozMjozNiswNDowMCIgc3RFdnQ6c29mdHdhcmVBZ2VudD0iQWRvYmUgUGhvdG9zaG9wIENTNS4xIFdpbmRvd3MiIHN0RXZ0OmNoYW5nZWQ9Ii8iLz4gPHJkZjpsaSBzdEV2dDphY3Rpb249InNhdmVkIiBzdEV2dDppbnN0YW5jZUlEPSJ4bXAuaWlkOjAzNTFBQzVFMzE5NEUxMTFCNDYxOUE2NjE1RDBEMzlFIiBzdEV2dDp3aGVuPSIyMDEyLTA1LTAyVDEyOjMyOjM2KzA0OjAwIiBzdEV2dDpzb2Z0d2FyZUFnZW50PSJBZG9iZSBQaG90b3Nob3AgQ1M1LjEgV2luZG93cyIgc3RFdnQ6Y2hhbmdlZD0iLyIvPiA8L3JkZjpTZXE+IDwveG1wTU06SGlzdG9yeT4gPC9yZGY6RGVzY3JpcHRpb24+IDwvcmRmOlJERj4gPC94OnhtcG1ldGE+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PD94cGFja2V0IGVuZD0idyI/Pv/iAkBJQ0NfUFJPRklMRQABAQAAAjBBREJFAhAAAG1udHJSR0IgWFlaIAfPAAYAAwAAAAAAAGFjc3BBUFBMAAAAAG5vbmUAAAAAAAAAAAAAAAAAAAAAAAD21gABAAAAANMtQURCRQAAAAAAAAAAAAAAAAAAAAAAAAAAAAAAAAAAAAAAAAAAAAAAAAAAAAAAAAAAAAAACmNwcnQAAAD8AAAAMmRlc2MAAAEwAAAAa3d0cHQAAAGcAAAAFGJrcHQAAAGwAAAAFHJUUkMAAAHEAAAADmdUUkMAAAHUAAAADmJUUkMAAAHkAAAADnJYWVoAAAH0AAAAFGdYWVoAAAIIAAAAFGJYWVoAAAIcAAAAFHRleHQAAAAAQ29weXJpZ2h0IDE5OTkgQWRvYmUgU3lzdGVtcyBJbmNvcnBvcmF0ZWQAAABkZXNjAAAAAAAAABFBZG9iZSBSR0IgKDE5OTgpAAAAAAAAAAAAAAAAAAAAAAAAAAAAAAAAAAAAAAAAAAAAAAAAAAAAAAAAAAAAAAAAAAAAAAAAAAAAAAAAAAAAAAAAAAAAAAAAAAAAAAAAAABYWVogAAAAAAAA81EAAQAAAAEWzFhZWiAAAAAAAAAAAAAAAAAAAAAAY3VydgAAAAAAAAABAjMAAGN1cnYAAAAAAAAAAQIzAABjdXJ2AAAAAAAAAAECMwAAWFlaIAAAAAAAAJwYAABPpQAABPxYWVogAAAAAAAANI0AAKAsAAAPlVhZWiAAAAAAAAAmMQAAEC8AAL6c/+4ADkFkb2JlAGRAAAAAAf/bAIQAAgICAgICAgICAgMCAgIDBAMCAgMEBQQEBAQEBQYFBQUFBQUGBgcHCAcHBgkJCgoJCQwMDAwMDAwMDAwMDAwMDAEDAwMFBAUJBgYJDQoJCg0PDg4ODg8PDAwMDAwPDwwMDAwMDA8MDAwMDAwMDAwMDAwMDAwMDAwMDAwMDAwMDAwM/8AAEQgB2wPoAwERAAIRAQMRAf/dAAQAff/EAaIAAAAHAQEBAQEAAAAAAAAAAAQFAwIGAQAHCAkKCwEAAgIDAQEBAQEAAAAAAAAAAQACAwQFBgcICQoLEAACAQMDAgQCBgcDBAIGAnMBAgMRBAAFIRIxQVEGE2EicYEUMpGhBxWxQiPBUtHhMxZi8CRygvElQzRTkqKyY3PCNUQnk6OzNhdUZHTD0uIIJoMJChgZhJRFRqS0VtNVKBry4/PE1OT0ZXWFlaW1xdXl9WZ2hpamtsbW5vY3R1dnd4eXp7fH1+f3OEhYaHiImKi4yNjo+Ck5SVlpeYmZqbnJ2en5KjpKWmp6ipqqusra6voRAAICAQIDBQUEBQYECAMDbQEAAhEDBCESMUEFURNhIgZxgZEyobHwFMHR4SNCFVJicvEzJDRDghaSUyWiY7LCB3PSNeJEgxdUkwgJChgZJjZFGidkdFU38qOzwygp0+PzhJSktMTU5PRldYWVpbXF1eX1RlZmdoaWprbG1ub2R1dnd4eXp7fH1+f3OEhYaHiImKi4yNjo+DlJWWl5iZmpucnZ6fkqOkpaanqKmqq6ytrq+v/aAAwDAQACEQMRAD8Ai99BPHBrNn+lJbr+9k+tXt79Yjkt/tcYPVTr/qZzWs/e48jhPKvLsD3HmO1s45fS+tSxR+r/AMZJM5vs/wDxjGyfWn5oX31jydf2dxLa+n6vqRRXP+8/qR532o/u3E8R8XWl95j1Ce6k0vRorXT/AEo45b+5jk9P939r0vs5iuchPM/lyfS4Prkn1qX1fTkl/eR/3kn+SuV5E48ilaWM9vB6l5L6X+7P+LP8nMDxGeRAQardXD/U44orq39WP/Rf7v8A2WX418Nnmm2Ohyf6HJFLfxyxSSXVr+7jk/yl+JMLBNPM+hv/AIH1n04pfq9rf21xF6kX+65I+OYf+UdljyeLjeBcEuIPT9L93/uqL+8zMYJzoV3HZyXVvcXXpW91ayer+7jkkl/5oyeNx8jI/wDEf1i0lkt7C10u4iijj9W2j9P/ADfhlniNGPGxz4/Xij9X/eqX/knlDezfy5OkmuWun/7ruvrNt6v/AEbzf8bYMjZp8f7xlvnWeez8xxXlvaxfU7+wsrm6lk/eep+7/wCbcoxs9RjYv5n061vNCv7i3/eyel6n93Hbx/8APL9vMtoxsN8jwep5P8+Wcf8Ayy2V7FF/zD6gn/VbMTUOfjT6SC+j8uWF5by+lcRWv7qX/iy3ky/G0ZFSSOPUNAurySL0riX93La/7r/d/F6v+yyz/KNLF5NO+rvLbyfupJbX97/xLLMmRUNprwafp3mO4/uv9FjtrWX/AIsuJPi/5N5h5Mf7zGxQHlyO01C7i0+8i/eS/vbCX/jH+z/qZlLket3epQW8EUd59a+uelHJLFH+89P0/wC6/wBm+RcdryzoF950nit7eKKws/8Adt1cyfu4v9bjl+PGwyZHo2gWv/Kq9ci8yel/iPR7WX6ldRW37uT/AIzxcsqaPE8V9LWPnWx/MyxluNDsPr+jxSyWUt1q0Xp/vI/99fay3Jj8VryY3i2ufll/iTUb/R5PNHq6hpfp3NrYen/uuT4OTN+3/d5iY9O2Y8jy/wAz+QPOPlu09SSwll0ewl9S6v7aT/iz+X7WWeH4TfjyPOtK1zVdHn9OSWKW3il9T0pP3n7vCzevWPnTQ7yx9PVLD61cRfvPVj/u5Y/925PxGHhs8j0fyrqnlyXUNLuvrVx6XqXWjSen9cijkj4/uJW/4jl37vLjYvAvN2h3dn5S1S4jliupIrq2ktfTk/3X6k0X7GYOP+8c3H/dvL9GgfULqw0uP61der+7ltY5fTk/4bNo0ZE+fyHJeSfXNHk+qxxS3Md/LqMscccUkf7MUsX28WvxHrWhwebtD02Kz1y1urWO1i9SKX05JPT/AObM1+TT/vP3bFVtdf1ny/Ha3FvdRazZ39/c2V1Fcx+nH6ckael/w32cx8n71j4b0HyrPd3H1v6nF6t5/eel/wAV/wC/co0/iNmNH6b68g80ep+99KW2j/55yR+rmtx/462f5RkUdq95PFb29r6txL+8/wCK4vT/AJs2zerar5Ytfql/JZ2F1r15a2sskstlH/odtJ/zMy/Jj/dr4jxvQ4/rElr/AKf9Vjl0GP61/efvPTuH/ZX7WYmncvUI6+1W7s09OziitY/7v95/vv8A2WZfhuMp2N9JJdRfpCW1uo5f99yR+phZeGyjTYL63nl/0qL9Hy/71Sx/vP3f+quVZGtC3eo+pB9c9W1lki/uoov3ckX+tE2ZDXjY3ock/O61CP0ore6l/uv+LI8Lcmv1GxknupLi19WS6/uopP8Afnp8cCfDRd08EljLb3H+8cvper6f++4/2W/42xbEl8zz2MmlRSXF19Vt6RxxWsf++/5f9d8WvIwODzpJ9V+sWcX1W3li/wBAtf7z936n28v/ALpqVdN1LXNcnljji9K3/wB1RSfvP+CyfhqnOuaHaR6VFcax6Wqapaxfuv8Adcf7H7X8/wC8yHiKwODzjBpb/U9Q0+L/AA/FLJc+lH+8k9P4Ph/e/YyfhtKB8x/o7zBp1rH5f9X078S/7rkj+rSR/wC6sr/yipL5RsZNLtb+3vIvSuIv72WSX/dceW5HIxsysZ4JP9I/vf3v7qL/AIrzE8Ry8afeeEe88naD/wAVXX/Mt8r0/wDeN+T+7eV/Uf7r/dskX91mY0IiCC+j/dxxS+n6vpy/uspYLnupLP8A4q/4yZFD7W8h6rPrFj9Xkl/d6X6UlrF/uz6vcR+r/wAzMr7Qx/5Rs7PyPid76e31zzHbx/uo5bq5k9X/AJ6P8OXNrD54J/7yT+7y5qeleTpJIzdep/yyxSZj6hvxsN1+OOOe19OL956X91lmNm+0v+cZf3flzVLf0vSki1629X/kWmYGs/vHIxvEtVn/ANyuqf77+tXP/Jx8DNK3nxVCzv6ienHlmNUA8/8Ae5ar6V/5xakeTX/OUn++tBzHyMH035nf0/y9l/4q0ux/6iM3Xs//AHjpu3P7t85z/wBxLJ/xVJnZ5P7t5rT/AN48HtdRgs/Ll/8AWPrUWoRX9tJpcsfp+n6cf9/y/azgcf8AePpOoyMNg8z3Wl65Frnl+5urDVIv+ONqkcsfqW37LN+1mV4brfEd+YfnuDzxrkuuXFrdS29hpdtpOly3Mn7z/R7f+/l/n5P6mWeG15MmNAWM+q/obRrjT7C6ij0bVJb36/JJ/ocsn7n0v3X+Txyv934jkfvPDZ55q/OXz5+ldZvNP8x3Wl6hr2l21l5jutO/dx3NvJH6sVrx/wB1el62Wfl2vJkec+Udc1LQ7r65o+qXWl6haxfVrW/srmSOSKO4/vV+HHJja8eRNPKvmD/c56lvf38un2Fhc/ULW9uZP3Ulx6Pq/Z/y5Mo1GNyNPk/eMy/Ma70b9D+TdL+q/Vbz6hLe3Uv93/vZ+9/5l5gdn4/3mRy+0P3Xhqv/ACsr8xvL995cvPL8sUusWujena3UdlHcSfU7jh+6+JP+K8vx6fG19oY8n7tIdK1y+8+SaXHeRfpnXLCKWTyvYSen+j4o/rH1yWCX7LfH/Nlmo8PStenx+Kw2x81eZ/L/AJ8v9Us7/wDQ3mDS7q9torqyl/3mj/uvqsH/ABUn7OZf97jcT+6yKSee/NVnfepb+ab+/ksLWWysPrsnqR231i49Wf0F/Z+P9rLPy+Nh4jN/J35qf4Lvte1Cz0uLXtY80aXc23mO61GL1P3l5J9q1l/5OZj5NP4rf+YT7yx+efmry/5Y80afJ5jv/rEul/UtB9OOOP07i49FGnZuH7EEOP5f942fnP3bDfIfnzzb5PvtZ1Tyvr0ug3l/F9Supbb0/wB5H/ery5ZZkxuPjyPZLvz/AOWPMFj+X0d5pcVr5ksLW5j1mKy/0ezlt5OH97/PI/p5otRo8mLxHt+y9Zj8T+vBhH51Ikn5qeaLf9FxaDZ3V1Fe6Nax+nb/AOhyW8Pof3X+Rm5/ybxmo/vHrXlFLrhr31yw/RckWqSR/ob+7+rfu/s8c3XY+Pwnnu3NRky+Gy34/fN86Bm/l2fylHHd2+uWst19a+rR+r+79SP7fqyrxzHyeI5OPw0fJafllzi9S/v/AN7/AHv95+7/AHn+plfiahs8PGhY9O/LX0/+O7fxSRf7t9P+9/1fgx8TUMPD06r9R8h3mpSxx38trp/pR+l6nqW8cn2/Vb7Df5GPi5Gfh40BfWX5ex2l1JZ6zdS3kUUslrF/uuST9nl+5yzxNQ1+HjR8eh/lxJBFcSa9dRRyy+n/AHvqSfu/8n0cr8XI2eHjUpPLn5c/VIriPzRLFH+6jl9T/dcn+r6WV+JkXwsbf+FfIH724/xbLLb+rJ+6/wB2f5P7GH8xkZ+HjS9PL/5c+p+885XXp/8AGP8AeZPxNQw8PGpaV5Y8nap6vqebfSk9WT91L6cf7v1HWL7WOTUZMS49PjQGpeWPJ0clrHb+cvV9W6jj/u4/3cf+7Zcsx6jIuTHjQtr5V8pSSX8cnnL0o4rqWO1i/d/7zx/7t54+PkX8vjR/+DvJ0dpFcR+fIpZPVij/ALr/AH5/N+1lf5jJ/qa/l8f+qO/wV5ZkT1I/Plh6fq/7s/d/8Dj+Yyf6mv5fH/qjoPJ3lnUNSurOz82xen+6+q/3cnqfu+Uv2nXH8xlX8vjRUH5baVeerJZ+bYpf7z+79OT/AFfg9XH842fl0m1Hydo+nwXXp+aLW/vLWKX/AEWP/lojk48fifHHqMjX+XSHzbpWjaPJo0el3/1+S6tfUv4vUjk9KT/Y5kY8jXkxsJk6+n/yNybjsR83Qa5cWlrb6HaxS3Esv91J6f8AzNzm/aDJ/du67LeJXfmPzbp8n6Pj9L1Ipf3sUdt6np5z3hY3deHjT3R/N0hglk1SK1uv99SyRf8ANOPhrkxoq186WMlrLJcaXFL+9/uo/wB5+7yvw2Hhso8paVa/mJrFho9ndelZ6p6nq2Ev7u4i/mb4P5cryfukeJ4TN/Kvlm78jwfmNo956UtxYapbad6sf+7I4/3vL/Z5DUZPFdlp3g8HlKxj0qXzp54v7rS9L1mW5/w5o1tHH9c1KT1Pili5fYh/4szO8T/U3FyPML6SDUNSlj0+w+q2/wDuq1kk9STMxrXJH9X/ALz+8/5l4W1F/HH/AMVR4qynyrYyah5j0azk/wCPq/jj9L/npmNqP7tnjeq/nxdySaxL6f8AdxXUnpf884+OYPZ7dqHz9pUHqel6f956uZ7SiEgnj/eSS/3v97/z0ybB/9DiOsXepWc/px38sVvdf71Wvqfu5Y/2c0Wox/u2vJjYjo+pfU/NVtcf76uopIv+Rmcfpv7zG0Po382Hjk8jyySer+9ljk/vfT/3Zy+1nd6j+7aNP/ePlB/Meo28kVxZ6pfy3EXp/ULqS59SOKP9peLZiZHO8NNPLlrJcereXnq3Uksvp2sX+/Lj7X/CZXkyeE15EVrFjrN5+7j0vVPq/wC99W6+pXH72T/gMox48jZjxoGDTtN0e0/SGoRfu5f3dra3P95LJ/xbmQyVJ9Zu9U+q3lv/ALz6XL6csUcf+65Pi/18HiMfDe0x6zBrnkTVPTsJYvrVhF9fl9SST0vq8nxf8DlGRsx+I+beEcc8v1e69W3tf92x/u/VzJZtz2skf+kel+7yPiME6gexjtJfrH95+79L1P3f93lipf68ccnqR/upP99f7syCsj0fnb6rYahH+6jiuorn/nn+1gyNmPIzzX76DULXRvq/72SwsPTl/wCecnw5XjXUZGB33rxw/wB1/od1F6fq/wC6/UxyNeNjn5ZR+o/miz/vfV0HUo/+RfCdf+TeQyOyx82UWjySeX7qSOL61byy/Vvqv7z/AFsnjcTUf3iG06ODS5Iv3sv6HusyGhG6jawXF1L6n/GOWWP+7kuJMLFh2ueX30/StPjj/eyX8scl1/yL/wCbsGL+8ZY1XQIPq6Wt56UvqWHqyxXXpfu/TuI/+ZWTyNeRNJ+eoereer9ak/3p/d/vJJPU/Z44cbJC2M/wepJ6Vh9ai9P1f3kf95kVfTdpoHkrS9OupPrUuqRxS+pqms+p+7k/4xcvh4ZHxHXeIgP+Vm3X5dx3X+F/qF1peqXUclro1zH6f7z7Pqr6X2cvx5Gzw/FSvUvzK81aHrkXnSSwiluLqL6lf2H93HJb/wB78OWeIwx43o19/wA5J+Uo/LnqfoK6v7jVLX91pdz6fp/76/vcfEb/AMnkfG7337yX+6lt/wDdvpx5R4bkphpOpQc4Y5Ivqv8AxbH/AHeV5GlPZ/M/6HvopP8ASvU/vPVjl/d+njjYeGpT6kmoeS9e9P8Adf8AFv8AxjuIf+ascf8AeOfj/u3lNjzku5fTllik/wCPW6j/ALzNg0s9gn1mzgtbi4l9X0vS9W1/3X6f2cq8Rxnr/ljzN5j8yQXVnZy3UWjxWEltL9Zkt4/Tjk+z+9lyjxGjw0LpXlmfR7v6vJrMUscUvp38UnqSW8lvJH9n4fUXK8mRve3aVBYx+XLX9FxRWtxo0sksUsfp+p9Xkk43UDS/t/8AFeYmoyMUBBPaW8GqapHdRen9f9S/9ST/AHXHHx5ZrNPj/eeIyxpzod8n1T65H/uUvL/959Q/u47aP/fTftSHNnp2/wAPxU083a5rFxoH1eTVJYtP9L0/0XbS+nH/AMiosnk/u3I8PG8Cg+qxweXJLe6ll9Wwvo5f91/3d4+UadysjN/L/ke486adqlxpd/Fa3Gl/vJbW59T/AILnwy/xPCcHJk8Jhl1od9Z6l6ccX1r1f3f+hfvI/UjyzHkZMk8sfVfXkt9Q9X6vFF+9/wCRmFuxu1LQ9R0/61qH726iuopNRtYrn+7kj/a9LJ5MfhNLDdKvdO4RR+lLo3/LV/eSR4+IrKPXf919X/e/7si/4syDcpXU7xpLb3EX/GXFWG6rp0eqWP8Aey+pFdepFF/ef7r45PxEZMaE/QEdnHo1nb/8esUccv8Auz1JPTx8RoZ7wg0e1ijj/dfuvUlzIcd59r+qvJ9fjk9KWP0pf+SfDMdyPDeYX0EEmh2Fx6Xq3EsXp/vP3n7v7X/MzL/EYqOh6q9va/V5P9FksPV/dR/7typULoyT6hdf6Rdf6P8A3kUX+6/Uy5ljel6VY3VxJLH6UstxFF6kv/GOPMRy2ZazA/8AhXRvU/df6VJ+6/vP91vlWP8AvW/J/dvMJ50j/wB5/wDdUseZDiKkd9JJBdSf76/eelkEsXkje4voo7j+7i9P1fU/33Jk/DV9peQE+r/UPT9WKS60uKWWWL/l3/cf8mpMe0Mn7tHZ/wDePje74XGuap/zFX1t/wAnssx/3bkJB/y8SRS/V4vS9X/feXpZToE93byapeXnqxfuov3sn93/AHmYmRljYvqt9J9etbi3/exxf8V/8WZfjxpfev5A8/0Hf3En72SXVLaSX/ff7Ga3tD+8crTvl7VZ/wDcrqn/ABbf3P8AycfJtiB9f1E9PFVJ5/g9PFUHzy5rfUX/ADi8/wDuV8+Sf7r/AENmNqFfSHmeT0/y9l/339Q03/k5m69m/wC8dN25/dvDbSx/Sl1a6XHLFF9fl+pRXUn93F9Y+HOv1GTwseR57R/4xjefeePyZ8zeT9f0byvHLa+Y9Q8xyxSRfo2WS4j+r+p+18H+TnnOn1mN9FyafI8WTylrOuSXVxp9hL9XilvfSlk/dx+pb/7q+L9vM/8AMY3ByafI61/Jb8w9Un+p2+l+l6UvqS3Ulzb+nL/q/Hlmo7Ux4lx9n5Mr3ix/5xs/M288q2vl+3v7C1s7W6+s/WpJP737f7MXL/fmaH+WMfieJ4btsmjyfl/D8RObH/nEXzjcWt/Z3nmi1i+tf7titpJP91ovH/hccntB/qeNrx9l/wC2KsH/ADhNr9vP6n+N7WX1f72L6lJ/zXk/5cyf6m0fyXj/ANUTTSv+cLdS0v1fT87/AO9UXp3X+g/3fp/y/vsOTtzJl/ybPH2fj/1Rls//ADiNo15dRXmqa9f6pJa2sVtFFJ6fp+nbx+lmJ/LGo/ybl5NHp8v94irD/nGW10vVf0hp+vX9r/uL/R31X93JH9X+D7P/AAOUZO1Mn+puR+XxvOYP+cN9Vs5/U0/zlLFHFF6drLJbfvP3n2uXpOuZf8uZMv8Ak3D/AJPx4v8AKIB/+cLZ454ri385XX1z956stzbRyep6n+zyf+iDJ/qbD+S8f+qJDd/84Yebo55bjS9ZsL/1YpfSik9S3/ef7q/35mRj9oP9raMnY/8Atjz7Uf8AnFf85bOOWT/Dlrdf8W21zH/uv/X45nY+3NO4f8l5GGz/AJF/m3H6vqeQ9Z/denc+lHH6n+6+OZGPtTT/AOqMP5PyIWf8ufPel2ujfWPK+qRfpS//AHX+jSepJ6fwt8OT/OY/9UR+TyM38nWnliSSw/xRo0V1JFrNt9aiuZJLf/cfb+t9ailX/Lx/vW3w2Rfnh5j8uXnn+61DR9Li/ReqeUtN06wtfV/3iuI+Cq3+x9PMjJp/CcV6Zp2sx+YL7zHrkcXpR6pqksnpf9G9sub3svH+7eZ7Y/vE6gjk5xenF6sksv7qLNk6nG9KvtY0aznit9U/L6KKT97JdRf3f959n7OYOPHk/wBUc/xP9rQr+Y/J3qep/gj/AIxZPw8n+qL4mP8A1NCx+Y/KUd9dXEnlKKXT7qWL0rX/AH16cePh5P8AVGvxMf8AqaPn8x+QI09P/CXq+rF/uv8Ad+lJ+3+3lfh5GzxcaQ32v+TriC6t7fy39Vkli9O1lj/35/N9v4cyPDyNfiY3R6/5Ajnv5P8AC0v1f0oo7C1ll9T956n71m+PHw8i+JjVU1z8tZIPUk8uS+p6sX+ix/8ADf7uyvwsjZ4mNC32o+Srixv5LPy5dRfuvTtb/wDeen9Yk/57cUxx+Ivi40VY6l+WVx/vZpcth6X91+7kk/vP9WbHJ+YZ+JjUrTUfyyjk1mSSwuvq8trbR2H+/P8Ai1ovj+HHw9QviY0BJfflX/uyw1SKP0v7r1P92en/AK+P+EsP3aFjn/K/91/ouqen/vr956n/AASvwx/wlf3aaf8AIJI5/T/0qWOL045ZY/rH7z/Vx/wls/wdSf8A5VRJ6Ufq6p/xbLF/zdj/AIS1/wCDIB3/ACy+t2v1eK/+pxRSfX/Ulk/yOPHH/CV/dsc1/wDw5HfRf4bll+r+l/pUsnqep6n+y/ycyNP4n+Ua8nh/5NjHP/nrk3HQryf7rxVS/Y+jFXl3nz9Kx/ou40/1fTi9X1fTzl/aDJ+8xu+7LefweY/Mdu8V59fv7WSWX+6j/dyZovDdsmn+OLG4gl0/zZo1rqkkv97f20X1e8/5Hr9vK/D8JVGTyk8mlXWseR9Zi1nS/wC8v7WT93qEX83KD9v/AGGPif6ow8Rkf5AzwR+f4pP+PiK1kvbW6j/35HHyyjtTJ+7XI/Q678q6NJrms3EkX1//ABHf237qP/dUn1NIvS/180uPJkyo/Mfu3xl/zll5g8j6hqug+U/K+l2v6c8rxSW3mPWbL93HF/vrTom/kg/azpez8acb46SC7jj9T0vS9X+6i/3ZmwchVtJJP7uT/kVirL7GCfVPVs7eKL1IovUl9T/feBHhsy/KS0S88/8Alz1P+PWX1P8AkX8WYHaH92341X8yb79Ia/f2cf72SW1kuYv+Rjtlen/u11DA9D/dwXUkn7qT6r/e5ZkaMiVenJJJFJ/uuLMtL//R43daxayf7tils5fUj/3XJJ/yNzSMXlV1P9X1yL/k7nKeH+8aX0P+bF28lpYaHZxS3VxdWsskVrF6f/DZ2GsaNHjfL9pY3WoSRSf7y28UXqXUv+64o8xXPyPoLyB5j038u7SLz5eRfWtYii+reTdG/vJP8ufMfHkcT95lYbrn54fm35s1j6xeebdUtbyKX/RbCyk+r29t/sIv+N8y/Ec/Hp00/wCVxfmbGn1fUNZtdZjl/wCPXUba3uP7v+b4Mr8TI1/l0huvOOh3k/1jUPy+0b6x6v7260n1NP8A7z/jF8H/AAmPiNf5d6h5Du7HWI/Q0/616fpalpP1W59OST95b+qq/DxyjI7PT4/3b5ujSf1JY7iKX1P92/7r/wCCxaE+9f8AcfV5P3v/ACbyeNxVW+8xzyQfo/T7C1/dfu5b+T95lniMfDSb4PX/ANIl/wBI/wB+4XI8NVnnnuIIv92yWv8AvLL/AMV/axXw3rXm1/qej2F5H/u3VLm29X0/91yfvYsqxt+oxsOj1VJIJbO4tPS9WL0/V/3X/ecly1xPDS/8p57GPz/+j/3v+n/Xbb+7j/4+LeZf2sw9Rj/duyxo6xvvq8d1HHLL9T/3bayenH/eR/8AFWZGnaNQ35Y8j+avPGufo/yno0uqWcsUf73+7t7aP/i+X7HNMzsbiPUZ/L+q+U9Vi0+OXS9e1iL/AEK/tfSjuLO2k/Y5N/vxsocd5xrkepfuo7iK19O1luY/r/pfu/7z4V+HHG5GNJvNsFrZ6dFZ/UP9Iiiitv8ARpfT/wBIuP3v2eH+wxxsWZ+VbGxt/L9zrGnxS+ndf7jr/wCs/wDHlef7/i/yJf8AdbY5GlS8geTv8eXtrocdr/vffy211fyf8e1v6n2m+1g/yjcxv8w57T/GF/5X0fWZdU0PQZZbK1uvT+rxySR/aeJctxtONiWs6b6cdrqnpelHa/u5YsiuNH/pxLzTfUklluvSi9OK1kl/u8inw2OXfqXGleXJI/7z97H6v/GOTMhyUBp06Saja295L9Qt/wDduX48avbtDtfLmqJa6Pb2sV/rF1LHbWv1aP05JJJP2fhwZNO5PhpN5g0PUdL1nWdI1TS/qsmjXUlvdWsn/FfwZrcjgZMfhJDp1ilv5V822cf936VzJF6n+6v7luP/AAuPifvHLh/dsItbv9HyRSRxfWrf/dX+6/TzZZGjInMGv6bcCKT9F/WpJf3f7yT93HlGRx/Del+VZLW8u5bi3+tRXEVrL6v7r936n7MsTLmB+8xZGHhvS/Ll9Po89/ZxxS/6fL9Zitf97I5I4439WD0v+HyGoyM8bKIL76n5gsP9AisLe/tY5NU0uOT65byWdx/x/Wcq/txftR5f4f7tOTGmnlXyI+seaovLd5YS3/lvRrqTVtZ+rf8AHzH8CwRer+wjvmt7Px/vGenx+KzzX/8ACul6rLb2draxf7ruorK5kkj/AOC/5szOyORkYu8Pk68u7+8k1C69OL939VtraT1Iv+R75DxMbj+JkeaWOh6BqH1C38rxazfyRRal6X1j6v6n7uT1Zfhi/wBbMfHkcvJkyYn0P5S1Wf8ALf8ALy1vBqlrf2d/Lcyapaxxx3HpepH6UCrz/b9TLMmRwcn71KrX8xvy8t44ryPyvdfpSX95dapbR/V/3n+/YuGWNfh5Hn/me+8ueZNVv9Y8v6XLYR/VZfVsJPT9OWSP/dvw/wDJRcnjyOXjTTVbSxt/I9rZ/vfrEsUVz6v95J6kkn7+Jf8AYZn5NRj8Pw2/Hj/ePB9c+o3H7y3/AN55fTjuopP3cnpyZisMidaPdfo+P936t1H/AL6kk/4s5ceWUs31JB+Xvk7zRdaXcWdrf/o/VLWK50b6lHHJJL6n97BL6v7cH82W5GjxEr1nyB+U/nC7lk8l+Y5bCT1bm5v9GjijuPTjt/734sfEa/zGTExfzd5A8geW7Wwkj/NW1luIovU+q3NlJ6knqf3SxLF8a/7PHxMa+I8C1jzBY6pfQ2/q/wB1L+99P/ivLMicbAvMbwRyXVvZ/vbf0v3Usn7v1Mi3MTS19TStLuI/7uW1i9L/AJ5ycuOWIZbo/wCX+reeNSv9L8vxRS+YIrWW5tdL/u7i9t/93ra/zyIvx8cxfEYqvl/SpPrd1pf6LlluIpY7b6h/dyepH8LLj4jkY3qsfli78vvrOl3lrLa6xa+rbXUUcv7z+8T7WQyLjUtZg9TyzYen/uq6l9X/AIfBj/vHKyf3bxG6sfrDy2ccvperL6csseZLiqcH7v8A0e49L/RfV9XJs2Y6NoH+LEijktYrD6r6fpX/APy02/qcWi/10/ZyjJqPCYPbv9OjntY9PtfSk8uazbR/uv7uSOP903/JzK8mTxW/TvEbT8p/P+qedL/T7Pybqn+5TVLn6rf3FlcR2f7yR/iadk9Ncy8bY9Bvv+cU/wA0NPgi+sfUJdPll9P6/HJ9Y9OOOPly9DhzzLcfxGR+SvyE1XVPLmjeYPMEV1YaXf3UltdeXJLa4j1CK3t/s/CyfB6uY/h42/JkYZ+dP5Sarob6NceQ/LmqS+X5YvTl0aK2uLyS2k/37/c8/izMx+Gxeo/8472OuaX5cv7fXNGv9Gk/SkX1CLUraS3k+r/B/v3jmo7Q/vHN075j1Wf/AHJap/zH3P8AycfLlQHrYq9W8q/k15786aPLrHlu10u/j/49dGl1Kzj1CWP/AH7FayzL/wAPmN+Yx+J4bDJkc/5E/nNHqWl6XJ+X2qRXmsyy/ov/AHn9OX04/Vb96s3DJ+I1/mMb2T/nHry5rnlfWfzG0/zJpcujahFoMfq2sn++/Uf+X4coyZMeX+7bMeR7n5uk/wCQc/8ARrpEedD7N/3jpe3Hg6XXpvFJH/eRZ2GTH4uPw3m8eo8LJ4mNPoPNWsR/u4/S/wCRcec7/oT7O/1N6T/Rp2j/AKopSeYL6ST+6tf+RUeWf6E+zv8AU1/0Ydo/6ogJ9V/5cLD/AIy/Vo8yMfs3o/8AU2v/AEWa1NPLnnjX/Kf1r/D/ANV0uO/l+s3UUdtH+8k9P/KxyezeiytH+iTWstj/ADz/ADCj/wCP+wl/4yW0eQ/0L6Jr/wBEGoR8f56ee45P76w/6Rsq/wBC+iX/AEQahV/5Xp58k/dyfUP+kbH/AEL6Jf8ARBqFVPzz86f760v/AIq/0b/m/H/Qvomz/RBqEhuvzY88Xl3LcR6z9Vjl/wCPWOOP04/+CRsf9C+iX/RJqEBH+b/n+P8A6XPq/vf92W1v/wA0Y/6F9Ev+iTUJ9a/nh5xjSKO4tdLuvS/4+pIv3kn/AALx5X/oT0y/6JNQmkf57+apP3n1DS/U/wCMUn/VbH/Qnpl/0SahFf8AK9PM3/Vr0v8A5Fyf815D/Qnp2z/RJqFVPzz8wf8AVh0v/kp/zXj/AKE9Oj/RRqHP+dmvyf3mjaXL/wAZIpP+a8n/AKE9On/RJqGOT/mH9ck+sSeTfLktx/y1fUv3mH/Qnpmf+izUMN8z/wCFfOE8uoap5Si/TH1CWytb+O5k9O2jk/31B9jJ4/Z/wv8AKMMntJky/wCTdqU+myTxfovRrXQbeK1jj+q2X7uOSSP4fVb/AC3zbaPR/lsfhul1ms/NZPEUtOef9I2Elna/Wrz61FJaxf79kjzIyNGN6+mpeeNP0qw/3AxS+l6nq/3nqen/ALF/hzA8PG5/iZEL/ibzpZpFJceV/Vkilkkllkjk9P1PTTiixf5GPh4/9UXxMiTXf5ja3p88tnqGhWEVxa/3trJbf8V5P8m1/nMiAsfzGns57q4uNGtbr6/dfWf99yep8HH4v8n08syaNrx6xSvvzGfUP9DuNBsItPllj9W1j/vPTjk9Xjzx/Jtn5xVu/wA0Xkk9S38uWtr/AMZf3n+S2P5NfziA/wCVlepJFJJ5S0v04v8Afcfp/wB3j+TX846D8wkjtZbO48t2F/by3Vzc+lJ/d/6RJ6uP5NfzCTax5tg1yxis7zQbWKSK6jk+v237uSKOP/dS5Zj0/hNeTUeKn0n5jaPHPFJb+TbX04v91Sen/sf905X+Xyf6oz/MY0K/5h+XPT9STyba/WP3X7qP0/T/AHf+wx/L5U/mMaTSecfLl5a3VnJ5StbD1fT9W6tvTj/dxyfFj+Xyr+YxorUfOvlW4ntfqfk2KK3iljkl9T0/91x/6mOPT5F/MY1X/HHlWT1Y7jyRa/uv95fT9OP95/lcUx/L5P8AVEfmMaknnTyr6n+keSLX1P8Afsfp/wDEeHDH8vk/1RfzGNjmueY9D1TTorfT9Bi0u89X1JZY/T/u/j+HLMePJiYZMmNh0nD/AHZ/yNy9x0LJI+Kqbv8A88sVYD5j1K7s7707e6+qx+l+9l9X0/8AZZxntBk/wh33Z+P92mnlzQvI9xJFrn5ga9f6peXUXqRaDZSx28ccf80st18ec9+YyOd4ic+YNK/5xz1SCK30fylrNhcel/x1LbUvUk/1v37yZRk1mRPiZHmmj+Tv0XqMWoeR/MfpXkX7u1ivf3ckvqfzfsY/yh/qi+I9B8h+Vb7R/wA1NB1C40b9DfWvUj1S1/vI5biSN/3sH7HB8r1Go8XGuR7J+an5hal5H8la9qEd1La+YL/6zHo11H/eW0dxccbq6X/L/wB1x5f2fj/eM8en8V8PaB5D86ecPSuNL0z6hHL/ANLTVrmOzt/8qWVp3zffmMbZ4j0a+/Ln8ufLfpXnnD85ItZkl9KOWLyxYyah6Un8nrs/DK/EXxEitND/ACS53X1fzb5ouo/V/dSyaTbx/wDG+V+JkVUfQ/J1ndxR+W/OV1rN5L/x6yaTJb/8zsyNP4mVfE8J6r5K8saVo+qy+ZLe/wD9IisLn61a/wC6/wC74+rmX2xo8eLTro9R4uR4F5xkurPzPFcSf7z3UscdrLJ/uz04/izS4/7tvyJOnCzsde9T+8/dRxf8jMn/AKm0JJPP9XtfT/3ZL/e/89MzG1//0vL+m3UEkH6Qt7WK/wBPv4v3VrJF6lvHJ/xav7fB857G47F9Vnkk1WK4k/dSS/3sXp+nHmp1Gn/eK9f8z6r6nmrybef8uFt6v/PT7WbrUfvWzs959qPoW93/AIb0+6+v2/1r6zf3X+/JI/8AdS/5CZiajJk/u2SV65aTyf6Z+9+r/wB3FFJ/eRf82Y48bdjYv9bk5/vIv+euZDezy08j+dbzTv0pp/lfVL+zl/ur+2tpJP8AiOV+HlaPESa6sdRs57qz1SwurC4ii9T0rmP05P8AkrxypsxvXvyZe6jvpbiP/ee11Oykll/5iI5rVv8AjTDk/u3K07Dr+xnt/MfmPT7O1upZLW/uY/Sto/8Aix+Px5j48bi5GB3cd9od1dR6hayxW91LJ/ef3kXqSZZ+XyYnXsjTy5Pp8H1iSWL/AEr05Iv3uT/umzHkQHr+nPLHcfvZJf8Aff8AxXljmeGpO7yfvI4fSj9X91gZ+G9z1Lhcfl79YvIpf96tNuf3X/Lxb+k2Rx/3jZqP7t41P6cf+7fVt5Zf3UUkuZLhpP5Yn/R/5h6fJ/df6fZXPq/8V+plOo/u3MxvePJ35XQXGsXVx501618r6PLdSfouwkk/3IalHHJw/cQfyf8AFmWaPG4+oyPRvMHmp7PSrryf5P1Sw8m+U4v3csWk3vqahJ6n7UvFOWbLJjcBhE/kC7t/KsWsaP6t/pf95dapJH6dxFJHI6s/HMHJk/eL4jDZ9f8AMel+YPLmn6Xr11Fpd/6cl/a20v8Ao8scfxS/D/scf8nkchJrXXLTzBrGvSaxa/VbiKL/AHvj/d/vPtfvYvsZPw/3bFmXlzVX8t6ro1xJf/WvKd//ALifV/vI5I5P9+8/scPt5DJjV7dpXlG1/LPQPzQ8yW+qS69J+hpbmK6/u/Skk/dRRf6/7zK8bjeJ4r480PR59Q/0iztfVt7D95dX/wDdxx/8ZWzL8NmrarP5Z9O10/UPOPpXEXqyXX1KykvLf959n4ucePhtyS/o2xt4Pq+n6p+mbeWX1IpfTkj/AN1/y5UqlY3Tx+WLWT/dn1+5tv3mW427/JpX/h++uHi9OL95dfvJZf8AfUf7OZenx5MqPEfeH/OO3l/yl5H8la95w8yX9rf6xpcttqMujXMXp3FtHb/3E8Xq5ZqMeTE7PT5Mfhvnj82/zYtfNn5k+bfMGjyxfo/VJbaOw/0b6vJHHbx8Z/8Ahv2s1OTG6zV/3iTehPHa38dx6XqX9hL6v/PSN8w8f94nTvOLue1vIPT+qyxW/wDur93+8/1s2Hh5GtNtD0ae8sbqTT7qKKS6/dy2snp/3cf+7cryZHEyZHp/ln9M6XofmjVLP6/9X0uK2torWOL/AEi+uJJP91RN/uqDllf5jwv7xvxsj8gfmNPZ65o0euWGqaDHfy/Ur+/k/wBH/wBHuP3TcmVI8vx5MeVzMb3jXPJ72+gX/mvyfoMv+HJpba31nXbaOSS3jt3/AN2/vfii9XKMmP8Ad/u3An/eIryPr995b0PVPLdzay3UeqXUVlLa23+9l76cfGKBZf2Ei+3I2a3s/J/k3O0eTwmOTpfeX4/rGn2ul6zpd1f3Mdhf237y39SP9n4uPH+TM7Jj8JoyZP3inPp2q6w9rJb6Da+XNUil/wCOzbepHHF6n+/eTtmIxYt+V+m3cnmrQdL/AOPj6/5gsrr05fTk/wB54ZWxx4/EcnUf3b2660Cx1jUdU0v0v0XZ6zF/ov8ApPqencepy5Sr+74O/wDLkHW+Ilf+H7HS5PKWn6fpd1qmoX8skv1q9jjjk+rx/Fz+3weHJ+J4rX4iKe00fyvPr1x+gdG/dXX6RtdUuZPrH7y4/uoool/Y+L7T5Z4jZ4jxvzN5jj1z95JLLYXv+81/F/x7/wCV+6/Y+zlenyN+NK7HzB5nvIP0f5flupZJYpI4rC2to7z93/v3+5kzL8Ns8NOPKuuaVcSWul+cPIdrdSWt1J9a1T1bjS7iT95/xQnpfB/qYsn1roGv+WPKfku/1TQ7CKLy3pdhe3NrLeyf7kLa8uI3/cS/785+p+74YfD/AHniNOTG+c9K0DVdUsdU1jyn5Xl8r+U/7uXWf+OfJc+n9r0vVfmiYPy+T/KNeRH6b5ceS1urOTVNL9O6/wCPCP6ncXH/ADyWV/2+WZGNqeBfmT+XuleT7H65H5yupdUuvS9LQbnTZLP1Y/5oJ/sfYy/HjbfEeQev9Y06W4jlilj9L+9/vP3mUOXjUoI5P8I+W5I4vV/376f+zXHI2ZP7t6X5c8pfmNqmo6XrH5d6Nql1eWssUml39l/eR3EfBv73NZk1GPF/eNHiPv8A8j+R9O/NjzHoP5geYPLkvkPz55Xlij8+aNJF6dvq/wDo7+lfWv8Al/78yHiY/D/dqlc/5ZeY9c82+cvNF5a3V1HrN1c/VfJtl9Xt5JLP4Fiae8n/ALr4I/5HfK/zmP8Aya+I8R/Pex1zQ9HtfL/6GsPLml/Wo5IrXTv3kdzH6b/3s/258s7PxuZ/k3yXdwQSPFqEcsstnF+7llj/AHfp/wCtmza1Xy5BHJdapH6XqyWtrLJYen+89WSP7PLBkZ+Gn2palqUc8un/AKUiis4pZZPV/u/Ukj/m/wCByjw2D2T8soLG4sYtQ0uW6/0DWZfqEsv95+8t+X+y4ZXqHO0eNkflz/nIzz/HqOqaX5k8x6zFJFL6ejfUo7f+7jk/etLyy/w2v8w9Gn/PfzHZ6bLqH+Mr/wDexS/ouL/Q/wC8/Z9VV9R8s/LsPzjA77/nKvzxHHF9X8x3Usn1/wD0r1Io/U+p/wCzRf3mP5dn+YSu6/5ys/N+RPU0fzHDLH6v97c20ccnp/8AGLH8v/ti/mHpf5a/mb5m/Mj6/J+Yms/X/qEsdtYSx20cf1a4/vf9fKMmNyMeT92+LdV8u6xJquqenYS/WIrq5kurX0/3kUfxy8m/yOHx5kr4iaeavId15T9K31CKW61C/i+sxWEf/Htb+p6Syzt/xe393kvDa8eo8VmX5Zfk7pXmyDWdc8+eY/8AAfl/S5fq/qyRf6ZcySfF8Pq5Xka9RqPC/u30Pr/573dva+UvIf5Z6pFLo/lKK2tvV/dySX0dnHxVuK/6uan8vk/yjieH/qj2T8rvzw/Ma4k17S/OnkPRoo9GsPrNrfxW31eS5t/98SxL6mZH/C2zHjx5UB+alqlv5L/SlvdRRWevS2Ulho3pen9WjjkeX/mZnSezf954bre1Mni43zT6fx53DzysifV39OSL0pP91RSZUh3PLUoST1JMVUuD+nFJ/uuL+9lxVv48WCr+8/554qr4qv8Aj/6pYq58rShf2/oyxCrGn/VTFVbFVWP7H7v/AHbiqKTnJiqK9T1Hi/5JYqg3eT/jFlaVVJJOH/JPFXfsf8ysVRVjJdW93ayWcv1W4i/eWssnpx/vP9bK8jHG9gtLTzxcab9Y0/zHFdfWoormWL936kX7v1f5Mw/3bs/3ij9V/M2N/Uj1mwuvrX91/d/vf+LV5Jj+7X94xfXPKXnG7urW81y6sJby/l+rer6sf+64+Xx8U/YzIx6jG4+TT5EL/wAq18z/AO647WX0v99yf8WY/m8a/k8iVyfl75mjntbeSKKKS6ilki/e/wDLPIi/8zMfzGNr/J5FV/yy82+p/vNa/wB7HHLL9Zj/AHfqfFj+bxtn5PIhf+Vc+bZP9H+oRep+6/depH6n7zB+Yxr+XyIWP8vPN0nq+npfq/8APWPH8xjX8vkUoPIfma49X07WL91LJbS+pcx/3kf2v28fzGNfy+R3/KvfOMnq+no8sv8Auv8AdyR4fzeNfyeRIdV8q65pdpLqF5a+lZxenHLdRyxyf3n2fs5Zj1GPK15NPkxMd9P+6zIaVT9j6MWanH9j78qQ1lqVPFW5P8/UypCXyfb/AHf/ACNxVS/Y+nFXl3nH6rZ336Uk9K6vPS9Ow0uT+79T/i3/ACM4TtT97rcj1PZ/928Xnjvrh5bi4/eyXUv7397+8kkk/ZzGct9F6H/zjT5qj0OLzJ5w16LyRb3/AKf1DS5I7i8vJY5P2p4l/uv9nmH+cxsPEUrTy/5V0u+v9PvPMes6pJF/vBdW1tZ/7L1YvrLZiZMePK15Hrf5QeZ9Nt/Otr5X1y/urCzl/eaNFrVt6cnqfs+lxf4Mx8en8LJ/RaVT88/J3mrXJ5dL8n/VZbyWK2jl1S9lt7f0/T/ey/E32Mz9Pkx4sjsfE/dvnOf/AJxp/N7nfx6ppdrfx6pYfutU/SUdxbySfaX0mzZfmMbR4ir5j8nalb6Vo3l/zRYXWg6po1r+6sPT/vP5Zfh+1h/MN/iMITy5fRx+nH+9kil/0q6/u44sH5jG1p95Z0qf61LcSS/VfS/dxep/efvMz9HqMeJo1D3jyjpWo/oPWdPjil+uelFZfu/9+SSZidsdoY8vh40aP908C88SWP8AimXQ/Sil0+1/d/X4/U/d3n+7WX/IzE07kY0h1zSp7OCWO4i/0i6lj9WKP95/d4/5RcboNCFna/XNUi/3ql9S1tfS9S4l/l4xZkeIviP/0+N/mb+Xs/5V6zFcaPLdX/kfzR+79WT0/wDRriSPl/ur9iX/AHW2c9qMfhZHH8R4lfJJb/Vbe4upbqSL939a/wB+fytmBqFegear549Kik/3ZpdhZR2ssf8AuqS4+1mXqMjDGwjQPrdm8lx/uyWKSOKKT/fcn7WUafG5eNlGlaV/iS6/R9vFdSyRRfvfT/u4/wDWZszGzJk8JNLFPI/k9/3kX+Mtci/35+70u2k/1f8AduD9215PEyo+f8zfOPmCSW3s7+W1t4v3cVhpP+jx+n/scfEyZWvw8arac/UurjzJL9f+tRenLa3tz+7/ANk395/wGWY8f+qMPzH+pqXr6VJ/o+l2FrFJ3l0629OT/kfK/wAWUajJp/Da/EyJzdalrlv9a0/ULq6ivPV/e+r/AMbZrNPk8JcjLfOOq+R9c8q2GoXkVfqt19XupfS/0j1JI+TZ1mTUY8uNp/ePL/ONjfaXa2GnyWvq29rF+61SOL93LbyfFFmt1mPwna9l/wB4w140j9KST/dv7zMR3XiY0VBrMkem3Wn+r6tvL+8itf8Adnqf62TcDJ/ePpbyBo+h6x+Xt1HrGvWFrby6X/c3v1iOOOSzvJl5NLFC32MhkXJkYvP+XN35bj0a482aN+mfy/1SX6ta+d/Lkkd5HHJJ9mWC6X+T/fMuX48i+Jjefa55V0P8t9Ylk1S/tde86er/ALhrWP8A3jit/wDdV1PF/P8A5OFx/E8VNLqSxs/N2vSeaLrVNZ1CKL/cDdRyR+p9c/Z9f1U+xwbMfR5GzJjSG+/xPqEB9SWKLUP91Rfu/wDSfT/4hLm6a9P4eLI94/K7zjPo/lK/t44pbrS7W6juYrX93JH6ckfG6gn/AN2ZqNR/eMO0MfhZGEebfKv6Lki8wRxWsWhyy3Nlpd1Jc/7rvJP3XpL9vhF6nDIY2v8AvVLyl+V19rH+5SOK1/R8sv8AuU+uxXn1f1P5fVgTl/wGZ+n/AHuNryZFXzB5Zg0O+l0+88m+rcWsvqX91pNzJqFnLZ/8Ym+LHw2TPPONjrl5+TujaX5Ltbrzv/i2/to5f0d6kknp6f60vpXXH7HD4PU55XjafDeBX35X/mNbpF+mItLluP3vpeXI9X0/6xben/NB62Z2RueX+Y/Jev8Alv6hqmoaDdRafdfu4r+SOT6v6n8vq/YyzGySaCDWbOOS4jllit/7yX/feORinOh+pqifov1fSs/r/wBZ9X/izK8jHJkfrR+R/lnydJ+WXly8vLq/8uXGqRenf3VzpseqaPfR28jxQM37mTh/wmdLo8mTFjcTJ+9eq6z+Sf5T/mRoEWl3nmP/AEP97JFL5UsbySP05P8Akd6X+qj5fkyeL/k2zG/N3WfyE8/2fmrXtLj8ufUPI+l3X1L/ABbc3tvbxy2dv8LXnoXXF/36/sv9nOXyaf8AeN/iIDUtAg8p+Y9BuI9ei1nT9U/eRfV/Tk9K3t7jj8LRfD8fqZrcmPwsjmad7xPBoGsWstnceY7/AEH616f+gajLZx3Escn+TmXkcfw3n0n5NW+uPLHZ39hoOn2vqSWsVtJ6klzJJ/ey/DkGz8mzKD8iJ/zQSws7f8wdL0a8sPS9XRv3n1yK3t/gWLj+79X1P5sysejx5XH/ALpK7r8pJ/Ifny60+4v5fNGn2sVtH9Quf3ccvqcP+ETNbrNPj8Tw8bZkyPpbzV5uvvK/ke//AC31SWLyvJ5ji+s6XdWUn+9tv6f7+zvopU+xx/d5PWZPCx+HkXH4fhvPvJcHlXS9N80XF5dfWtU0uW2/Q2qf3fq29xH8PH+V/wCbMHs/w8XiLp8nhJB5c8x2tn/i3y/9Vi1nyvrN19Zupbj/AHXJcR8byD4v8v482WnyY/3mP+BxHjvlzWY7Oe11DVJZZdD0a/ltotUj/eSRx+p+6ln/AJ80WNyUl0q7/wByNreR6zFax/4o1KSLWfS/dxR3Fv8A3uVOTP8Au30ZffmEln/zrd5f/wCI9U9KKSXzH/dxyenIjKvKL7XDMzI63w3mkeq6xqnmrXtY0O1l0vS4pZZP0peyenHF6kf9168/8+OPT/u2/wANAT6zpUdro15JFf3956skkv1KKOzs7n/Wlnf7afzcMceNfDQGo2t9JP5cuI/Jtha6HrN/6kUserSXlxc/V+bS/vVh4LleTHkbMeNOdK/MLzHH/wA6v+Wdh/he41mX04otFtvU1C5/4z3jfvXzLx5MmX92r37yr5O0fyHqt/50/Mj8wb/zH5g8r2Emrazo0dzJJZxSSR8Vil5cmnf4sz/3eJimdp54TzJpV/8AmBZ6XL9Xiuv0dYWHpyXFvH9Xjdom+q/t5R4eT+8ZMN88az5Y/MzSpbj9F3X6U9KS5i8uSenHeXP1ePj/ALodm+x/d88ryfvWvJjyPl6xj0rUEivLOwl0vULX/eW6k+sfXI5PtfDlDBGaVqOq+W9ZtdUjsJb+4i/3v/SMf7yK3k/3x6vqcMvx6jwm1R/N+fRtYgtdQt9BisJL/wDd3V1ben6kskcf+TDGuPiMsbznyHo3l/VLHRtL8wXV/pelyyyx3Uuk231i4/vH/uF4Y5Mjfk/u30PpUH5T+U/9I8lxX+qa56sf6Lv/ADHL6kkUcfxer9V071OH+zznsmTJqsn9Bwf3j6Hn/M1459L9T9F/pDVIvqUt/bXMclxbXlxw+H4fsZX4DPGxK78zfmNocd/cf4Stde8v6pF9WtfT1K4s7j6vJI6yr68Hxc/9+fBmRj0+PE2eh4t5/wDqmnv/AM63+XMvle38ry+pqml21zJqlv8AvI/h+L7CfazZafJ4Tf8A5NjnkDQ/y5k0r/nYL/6rqms+rHqn1n1I45JLj/dWXOJqPE8RmXkf8mbvyn5m17XLP0tU0eWwl/wbFH/pnq+pHxi5f6j5b4bkY8iV+Wfyd063juo/OFrf2uoRS+nYazq1jJ9Xlkk/m/3V8GYmo8TFjXJ4ifaP5c8zeV5L+z8wf6VHFrP+gazHHHHbyW/1f91x9L93mJ4niudo8n7t4R5n0a68t65Lo8drF+lLq1/TVh6cf7y5t5JHZ4pc3WTG0ITR/LnmDXPMEWh6hfxRaXdaXc6jo2syfu7P+7SX1/h/YT1Mx8mRoyZEL5q82+WbjQ7XyP5DsLWXR7C69S/82yR+pqGrXn+/2b/dUP8AKuZGPG36fT/5TIn115Rj0eCw1CPzbYWtv6X7367L/wAfEkf2VX0Y8x8msx/5No8R6r+TME+n6bqkcl1a3UkuqW0nq20nqR/sZiajI7bT/wB2gLF/Men31/eeaNLl0u89K+jsJdR/dxyaXcSTSwcm/wCKPU+HM/JjcTw/FSux88axeXUuqW+vXX6LsP3fpSxfV5LmS3+H/gMy8bPw8bznzB+aOuSXf7y/ltY5Zf3v7z93mX+XYeIxex/M270fWItYjlilvLX/AHVcxR/vf5l9fh+3lGo07Xk/evuv8nfzU0781L66ks9LlsLjRrWOOW6uZf7z1JOP+6v5M1On0+TF+7yNePT+EkP5harPqmq2snpSy2cWl+nFdf3kcUkcn2c3vs/j/wAIdZ2p/dpN5R1mDQ9f0bWLiw+v29hdRSS2H+/c7DJj8XG6bT5PCyPY5PPf5e6fBYR6p5cv/MeuerJJql/q1tb/AKQi/vvS9f1f71+DJ8P2MwPy+Rz/AMxjU4/zG/K+P0vU/LqL91F/df6PJH+8kT4m/wBXLPy+o/1RfzGn/wBTYbH5t8jx6V5Ss7zyb6t5pd1bSeY7/wDd/wCnRx+tyX/komT/AC+Rr/MY2W/8rU8gfVYtL/wR/uHiv/rN1Yelb+nJH6fxS+kr/wB5/k/sZj/k8n+qNn5zGwPzH+bf5F+TNGi+sfl9dX9xLLcx2FhJLH9YufU+z+/5txVP+EyGoyZMX+UbNP4eX/JvjzXPzU8z65Pr1xZ39r5S0jWZfUutB0793HHHHJyigi/3bmt/MZMrnY9Pjecvr/pySyR6pf8A1j1fU+tSXMnqf8TyvxMjZ4b0Hyz+eF95TuopNQ0y185af+7+tWGrep6n7v8Aa9WLi2WfnMrD8pjfeHk78w/+cfvOHlyLWLPRv95bWL6/ayRyepLeSeissUUS3Hw/7szP0+TU5XAyY9PiRX+IPyPkgljk8r3UVx9Q9O1l9KT1PrH/AEkfb/ysy/D1Lj+JpkU+sfkT9al9PQb+KP8AdfvY/U9OKP8Ac/s+t/xkyH+GtniadAaxdfk7qGj39vodhdaNrEvp3NhfyRSSf7zx/wBx9v8AbbJ4/wAw0ZPy6Pjk/JOTSrC3vItUtdUisI/r91bRXH728j4er9r4f58H+ENn+Dsj+q/kRHBFJJJ9a/eySelH9Y9T/SI3aBf+ea5DxNQz8PTpZ/yA/wBD95Ff+pFa/VopY/rH+9H+/cf8NYf4OqTx/kRzuo47q/8A73/Rf96P99/6n82Pia1H+BJXdWP5JW8OqfU9Uv7+8itbmTS/U9SP95/uhfsZZ4mpXJj07yD4/fM916l6n++8VVfrc8af3sv/ACNweGx8RC/W5P8Afsvqf7q/eyY+GviO+t3Ukfp+rLL/AM9f92Y+GviKsmpX0ccsf1+6/e/3v7yTHw2zxHJrGq2/q+nf3UUnpfVvV9WT+7k/Zx8PGjxMil+mNYkj9OTVLr/jF9Zk9P8Ad4+HjXxMin+nNYjf93rN/F/v307mTHw8a+JkVH8z6/cRxRyazfy+lF+6/wBJkyH5fG2eJkUrXzHrmn+r9T1S6i+tRenL+8/35jk0+NfEyKUnmbX/AO7k1m//AOMXqyf7rx/L41/MZEDPr+sSWstncapdS2cv97ayS/u8n4eNr8TIlaZaxafFm7niql/zNxV3OTFVPn/uyTKkKb/8V9cVQn93iqpo+j65ea5qmlyeV7W/8v6p6X6Ui1aP936ckfwzxXOeddqZP8IyPS6f+7ZbpvlLyd+WfpXHkfyba+Y/PHqxXNh5j8zyfWLe29T9mztv2nTNTkyZMuT945GTJ4qfax5V83fmBB+lPzk87y2uh2vqyX9hH6lvb+n/AMVf3f8AxDH8w4+PJ4Sc/lt+U/5L+bI5dY0fRpbrR7D/AEaKW9tvT/ef8Vck+N8xMnif3a5MmRlvnjVdK8v+atL8n6H5c0b6npdhHc/pm9j9O4trz+WKVsnjyLjYbfflXrHmCxsNYuLX/EdxdXUtzLa3tz9Xt47eT+WKD7f+zxyY/FbPEQulaz+i9Nj0O3ll0G8sLqL1bC9ikjs7mP1P95f3/wDycyH7zEuR61rE/l/UNK+ryWH6UuIv3npen9Y+rSfs+lK2ZfiOO+c/Pnl+P14rOP8ARdhqH95+i5P3lvex/wC/bX0PsP8A5OY+PH4TkeI7SrTy5540r0/qEthrGlxfupZLb6vHL9X+HMjxMmJUV5jurqPQ7Wz8p+ra3l1L6fq20v8AxX8XLMfT/wB5+8cjG8bvrHXNPsT+mNGl82/79+u6bJHHF/xgn4ermzxqlbvPqDxXGh6N9VvLW1jji+sy+pJbf8YuX2nySGG32m+YLi69PUL/APQ3+6/Skjkjk9P+Zm+1mTjS/wD/1OD+SvzKvtc0eX8l/wAyIvr+ly+rZaNrMn+9FjJ9qJef7XGT+7zReJ4v7vI4mR5zqUF9b+ro+oel9c0a69OWWP8Au5f9XNDkx+EzR/mDnqF9pej/AL36va2v1m6/5F/805kf3rDGmnmDy/Y276XefWpbXR/qHqS3X95J/eceOZeN2WT90lVi935g1KLQ9LtfqGlxfvP92fuo/wDf8rfz5XkyNT1bWdf8l6f5RutH0fRr+/jl9P8ATOqR/vI/Ujk5elLdZsv3fhuD+8Ybo091qkn6L0Ow/Rdn6X736l6f1j/ZerhxpyIC70PUreP6xb2st/Ja+r6sssUnqSRx/wDGX/jTMPJjXxGOeXPM+nXmqxafeWsv1OX1Y5YpPU/vPq7/APG+UZNO5ePJjZlPHdx3dh6d19fjuvSjiurj1PUj/wCKuTZifl8mJx8iE1me6k0DVNLt7X1fr/7v6r/uz6xH/wAb5kY8n+TYMp/LnVY/MnkvzH5L8wX8trqnlz0r3Qbq59T+79TjLa/8Fm1x5PF0+T+gv91kSvzVo0dno8WoWn95ay+pL/uz/XzU6fI5enyMXtNA846hPFHZ+XL/AFT9KRepay2Vt6n7uP8Al9LMvG5fiPqX8rvyr/MPXPJ0tvJ5curCO/i1K2i+s/u4/wDSOHpfa/y8dQv5jGw20g/M38u4Ne8l28v1qzmuo7bzHoNtfW9xbySR8Jf3Xx/b/wCLI8fExuJ/evG/zw1LQ9Q896XqnleK/tdLlsLaP9F6j/vRYyR/8evq/wC7eH7MmPhuXp2b+Y7HR7j8yYrjXLq6sNH1S1stRurqytvrEn+8af3UXw/tZiaNs1D1DTtK/Jq3039KeZLXWdU9X95YWtzr8elyRR/8wsCc83/+TdZ4mRK9V8x/lPb2Os6Hoel+rHfyyXtrL/iD1PTuJP2vVltI3zX5MeRy/wC9x/vHkv5jeak0/wAsaN5f+qyxeYJbr97Fc/vLj045PVib/UyvT6fxci6fGxLTrrWdY1XS/Ulv7XzB5cl+rSxW0kkckv7UXHj9jLWGR9aaVY/mb5oew0u3/L7S5dQurX6ldecvM/1iO4ik/wB+2q+tzzKx6fI4/wC7e3alo/nzynodh5L8p6pYRahdRRXvnLWbmKSOSSOP/dS/5b/Y9T7eP+1tfiMI8xweR7P6rrHmDRtB1T9M+nHrNrqMv7uSP+Zv3P8AfY42HiMW/wCVHveR/wCIPyT82y+XI7qL1Ne/LnWpP0hp/p3EfL/i5H/4fMls8R5N5j/LLzBo73Wqa55I/Q3qxR+rFp3+maX6f+7fqs/7H/GOXI5HHyZHislqmn3ctvbxS/6LL6dr/vz0/wCbINb6w/LWx/Pe38qxap+Xfm31dPlurm2/QMlzbxyRyW8n++J/gzpOz8fi43I8TH/lH03+R+h/nZ5003zZH+Yn5ja95I1TS7r/AHDWGix6XHH6ckf9637m4/byGs1GTE52nx48r4t/MnzH+annDzPa6Prms39/qHki6ubLVPq0ckdvfSepx9e8i+x+zmpyfvWHhu+t+RNH06wvNQ1S/wDNHmjTNLi0nS/U9O3t/T0/4vQ+H/dX7EeY/ht+P908S83fnZJqk8X6P0u10v0v3X1WOKP6xbfzKsv2ssbFHyd+b3m231L6vJ6t/byy/wB7bR+ncf6yyxY+G2Y8j2Tzb58ureew1SPVL+LVLX05IrqP93JHJjjxrke0/kf+cXlLzZqstv5oi/52z916V/cyfu7n05PV+L/L5Y4/3WRxMmNH+cdDfzp5j17zR5g9WwuJfVudLlj/ALyLS7P4YlX9j42bOT1niZcniZHDYjBHa+V7u60vzBay39nLYR3trF+8/vP8r/gcr7PyeFk/eMEwtfMaaxB/ijypFLLbxS+n5osP7ySW39NIvrUH+rxTlm6yfusniKxf6jd6f6v1f/jn6pF/pX1iSP8Ad+p+z/wGYONsx5GDwPp3l/WItPki9XS9G1mKSX1JP3fp+n/ssrx/3js/8m9g5+WPXtbj61pf72L97YepHJJbR/7qninXL8jrP3iKSPStYurXR7i1l17y3dSxSS3+kySfWIriSPjLxX9vLMeRnjeg6j5Z0qPy5pflez8m3/mj9F+r+9kube39L9r1ZZcv/dtfiJXY/u/S8tyeV5dU0/S/SubXRrb1PrltHH+9/aSSL/I/vchk1GPw/wB4viKula5pvktNZ8v6HpcvlfWPV/3M69HY/WNU/wBIk/uIJYPU9L4PgzH/ADmTE3MI88ed9Ht7Gwjs9L/SlnYapHc6zo0tjJb3F96cn7Us/reqmX+IyeoaH+ZqR6H5D8wXuly/utUl1G/tY7H6vH/x9wel/wAA2ZfieEvhvNJ9c8j3HmD9IRxWvk2TVL+S5lv7m2kk9OOSOaX616S/zvlHiLkeMXXmCTUPNstvp8sth9QlkubWKT93Je+pJ/u2VYf+emVMGV6zqPlyTVfqeh39/wCY7yL/AI6lre2Ppx23+7Zf2/8AjfFqQt8nlLWLSws9c1mXQdLli9T6rF6dvH+7+zyZstxtn7xAflX+XM+ualax6PFYX+j6XLJc+lr1z+7lj9R/3XKD1ueOP965GTJ+7fTV9+V/lm4tZNP0+P8AQMnqy3OqX+gy29n9ekk/e/F/N/eZRkcB4JdeRP0PqX+jyxWvq3Ucfq3MscklzHJ+z+4+Dmma9vx5GZXUHnHVND1SO31T6hbyy/vbD1PTuP8AR/3XoRf80x5Z4mPEyYFrPlX815ND+p/oGW68v38sXpWtxJ+8ik/4mn/PT4MyMfht2N9GflJ+TuneU9HtfNHnSKK61z0vUsLCT/SPq3qf7qRcy/DcvHp3oN9fXVxqv+5TzHFa6f8A8fWg20X+7JI/3Xx5l48bcw3UvzX8uapPdeW47WL9H2H7v/RpZPUwqlcGvvo91F9Tuv095buv96tLk/eXFtH/AMVfz5qNZj/1NOTT+KxL8yfyT/xpPF5g8p/ULWSWKKSwv5ZZI5IpI/8AhPizW6Ptjxf3eT6nU+J4X948+g/K/wA3afo8vlvVIpZdUv4pJZbC2lj9P6nJIjzwQS8/28zvy/7xr8T94mmuflPJ5b0eL/Dfk21l1yKw/wBw312W3+sSSR/Zl9Dmv7X+/Mz/AA8jZjyf6oxfTvyd83a5Y/pD8zNB/Rcelxf8dmLVvrmqXMkn8sC/6N6eUazH+Vx+IuTJjxf3b1Dyx5O0fyfYy29xLLo1vdRfWbWW51KzuNQkkj+z+4gTgmOTHjcvHqMn+TfKHmP81H1jX/MeqSS+lo8X+hWssn7yS5kj+Dl/r5n49P4TfjecweSvze80WsWqeU7C6l0+KWST93/vPJ6knLL/ABMa+HkefaqnmfR55Y/MGg3Wl3kX7qWX0pPq+X+I0eHkYvd6x9YT956X/PPJsHo35H/nLqv5X+dYrz61/uH1T07bVLWT+7lj/wB1S/7DKNRjZ48j9DvM088dp9Tt9L9LR/SsbiK/9T959YuI/wC6/wBmq88s9n/8Y8R1PbGPwkm8q65/hvX9L1yS1+vx2EvqfVf7v1P3fH787DUY/Fxul0+Twsj2m+/Ony5ql9dXmoeQ4r+SWWOSKW5kjkkljj+L9+3o/azA/k/J/qjsPzmP/U1X/lZv5eR2sXp+SP8ATPViufSjis/Tikk/cfuvVRvsL8fx4fyeo/1Rl+dxsX1X8yfJ15pt1Z2/5fWul3Evq+lf231eSSL1PW/nh/4syePR5P8AVGjJrMf+pvB55ILeC6uLiX0reKL1Jf8AjHHmzcF88fll5O1z/nJD8xrqzjuvqul2v+kyyyf3dtZ+px4/7POO1ms8XI9X2fo325+Y3/OGHlW40e1s/I9/9Q1S1/4+rn956n7v9rMT8w7P8u8v0r/nBTzBcQRSap5titZP99Rxep/wzZDJqF/JsX81f84R+btHgupND8xxapJF/dRSfu/Vx/Nr+TfI3kvzHrn5T+dJbfWIpYrOWX6lr1r/AL7/AHn2v9hmy0eo8LI6XWafxX3NHP6npenL6sf95FLnWvNorFgrxu8f/GPFUTHzxVWgxVU/eYq6TFVORE/u/wDfWKtJz9TFWbeR38uR659Y82RRS6Pa2tzILWX/AHbcen+6i/Z/azD1nieH+7b9P4fifvHoP+Gfyk1D0riz166tfr9rLc/oaOSP1IriST91apyRv9TMT8xqMTlfl9O6TyH+U9vd3Wn3HnKWK8iuvT9X1I/T/d/7D+bH8xqP9TbPy+nQCeTvysjtbqT/ABlLLJa2vqf70xx/Wbj1HX90rQ/5OWfmNR/qbX+X06A1jyX+Xlvp1/qGj+d/VktYr76ho0kkclxcyRycYPs/sPjj1GT/AFNfy+Nlv+B/yy1yxv5LPVItGt9B/d3+qW176nqR+nCqyy+v/l+p9jMf8xqMTkfl9PlSGD8svIl5daXZ2/neW/vL/wCrRxRW31eT+85t6v8AqcVyf5zJ/qbX+TxqX/Kq/Ikn7yP8xrWL/SvT/eSW8n7v0/2vj/37j+cyf6mn8nj/ANUd/wAqk8jyf3f5l2v++4v95/8AdnD/AC/9fD/KGT/U1/J4/wDVHmnnTyrY+U57C3s/Mdrr0l19Zkupbb95HH6cnGLMvT6jxXD1Gn8Jgkaf78/55ZmOKgHST1MVVf8Ak7irUn2PuxZqX/GPFVJ4/j/5lYq36j5UhTk/5J4qo/B+68MVUH/vMizT/wAl6z5g1zzNYeT4/S/Rd1pf12X6z/vPbfvH/eyt/k55prMf7x3+PH+7ejeZ/wA1NA8t6ddaH+V9rFf6ha/u/wDEdzH6nqyftfvf2shjxo8N5zpXmfXPPmuRf4g1SW10Ow9P1Yv3clxLcXH2Yov9bMDWafwsivozVfMCeW9O0u3jiisJLX1Y/KWjer/uz/lsusdPjyYsavlC6fzro99+nNc8xy6pHfyyXEXpyR3H7z1Ps/tZn+Hjchl1r+dOqyQRSaxLFFeWEvpWFr6n+kSep/kr8WV/l2Kj+aHnvTdU8j6XeXFrL+mNU/dxWtz/AHkfpyf8b5X4f7xljY3ofmPzBJa3WsaPr0UtvYRfVrrybqMclvHHb/zRel/e4+HjbPDTpNHTzBp0VxpdrLYSRepc3VhJ6dxb23/ML/Pi15P3Sc6NG+sQenZ3VrdW+jfu4rqSL6v/AKR/u1ssx6dryIXR7rzBHHLZ6XFpd1HLLJ9f1mT/AHVH9nIeG3MXk9OSe6s49UutUki9X6/r1zcyenH/ADLEuX+GrDJLuDUNHl9P97+lL+Sy0v1Jf+WePMlLE5L7zjb6dL+lNGuvMfluL93daXqVtJ9Yjj/mguuGXfu21//V83eZvy5f9G/WI7q6l8yWt1JHo0sVtJ/pNvb8G9X1efwZz2oxtGP96xdL5NYvrC81CKWKSX07bXoo/wB3J6kf7WYmT97kR4b2m68naP6d/cafa391rF/6clr+8jk/dxycfS48M2X8n48WNox5GB+btA1i80PRvUsJfrn1qTTorCT/AHo9SP7KrBmvc/xG/IF9Po/mqLy//hLS/NtxLLFbXWl3skn1f1I/terxfg/D/LyWPJ4TX4j641/WPL/5qeXL/wAh+rL5SvNL/d3Vhovp/wC6/wCVf7q5hzZZP3rQ+KPP/wCXN35T1mKzjll/Rcv7vS9ekl/d3Mn+x/un/wAl8wMn7pfEZvHod1o+laXJcelLZ39r/oF/6f8AuyT/AFf2/wDXzIx5GLEv8HfpyeKST91eer6cv+645fT/AONsy8mPGr1DUp/qelWGn3kV1rOlyxenFFbRfvI4/styi/a/2GTyY/FV5zqs9jb2Mt5Z2t1+6l/vbn1LeS5j/a/cf5H+/M0Wo0/hMcbvIaWNv5g16S8l9Kz1nRrmSwv5P9+R8JV/4Pjl+nyfu8jZkel2v7u1uo/72OWL05Yv+K5M03iM3tv5eT6VZ/Vf9wMWjaXL6kf1qOT95cyfywcc3uTUfu/3eNg9Mkn81R33+E44ovq91F9ZuvUvZLySOzk/4wfBA+YGPHk/ymRcb2nSo4NQ026s9U8uaN+j4ov3UVv6dxJ6f839yuZ+oyY/8njZvzT/AOcqNN0eO68kah5f0uLS9PltZYrCL6t9Xki9OT/d+V48mRyNHkZvoH6Oj/N78oNQ1S1iv9H1S1so7qK5j9SOWOT1ovst/wAZMxNHk8LI7LWPtf8ANH8nfJfmix+sR2Eth6tr/oF/osn7uOP9loov80zM1mo1H+TyOiflX+bfkPzd5Hu/0Xqn+lW8VrJc2GvRxyR297bySf5f2Zl/3YuZWn1Hi43baN5BrF9/ucsLi4v/APeX0o7X+8k9WP8A3bF/kZmY3O8P929z8ozzyef7W88ryxS6hLqn1nS5ZY5Lz95/xauYH+UdFkfZulfmbr8eq2smqapFdfurmOWL0/Tk+sRxuit+6/y8y9Pk8Vr8N5f5q1ifzZaaNJp+vapFeWF/JLr1r6vqXH1j4JYrX/g8r8Nsx43kHnTzb5uj83Ra5qGsy6Nb6XdRR39hJbSSf3f7Srw+w+PhtnhoCx/OGS488Sx+R/MUsWl3V1Fc2tre21x+7j9PlPF6vP4Pjyz8uvhvQdK/NC6j+q3lvrMthb3/AKsd/wCXLmX65p9z/wAYpfsf8Qxx48mJxMmN4t5t8zaHZ+cYpLe1l+pyxf6fpcf+kSW0nqelys2/41xx41x431N/zjTo35jeeNH822/ly/1Swk0G/j9W1tpbO3jjkuI/+PqxvoW5+rm97P8AD8P94j94+s/JcHn/APKefzR5g84XV/r2jy2HqXUUllZxyW31PmzS/wC45PjyjtDJj8NzNHqP9USHzH+bFreflX5o84eW4rXRpNUtZdRlljtpI7i5j9P0v3/wfyZrPEyZcbl/mMfiPxh8x6rfev8Au7r1fS9X0pY/92ftZZjVkXkfQ5/NmpWsl5axXVxL6X+i/wC7P9k2V5MnhN+n0/ivvryx+Q/ln6jFJeRfUJPS/exW8uYv5h2f5NlF9/zjf5LvNKuv0ff3Vreel+6uvU9T/hWx/MNf5fG+QfPH5c+Z/wAo9RsPMEfpXVv9a9OK69L93+8/5qy/HqPFcTUaPwn0jqPm765Y3Woer6UculxfX/U/d2/p/a4p/l5pe1Mfiut1GNJr719Q8o+UvNElhLLJFf3tlf8Aqf779NOP/JzKPy/7vxHEyY2R6VqUflux0u4s5fqv1X95LFJ/uyP7MsH/AAGbnWfusbXkYR5g02P9Ky6XZ/vdPuvSvbD/AH3/AKR8UXxZosi43nPoTyX2s/piX/SIrr/SpZJPU/3Xy/Zxx5P3jvdPj8XGn1jp2nae/wBc0+L1Y7CX6zqkVtH6f/Czp/xpmc63w0+03y5PcarpdvZzXUtvLa/6BLZSepbx/u+X7L88mviI/WLXzj69rp+h6pf2Edr6Ums6Xc6vJJb3Pp8OSxQT+pwynJkxtfhvWrH8xrry/wCX7rS5L+/upJf94LC5to5JLL1OapFLfQf7p/lyjJjx5cf7trSb/H/mrQ74R3GqXUXq2sfqyyenH+8k/wB9fBjj0/hORjY3PP8AmT5jsbq3jv7+/klllvbD1Io/U/37/u39jLMeRkq6ld/mFpaaX5fvNe9LWLX6tc+l/uuxk9P1U+Lh8X2sy8mRXmH1vX9QurW4vL+W6kl/0b61exSSRyW8fw+l9j4PgkweI1qf+Dtb1Cf/ABJo9rrOg6hdfvL/ANOX93JJH8KyxermQy8PI1Y6BqNndRaxeWH+mRS+pLfyf3dzJJ+1/l5X+8xNfhqus6bBqmuaXJqkUstvL6tza2HpySRx/WP90IvoycuWOPIuN11+g9HgsLfQ/qFhcSyyerax+nb+lH8fq+v6D+kkiY5MjZjyM30PR4PMmq2HmSPzRdRfVbX07rS/9Ijjkjk58f3vw/b/AMjMfJj8VryZFXzNPfXms2FveWEUWnxf7wX+k/3f/Bc5Ptf5eYuRrxt+Ztc1XT3sJJDdXX1WWL6hFZRfvIvUj5cvXi+L7H8+T8NuQmnedJI9Ni84Xnmi/wBe+q3Vz/otzLJ+6/dw+lF6UuOPH+8c3R40i1H87PMGoX3pyapLFb2svqS2sf8AuyT9nMvw3aqlj5xu9Qtbr/T/AK1eRS/Wb+//AOLLj7S/7LMjxE+G8+8zWt9HBL5k0u6li1D1fUupY/8AduWfmGvJp0m0r815Lyx+r/WvqtxF/wAkrj+ZMx/y/wC8XxH0Z+WX5m+e/NEEtv5ftYtUuPJsX+56wj/dyfV5Psy5qe0Ow8epdTrMeNnn+NNH8wWssnqxaDrkVrcx/ULmT93FJJ+1BL+x8eaXT6fW9mZP3n7yDgeGxJ/NUFnrl1/iS61TRrj916V1H/plv6f7Xpf89eedhp8ni/3bkeGzzyxoc9vffWI/0XqlnfxXMml6zbW0lveS+p9n11/us1PbGTxcbXkeGfmT5utfI/l/8y7yztYvrn1r07CK4j9ST6xcfZl+L/LkzL7P/e48bn4/7t+ePllLvzh5t0by/HL6VvFL6f7z/hv+CzodR+6xtmn/AHuR+zX5cyT6H5c0vy/b2sUVvaxfvZc5rxHofy6ffofTtcnljvLW1l/e/wB1J6eQb3zd+c3/ADih5c8yQS6x5ftf8Oap6XqSy2UUf1eT/WXM7T6zJidbk0ePK/KvzN5f1Xynrl/o+qRf6RYfupc32PJ4rosmPwsj9E/yy81Xfnj8rvLmuXFhfy3GjRR6LqmvSep9TkuLfnxi/wCMvDM7sPH4WTI6ztj+7Z5pWnPrF19TjuorX91LJLLJ+7jjjt4/VZvh5Z0OTJ4TosePxWWyeQ/Nsc8tv+i5ZfSl9OKWOWP97/q/Hj+Yxt/5fIhbryd5js/3lxpcsXpel/eSR/vfUk9L4fj/AJ8PiY2H5fIpP5H81evLb/oC6iuP+efp/wDBfZwfmMa/l8jHPMfkrzdJ5c16O30G6lk/Rdz/AHf/ABZG/HH8xjZ48eRhv/OCOuaH5b0Dzl5s8waza6Dpct1bW0uqXsv1eP8Adx8uK/8ABZwOr/vHt9J/dv0E0r87fyZ1iT6v5X80WGs3H+7fTufUyjJ+6cvH+9Tm6/OLyP5ftJdQ1zWbW10+L+9upJY444srx6hvyad43ff85V/kt5gnutP0vXpYpJfVji1SS2uPqfqf8Z/s5ZkxtGPI/Jz87ILvQ/zR80afqEXq2esy/XbC6k/u5I7j+XMvT5P3brdZj/ePr7ylo2vyeXPLnqaNdepLo1te/wB1JJ/o8kf97nZ6PJ+7eP1GP94y2DRtZuE/d6XdS/7qiljtpMv8Ro8PIiv0Nrnp/wDHGv8A05f7r/RpP92Y+Ivh5HfUdVjf6vJYXMUn7v8AdelJ6n7zLPEa/DdBa30nq+na3Mvpep/ur/fePiL4aLSxvpP7uwuf91/7qk/3Zj4i+GoyQXUf7yS2lij/AN+yRfu8K+Gp+pil3qYq71H4Yqpep/uz0sVei+Uvyk83ecNK/TmjxWH1P1ZbaKW5ufq8nqR5h5O0MeL925Wn0eTKyj/oXb8yZP8Aj1sJY/8AmOjyj+Vcbf8AyXkbf/nHr8zf916XYf8ASdHg/lTGv8nZEI//ADj9+aH+69Ltf+k6PD/KGNP8nZEL/wAqB/NSP+70GL/nnex/815P+UNMv8nZENJ+QP5px/8ATORS/wDRzb/814/yhp2r+T8iEk/IX81P+pY/6ebf/mvLP5Q06f5PyIH/AJUR+an/AFKUv/PO5t/+a8r/AJQ06P5PyO/5Ul+akf8A0xt1/wAYvVt/+q2P8oadf5PyJW/5Jfmnzl/5026/5G2//NeP8oadf5PyNP8Akt+aHD/lCb//AJJ/815Z/KGnT/J+RC/8qh/NCP8A6Ye//wCScn/G+P8AKGNfyWRTk/KT8zf+pI1SL/nnj+bxr+TyJfdfld+YdnaS3Fx5N1SK3i/eXUslt+7jjj/myz8xja/yeRgnP1P+MmTcdS/vP3n+68VUo/8AdUn+7MVUU/vIvUill/4qj/vJco1H922Y1V9Y8uXF1Lb6PFrOjah6Udt9VtvTuJJf3f8AdNnm2TI9Kq+UYNGk8zTaP6X6Ujli+uyxf7z2dtHH/fzzsv8Ae8f5cceRcjMtN1X/AHK/86f5ctfK/lv1ZP8AT7my/wBM1KT/AH+sS/sZXkyNfhoLVbrTZNRi/TH1rzHeXUUv+iyW0cccccf80WFml19oF1pby29nFpel3F1/psUWnRf6R+8/mbBjyJY5JpXlzylBdeaLzS5Zbj/dt16UknqSf88sf71WOalrNj5s8zaLp8kXpSWvpXMUXp/7r/ysfDXGitOtLST1beO69L61FJ6sUn7v/dn+TkmzxFW+86Jb/X/K+j6XLa28ssdldXVz/eXP+r/kZTkyLqHr+mvpWoPqnlvR5YtLs/Llr/uZ1T/dcX88WZThsM8zT6VHaWuh6f6tr5btYv3Vr/d3GpXH2uUsq/ZiyOPI5THdVu7Hyfof1fVLWK/1S/i+u39hHL9Xt4rf9m1+HL8eNilcnm7Vbj8srDVNPisNBvJdUkjltdJto7eP6v8A3X2vt5Yv8bHNV1G+vLWw8wWeqXUUfq/Ur+L6zJ6f1iP/AJryDZjf/9bz75L/ADY1Ly3qX6QvIotZ/eyel9djjuPT9T/Jlzm8eoyOIlfnHUrHzZrl15ws9L0vy5JrN16cvlfTvUjjjkjj/wB6vi+H97mHk/e/vGb2T69dfobyl5kt5fS1C1lj/wBKj/35/wBdLnQ4/wC7cRIfPn5o6xp8F1eapdRap+YnmO1ltrC69OOOPRNLk/30y8f9InzW6jI5bwfy5wj/ALz97JL/ALt/4rzW6hUrk1XzVHrFh/hOK/urywlll9Wyjkkk/vP+KsztPjbMeN9h+XPMcnnjR/0H500GW1kurWL1f0jFHHHcyf8AElfNt4fiuJkxoryj5cn8r/p7yv5gtYvMfk+6ilk0GLUbn0/q0kn2oLrj8bxf5Uea38v+VXxELqNrPceYJf0P5N8uapb2Esdt9V071JLy2s/T58pWW49X1P8AYZn48jJm6eSp7xNB0+40v9DerdSSWuqat6klv6dx/wAW8I/s5ifnPCyMfDefXX/OP3nGTX7rS/L8sV/HqnqRy6pcy/WNP9P9v7PxxZR4mTLkbHzy+m33lPzVqnlPWPS+saNfyxy+n6ckf7v/AH038nH48w/9Ucl7daQSR2sv73/nrmsaWtVg1LT/AKrrGh+Y4otQsLX6t9QkufU+repH/vYsDfYzoseP93jYeIzzyVe+f9cSLyPo+lxf4w82xSXt1f20v7v6vbyf7t/k+CTLP3bPw30FrH5qeX/yj0OX8u49esLrz5Fa/wDOx69JJHHHZfzIuY/97/dtGTI+APzl81aV5g0bS7PT7r6/+i5Zbn6/9ZjuPVjuJPs/D/q5DHp8mJy9En0+q3Uem/lLrlnL6WoWFr6UUv8Ay8W8kPpZgY/7x3WTH+7fXyeZ/wAw/rf+INH8x/X9Puvr36U8h6jLbyR20kkfKCW1ni9N+HqZZ+Yyf3jzjA/zY/OnSvMHlXXvy/uNG/3IXVr/AKfFcxSf89fSng+y/wDsMztPqMjdp/7x8AWPkeDVP0pqFvderZ6XdR/VfU/d+rHJHmfk1HhO9yZHqv5H6rdeX9Zv7iz9KK8li+pS3Un7z6tHcf38sX+XwzE1GTwnAyY/FfoJo35SeR9PsbXzJqGqXUVxLa+p9QuZfT/56y/ayzHk8LG5f5NJn86+XNDjtZNH0a1+uXV/9Wur+OOP1JfT/wB25Xk1Dn49GzKTzV5O8yR2sfmCKwv7O1l9T1ZPTkj9STHxPFXw2G6x+XP5GeZL/wCsaHo2l6D50/eyWF1ZRenbySf8Xwf8bZkeI4mTRvi3Vf8AnGH86f0dqkmj/lLrP1e6/e/7jvUkt7n958P7hvgzZY9PkdO8R/5Vf+a+n6xL+mPy58x6XJ+6+tRXum3FvHJ+8/ZldMcmNjkyP0x/KfVfPHl/9KahrEUXmj61ax/upP8AQ7eyjj+JYvV8P9+Zj6fUOMkPnHzj5x8+al/gPyf5SsNB1zWYrn61rNzqX1i3sbOT+9b+X4sdRk8X+7bseNJvMej3flPyBrP5d+YNZ+v+ZLXS/TilspI5LP0/tRer+3kMePJixs8f94/MnVUnt9R/0yL95F/x65e5+N9S/lrpX1O1tbi3i/0y6/eS5pdRk/ePQ6PG+krXXL6zgik1C69L/irKnLT2P82/LHlO0+ueZL/6rZ/79/vP+EyWNr1Hh4mb6B+Yf5Ufnho9/wCU7eX0pNZiktrCK9kjjuPUk+FZVg/3XmW63I+WpPL91ofli68r+cLr0rzRvUkupf7uT/R7h19L/knlfifvHU6jGhbvzdqOnwRW95fy3+h39/JHf6XH/eR3F5GnoXXH9v4s3uj0ePL2U6XJk/ePT7TTU86aHFHoeqWHmP8ARd/Y2+qRWUvqfUfrEn1X0pf9nmDrNP4uPG2PuK+/5xT8gR6d6dndazFqH1X6laxR337v93J+6ZmaFuK5l5Oy9Oz8N+dn5oflXqP5Z+ar/wAp6jrMWvXH1C2vbrVLaP6vH6lxH+94r/xXnLazHj02o8N33Z/927TtH/TmjxSXkv6Lt7Ww+s3WqXskdvHJJb/aigl/afMvHj/yjpcn94n3ly+1Xy/5Z/dxS2v1X0o7q/uY/Tjj/wCe/wC2kvL93/r5keG0ZErvtR81aXqUWnx2H1q3uvV/e/u7e8tpJPsSy8v915gZNH+8ZsdsfOvmOz1WW4/T31+OWL0/rVzJJHJH6f8AkrmJkVnejR/WPquqapf3WqSWH1m9utLk/efWY/T+GDljj1H7xsx5EV+XPnHTfNHnHQdY1SWWKPS7++j+oR/7zx3Ecc0sXwtlmPH4Wo/eNmTGzLQ9V1XUPzDi1SOX0rfVLq5k+oXMvpyR2cn2eP8Aq/Bmfp/E8RXkF95q8q6P5q164jiiljl1S5jsIo/7uWP1Phyfhufp9OitR/Mb9xLcfX/9H/3VYabFJJ/yN9Llmfp8bPJkQiazJH5Lv/NH1+W/s/r/ANWurCT+7sfUj/dNl/hsXn+lecZNQvotLk1T0pPV/wBFikjj9OT/ACG9XNbk0/hOHkxsy1JLu8vvT1j6r6cXqfVbWOKOOOOOOP8Ali/lzWeG4fiMck1LUbex+sR/6fJ6v1bS4rb/AHV+8+H/AFf8nFzMbMrHzHP5P0r9F3H/ADtEkt1c22jaXJJ6n1b93/pl5yXl+1+6ibLP3mVr8NK7H8yo/r1/9X/0+T9FxWWvRSenHH9Xs5H+L/kR8HwftZWuTG8b86+Y9RvNOsLj+6t5ZfUl+ren6cccf83H9vMvR43Px/3bDdD0rX9c02/1C3tZZY5cyMjnad6r5R0PWI9Ols7j/dt/HJL6n++7ePMfJkc/HjZlHpWs6xpvmiz9KX97F/osv/Fnx8chkb/DfI3nTyP518nvLrl5pd1a6XLL6nq/8ZM2WnyeK6bUafJiZb+RnnTVdD/NDRvT1SW1k1m1+pS3VtJ6cnqfai/4bK9Zj/duBk/ev1KtPzD/ACh1yO6j/MTy5Fda5a2vp2uvW3px3l7H6npSs393+1mJj1n+qOsejf4Z8q6h5c0vzR5Pv/09p8XqRy3Vz6dxcfu/2ZfSzU6zs/wv3mjyMHxb5qg842fmbRtP0+KKWOw162vfVspf0f8A6HJJ/u344/VyzHj/ADONy9PkxvG/+cxILrS9YutPkuv9D17VJNR+q+p+7jjt7OHjxX/Xx9k/3uNvx5P3b5k/IR47PzVdaxcRer+i/Skzoe0HP7P/ALx9LX359ecdc1iWPy+LqKztf3npfUfTj9P7P28wPybtvzr0bXNV/M2z8j6X5ws/VsI9U9T0pbb95J+7/wBbKMeP9435Mn7tC/ll+cX5t6hqP6D1DQdU1mzll9P6/JJHJ+7/AJuP8mWajG0Y8j59/wCcstG/RfnjQdU9L0o9ZsJY7/8A4yRyZsuy8n7twO2Mf7xC/wDOOfmO6t7XXvKf1qX9F/Wo9RsLD1JPTikk+Fm4/Y550PZf948t2p/dvsPQLG61TUorPT7qKwuLq1l/eyfu4/T9P978X+pm9yZHTY8b1p9N86SWP6Uk87xS28UX7r6tLJJ6sccfLkqxZieJj/1NzPDyf6ohZ/KvmO8/6bewureKX1PVkuZI/wB5HJ/vr/XXHHqMa+Hk/wBUUtRtPN1n6X6c85Sy6fLLc+r9Sk9T/eeP1/h5cV+LH92v7x2s6N5m0+CW41Tz59V0f0vq8V/J9Y/4+Phi/uk/3b/vzMTJqMeL/JuVp9Hk1OTw3z75c/J3WdP/ACLtY9P0uwv7zy55j1+5uormT07f047h7VZ/8r+5/d5y+oyeLkes0+n8LH4bwLRvIHmrXPMFrqGn2FrYah9a/wB6tO9SOOOP+b1cxMmRvx6fJ4j7I/5yW/I/1NG8myeW4vr8kWl21zqlrJ6lx6tx/v30shk/dOR4fivJfyy/L3zjrEkXl+4isItL9X/dllJb+lb/AOVy/bwZFx48ic/n9+TX+MPM35aRyera6PFa3OneY9eto/U+rRx/FF+6/wAr7GZGn1HhY3E1Gj8XI+h5IPN1xPLqGhyxaDbxWsenWGl3P1f6x9Tjk/vZeKcEzrOz9Rjy4/3jyfamn8LUfu0XdXX5o6fY39xeS2HqRen+99KOSSX6xJx4/DmV4eNwf3ilBdfmjb311p/1+1+sWsvpyxSSR+n+8j5f8zMfDxr+8Qlj/wArK0+6uvq8Xq3EtrbXN/FJ6cn7uON4ouX/ACLyz/B8rX+8R9jdfmVG9/H6VhL6V1c/X4pPq/7q4uP3s7L/AMjMfDxrj8RPkvvzUkguvU0W1uriX0o7q6/d+pF/KvwzZDw9Oz8XUPFvzN/M3UvKemxWfnCWKW416X1LDS7b05LiT6vw+FVV/gT93j+Yx4v3i49PqNT+7fL+s/m15mvP3el2EWgx+r+6luf9IuM1mTtTJldtp+w8f+UY5H+a/njS/wDei6tb+P8A3zJHH/xplGPtTUORk7H0727yH+ZWledI5bf0v0XrFr+8lsJP3nqx/wA0Wb3R6zxXntZ2f+Wej8M2DgvvT8iND03UPyv0uPVLCK/jlur2T0pP3n+7OOcr2h/jD0nZ/wDdvbbS1gs3is7OKK1s7W1/dWsf93/eZhOemOBpayxXZBuUZH9OP1MVfEn52f8AOSGq+X9cuvKfkf6rFcaX+71nWbmP1P3kn+6IFyvJkb8eN8b6l+YXn+8vrqST8xte+uer6n7u+kjj9T/VX+TKG/w3aV+a/wCaHlu7i1SP8wdZ9SL936tzc/WPUj9T/fU/LFfDfc35A/8AORM/5gXUXljzZFaxeYJfV+oX9t+7t770/tLxb9vJ48jRk0763zIaHYq7FWC/mhdyaf8Al75yvI/91aNc+l/yLy7R/wB44+o/un5Of8Wf7rzsXl1nx8MqQhH/AOMuKtfUbrUPVs9P/e3Ev7u1/wB15g9oZPCx5HM0f94wz/DnmO3u7r9FyxWuqRS/7lPVufT9P0/i/vc4HHkxu/QPkqSeTXxpd5dS69cRfvNL8r2Uvp/WfT+JvVl/3z/xLBkV9I6lqP1e1uvTurW1uPStv3Ulz+89T/dq/wCouQx43FUtG846NrGnXWseaJYpZIrr/RbC29P1LmP9lfh/Y5ZPJp8niOR4bzSTzrqNu+s+ZNYl+tSS/u7Ww/u4/wDgV/kzE/Jtnhquo6/aeaEiuLe1urW40uL6lo312X07e5kuPtS5Dw/Ca/DYF5f0PVdHnutU1ywisPMnq/WdZtf92fV/U9KDLMmRky60/wAD6XfaNcSerrMf1W5j16WP+8ljkjT0pV/1MvyeGxTnQ9D0DzR+alhb2drdWuh2FrF+6j/vPU9P4v8Agcr8TH4niMXqHlXyr+W3mRP8B+T7rVLWP6/JqOvSyepJ6n/Ft1O328yMmox+G3fvHn08em+aPzD1m8s4orXyf5N/3li/5afqf7qL/h/jyvxGt4b5qnutY1GwjuJf9M8x3X126/4qt45OMEWZaom7eC38sapo/wDxbL9V/wCkjIKgPLNjY6hpt/5Tt/VluNZi9SWWOP1PTuP91Yq//9fyh5n0qC3u5biO19WP/j6lj/u5f+L4s0OocTGxO1uo5Els5JPSki/3l/4llHiM30f5Ru49U8h3Ucf72TS7r1Iv+ecnPNlo/wC7cXI8I/Ma1ks/Md1JbxerJfxW0lr6n93/AHfHNbqMf7xvxpX5c9NJ7qT1f95fU+tXVz/vPH/schjxs36MeWf+cO/zQ0/yzpfnD/Fvlyw0+Wwi1a//AEj6n7u3kj9f+64RwJxzZfyfkxNzCPyd8o+avzQ8zy3nnDXrDRvJ/wC9+q2F76ml/peP41/0FrVI3fh/eZRp8eTK0vd5PyLtfK8H6Hs/Pl1rOh3UXp6XpetW0lxJ9Yk/3Uuo8+cX/PTMvJjYZMb5luvKNrJqMWsXGvX/AJc84eTdUkspbWSP07j6vH8XpSzr8EuYGPI5en0/ivaf+VzWsiWv6Y1T1Y9G/d2t/J+89P8A564XZY9HjUv+VqeTrz1bi3llupJv72W2j+r/APDYMeNsyafG8v8AMej+TvNGqxaheaXLa+rFHHFqltFH6n7v7PrrF8LY/l2j8vjQFr5Yuref9H28sV//AHUdrLH/AHea3UafwnAyafwmeT+VZPNFjf3FxL+lNP8ALkX1awsNR9P+8j/vViniT1f9jl+o7Qx/3bgY2OR6j/yr/wAs3Wh+R9U/T35meaIvrv5jecrKT/R9It7j+6sbGXHHj8XH/QcvJkefaV+U9jrFjdax5gi/xbbxS/Wfqttc/XJJZJP91Sy8+eZfiNDDfOvk6fT/AClFcSeUrXyv+9jj+oW1t6ccUfqfDybL8mP922afJ+8QsD/8g28rySf3ml39zHL/AM9ObZpsmP8AePQ43oOj32q65aS+nqkVrpel+lHYWskX97cepy/0qVsv1GN0uTR5MuTw8aK0fTfq99FcSaXYS3kv+5GKW5k9T1Pt8ooPV7v/AJeV4/3S5NHkY5PY2txBf3FnFa6X6sX+5mL0vT/u7j4fS/Z/3ZjkyN/5fJi/d5HflJaWuj6/qnmDVLCLVNHtfTklikik9P8AdyJ/zMzKbMen/ePS/Ovn/X9Y1WK30v8A0qOKL0/Sjk/vY5MxcmTI9Djxu0PyV5g8wQRR/VZYo7r1PrXqfu/7z4eWWY8bYzzy/wDkD5jjglj+v/u/Vi9K1k/u/Tjy/wDL5GvxMaP1/wDLzzp5buotQt/Sl9KX1Jb/AP3ZkMn7pf3eV9I/845/nn9Y1/Wfy78yfuv3X13y5LJL/uyOP9/F8X/B5tuz9Z4v7t0vaGj/AMo+yH1jQ9Qglt4/9K9X936Xqx/3mbV1b5u/OLVfy18n+XLq884eXItBuJbWWOK19OP/AHZ8EDSrEn7bfs5g6jJjaXwzr/5jeRNU+q3HkOwv/K+l2EUUV/Fe+n6lzJ+1yaDMTJ/tbDI+rr78jPKOofk7a/mB5f8AKUsXmTXtGtr3WLqTUri8klt7iP8Aft6XPhm21n934bkY346/mb5B1yzvrq40/S5bqO1/eXV1Hbf6PFHJ/dfFmBjyOyxvVfr0mn+UbDWNL9WL61YRfurb+89T+Vc1vh/vHc4/7t5Bo9j5t8wajf6pqGqXVheRXUX6LsJLm4kjljk+1y/y1y/J4eJox+JlyPs3y5+Senfmh+VcvqXUv6csJfT1SL/ivKMeP/KY3Lyf6m9G/IH8mdH/AC3ntZNc0u1upNG9X9DS/u7iSL1JOXLlmR+Ya/y/+pvS/N3lHyP5k/NvQbzzRLFF5f1n6tHrP736v+8kjuV9X1f9aPK8ePH4n7x1OsxvafIH5Ef8456p5O8pahqGjWGvaxLa20t1qn1m4k9WT9rjxfjnR49Yfy/h/wADqvDejaN+UP8Azj95TtbrS/J/kiw0GO/v7a9v4tOikj+syRyerylxnkOVLA/zp/N78q/yn0qW8uNL1S/1D/j10u2lkj/5Gt+wmYuTJ4Tdjx+K+FPOPn/y/wCZL6Xzp5s8uS6NZ6zFF6VhZS/WJI4/g/4H+7zU5NHjy5HOx5PCxpWnmf8AKS49L1L+69OWWSSwupLb6xHHJJ9r91OnFMP5NxMmn8VnkEGlahpX6Hji0HVNHuovq91f23qSRx28f81r+xJmPkx5MTiflMjy/XLqxt9StdP8v2sX6PtZZLK19KW4uP3n8zRS8f8Agco8R3Wn7L/d/vP43mj649vqUVnqGlxRela/733MUlv/AHf+vmBkxr2p2X+R/pvX/wAvfPF3ceddG/TFhay6XYepexWFtbRxyXPpyJz5cUzP0+Txcn7xxNR2f+78R7x+an5r+TtP0O680eS/JujWvmCKW2srWKTSLe49OP6w/Jl+Dj6v+Vmy/OY8v924+j0/i5P3j5B88f8AORnn/WNO/wByF1a2FxaxXOnWH6Otre39L65/fqnpQrmJjyZMuR7vtDs/s7Foseox/VN8PXXnCe4u5biOWX6vF/dfvP8Adf8Ak/62bLHjeM8R9N/lD+Xvmr81PSuLjVJfLnl+1/urC2/vJfU/mbKMmodlp9P4r768l/kl5O0PStU0O89W/wBP1mL/AHKRXMnqeplH5hv/AC+N85/m9/zjtqvluxutY8l3X6e0+1/eS6Dc/vLiOOP/AJZZft5P8x/qjDJo/wDU05/5xv8ANVj+ZHkfXvJ9x5Itb/zBa2sui6p5juY7eS8to7iT/RbpfXmj/uv92Zn48eP+78N57UY/3j76/wCQH6Po2qf8g0sIrewik/Sml/o2P05ZI4/V+tRfHx4Zfkx4/wDU1x4357ab/wA5V+btQ02Wzj8peV9Gs7qKOP8A3HabHH6ccfwr9r1M5vJ2pkxPtXZf/A/7O1OPxPWkyfmxY+X4PT0v8ufLl/byy/Wb/wDSNtHJJLJH/upZYkj/AHTZifyhkdn/AMmv0WX+8yTeg/8AOWWlflXJ+S35N+cPK/lzS9G1TzHrNj+nrXSbaS3t/T1DT7tZ/hZ/2X+POh1GTH4eN8byaP8AK6jJp/5jy+x0efyH+V9reW9rdapJdWssn7uL1JP7zNZk/eufj/dY3kHlzz55q1DUv0feaXLaySy/VrX93/eyf7HLMmnbNPqMiaebfOv5jeW9Z/R+n2EsUkX+9UXpf7s/2WOPHjbNRqMj2TQ7HX/zU8nX9n5s0GWwj+qyRRXUnp+nJ/wOV+H4WRr/AL3G/OzWUn8p6/oOn+l6UmjXUlzL/vz1PU+1/wALmz/vcbpcmPwn039af9Ixax9Q/wBH0uX1LCKS29SP05Pi9KVv5M1OTI9Lp/ZfxdP4niPrj/nHTVfy6k8zR2fmO5iu7HzGJbmG1JkGsWV7HG/CW2MTD/h8v0nh+J+8dF2h7P6jS/3j7E/NDyP+UnnD6rJZ2Hq6hFdfXZbWT1PUlj+Dl9l/2P7z/LzPyafH/eOjfjL/AM5ueak8yfmp6lnYRaXpel2H1KwsI/7v0/UeX/iLJmP2Xp8eLxPD/jbsf928v/5xs1K0s/OktvefvY5Yv7uTMjtDH+7dt2P/AHj9J9V0v8tbfTbrWJLCw/SH++o/9+ZpfEd74b1VPNX5Xx+Q/Lmj2/mjS9ZuLD/jw9SP976kfqyxRZZkyfu2vHj/AHjoNZ8q6XpUuoeV4rW1kl/vYvSjjyjxHIx435lf85da+mqa5o0cn95F6v8AyU4Zsuy3UduZHjX5Nal+j/Pdrb+r/o9/FLbS/wDFn7vlnSaPJ+8eU1n92/QTy5PpX17/AHMXV1a2ctrJH6tt/eSf5Ob7JkdDjZ5qUn5ZW+nan+h/rV/qkv8AvBL6kn7r1I/2f9TMf945mTw1GC1/L+O7uo/0p+lLP0o/9KufUjk/3d6/oel+3/d8eeWfvGv92p6yn5a/6Lb6fLdRRy3XqS38fqfurOP+bl+2/wDqY4/EXJ4aFurHyxzi/RfmiW6uJbW5jtZbn/dUkcf+hxN8Hw/HmBrMeTLjc7svJjxanG9V8na5P5H8paXpeuS+lcWsXp38Vz6cnq3H+7fs/B/eNnGvd/3uRC+YPzC0DS4LrXLjS/8AnX9G/wBN1T6tbep6kcfxel+6/nylv8NC2v8Azkn5Z/MzWLC30PS5f0xFF6kVp6cnp+n/AL65fYTDqPEXT48bMp/zC0r9HenJa+l6v7uX/deUeI3/AJd5zrMH+LI9U0OP0vq+qWvp2ssnqfu5P9+/D/Jk2jH/AHqQppWlapd6z6nnf0re1sLH0pZJPT/ef3X73k+dx2fj8LT43ge1MmPLqMiqnluxuP3f/Ky7WWOKL/dksn+X/M+Z35j/AGt1vh/7Yj08uR/W/rEf5jWvqS/vJb+OWT/IX/f3Pm2Pif7Wvh/7Yn0/lnUbjUv9M/MaL65FL6fqyS/vIvT5t+zN/lfDj4n+1o8P/bFKDy5rFm8txb/mDYRXF1FJJLLJc/vP3n97+22Pif7Wvh/7Yw3z/rOs/l/5c1nXJPPn1qPS7CW9tYo7mT95Jb8PQg/2frZDJkx+H/dtmPHk8T+8fntP5q8wecNVuvOHmS/lv9Uuv3dhLL/dxW8f91FF/Jmh1GTxXrdPj8JVnup/3VxeRermM5STXd9a3EH976skuU+IwSGx1KfS7611DT7r0ry1l/dXUeZmnyOJqMfivvDyxr8fmDQLDWP7r61a+pL/AMZM6zT5PFxvF6jH4WR+lv5SaNfXH5X+Tfqes3WjfuZJJfq0ccnqepcP/v1GzmtZ/eZHodJ/dvYrSOSOeWOSX61JFa20ct1L/uz7eYrmJjgaXYqpYW54D/zkh+aP/KsPy9lvLOWKLzBr11FpOg+p/wAtEn+7f9gnx5VkyeFjZ48fivzOu/yo8/8Ami1l1DT/AFfUl/e+rJ/x8ySfEzcsxPE8V2X5di6flr5u0uT07yK6luPV/ey+n+7k/wBlh8Rs/L5GOeZtKn0+0/3IWF1ayRf7u9X1P+FbHxGvJjSby5r93pd9pd5p9/6UlhL6lrdR/wC65P2ZcryMX7hflJ58g/MTyPo3mT/j4li9PVIv99XEfwy5l6fJ4uN1+ox+FkZH5q81aV5XsYpNUv5bD6/6ttayxxep+89PM7T6fJl/u2jJk8Ji/lXzxpWqaj+j4/McuqXF1/vLF9S+r/3fxZZk0eTF/eNePUY8qV/n1dfV/wAp/Nv730vrUUVt6v8AxkuEXJ9n4/3jXq/7t+Yrv6edK80pSP8ABLiqEk/33JhZppocH1zUfTkuvqscUXqSyyfu/S/ys0nbn+Luw7L/AL1Jrq+8h6fdxWen3Uvmi4v4pI7q6/dx28Ufqf5KcnzgXbZEr/xr+WXl+fWdU0e/iivLD/Rvqv1L/SPUj/kll+LMvHjyZV8N4Za+ap/MGuS3Ef724v5f3VrJLJ6cWbPHj8Jy8eNGXT6/Jqt1caff+rbxfu5Zf7yP939rL1S7/GM8d39TvP8Aej/k7kPDbU5/xH9c02W3jl9KOX/dv/GT4cw8mNl4b7X8l/o38xPIkuj+ZJYrC4iiisvK/mP+7kuY4/sq3+yzk9Zp8mlyeJjcH+6fJ+v6dr/lPzNa6fHayyyWF19Wll9KSSP93/Nm+x5MeXH4jF9V/wDOPuj/AFzzxr0ccXqx2thLJdSx/wB36lx/dRZqdRkVnnp2P5d6Hf2+n+la+YPOV1cySy+n+8i0+OTNRo8mTVMsj5v1XWJPXOl+V4pfTv5ZPrUttH6kkkcf7MWdLjaWGaH5Le48wfpzzhr1r5XuPrUf1Dy5H/pmqSxx/DEq2sH2P9njk1n+psvDZlP5f8iae8Wn65FdepL6skujW8n1jVLn95z/AH/pfurX/V+3lniZP8or0ex1ix0dPq+l2Gg+TdPii9SX6zcx2/7v/Kl/v53x/MMX/9DzTrnnHSo5IrOztb/XreX95Lf3Pp28f/EM57JqHAx6d5pqtjPp89rJ9Vlik/vIv9+en6n+ouYmRvfRn5Vxxx6BrP8ApUV1Jf8AqSSxf7si9PNz2f8A3bi6h5L+a9r9Y1XRvrF1L9X9L05Yo/8AdkkcmYut/vG/AxORNR+vRSXkUsWl6zay/VZf91+pHJxlzDx5HJfp/Y/nT+aH5yP5X0f9F6D5N/L/AEG1jt9e/wATyyfV9W/d8eX6OV4ZZ/T/AN98+GbPHqMmVXsnnvzB5Z1S1sNLt/z9/Q0dh6clrpek6RpfqR3Ef916Hqwtwy/UeH/qivL7v8zb7y/a6z5g1T8wde8x6hpdhJbeV7+9ttLt/wB3J/upooIWyjxGOPH4r4U8x+fLrXL6/wBY1jWfV/3ZL/1yuUO6x/uniM/nj9KX0X1iX0re1/3li/3XF/qrmXjxtHiJ7aeaoLyT/Q5Jbq4/4s9T/jXLPDS99/KHXHuPM0VnrEcX1O6/35hZ+GhvMHm3UtD1yW80uWX07WWT0rr/AHX/ALLMLUafHlxo8N9h/llfSfmBoGjXHkvyla3+qRf3vp3PpyW15H/y1M38+a3T9n/vP7t1uo06aeUv+cUNV80Xd1b6x+i/LlxdXUtxf6D9ZuI5JPTk9KWdeSNz+PM/+T8mTH4bj+Glfn78tvyu/wCcePNVjca5r116d/ay3GjWulXv1y8+sR/sywfu+Cf8WZpdZp/y2T95kbniKefPP/nDy/5y1yTXrWLR/K9hLqMX1m5kj9WSORONqvpfbk+LMjR9sfmcf9Rqx43nyfmN5q1zydrFvrkWjazZ2EsUd1L9Rj+sepJ9n0pcr1GoyZf3bssenfc35Zf84rwebPy98m+eLfzRFL/ijS7bUZdHk02OSP07iP8AuOX+Rm9x9l/7Y0f4tkZlJ/zhV5Z1DSvq9x+YOqWGl2H7y1sPq1vHJbfvH9f963L+bLP5Lxudj7UyYsjxbXP+cafyrs9Nl0PS/wA5Lq/0+/8AUjlv5LGO8kj+scOX72D4cxMmn0/+qO6/w3LqPE/LsI82+Q/J35f/AJc/mDZ6H5tuvMd5qlrpsf1qTTZLe3jjs7j1W/e/5WOTJj8Pw8bifyfqP7zJjeI+QL7TbiC11C4/e3EX+7ZP7z/ZZieG5eN9Lab54tI4Io4zF+6yfiNnhsy03z/P/uv97Hln5hr/AC7Lf0rJ5og9O8i/d4/3rX/dPjfzjqOs/k3+aOjeaI4orrS7W6iuYpb2P/R/8pG4/wCTlen/AHWRhqP3uN+ovkfzMnmTVZdQt7WWLT5Yra9tZZJY5I/9It0b0ovg/YzonmvDfN3/ADm7Y315p3ki4s7D61H9avvrUVtH/uz0/wB1yzUdof3i+H4r4Z8h/lzrnmDVf9yFrLpeh2svqXXqR+nJL/k5iY8i/l31zffn95V8p+Vb/wAj6PqkVhqGjWH1b6hJbSW/+jx/uv3Dfz5n5NZ4uNcbxbXPPnlXzpBqnlvT/LkUXl/XrCO21S6k/dyenH+3/seWUZNQ5eN5V5K1/wAvx/X/ACfZ3UV1ceXJf3X/ABZbyZRqMf8AlHodPkxs9gk0Ozj+ufVYoryL95F6f+6/Uylz2N+S/wA3/P8A5H1KXR9H0b/Q9Ul/e3Un7yOX6x/xpmTjcF7m995g8t/ULjVNZtbq4v8A/SbrS7L936Un7X1Xl+xmJkxuVjyJX+a/5hz6X/g24s/+lpF9d/uo5PTuNPuEli+1/wAZMr1GsyYvDcvsf2b/AJY8T+g9B/5x388al+YmueY47jRpZbzyvaxXNrdad/o//HQuJmnaeJeKfbzfdl6j8z+8cH2w9n8fY/h+H/G+h/PfnSfy/o0X6PuootU1T1JIpZZY5JLa3jj5Sy8VdsztRkePx434/fmj+b99rHmPVLi4ll1TS/3n1WwufUk9T938Pq8s1uNz8jxaPUfPnnC+9PQ7q/ij/dfVYo/U/wCClzIxo8PxXsmnf842f85CXkcWoWfly/lt7qL1JfrMsckcn/D88m0eG9f8nfkz+e/l9JfMEelyxfouL/StL/3Zcxx/7qyvJkcvw2G6rrkHmRLq8t7W60vzJpf7vXrWT1I5JI/U/ai/b+LNNrMfhfvMb2Hs34eqyfl9Qw2+83SSTxR6x+9j9WOP1ZJf3kfp/wAuY+n/AHrP2w7Hx6Xw/DZ5+Xt9d/4/0v6v/uU0u1ikjur+2/eenHcW78fiiyzR+J4jDtTT6f8Ak7xMf1s3892j65o91b6ff/ULj61bSS3XpySSRenJ9r4crx5P3jwmj1GPFkfFH5qX13o7/ov6/Lf3EUUnq3//ABk+HNv2f+9d12xqMfh4/DeN+WNNn1jUbCzjl/dyy/3WZ2R0OPH4r9O/IGuSaHY2ul6Xa/VfS/3b/vzOeyZHrNPje52PmrVfT/0z/nlLJlHiOX4aPn8wPcRxfWNUtYo/+LJY4/8AiWLDJ+6fN2gRwflv/wA5Q+V9Ls5YrWz/ADVtbmP6rH/d/WJOcv8A2L50PZeR5rtDH+8feHm7yJ5gk8s+Y7izill/3F3MkVrHJ6knqfV3+FeP2s2WTG4GnyfvH5EaVaT6fBFZ3lrdWF5FFF9asLmOS3uI/wB3+1E3F84jWfusj9Pez+TH4f8AeMju3kk/dxxf3v7qLKPDel/MY8T1/wDPp768/wCcYvy00/0rq11Cwv8A0rqKT93JHHHHMudJkyfu8b8y9uf8aOo8Nnn5a+eP0x+UPlK81T0vrH1WWy1n1fT/AN6I/hlzEyLp/wB6kOm2vkv/ABVYW+h2trFqH+9N1LJ+7t7b0/2viwOX4bPPPEfkqTX/AFPMlra38l/L6lhdR/vI/U/lbKcjPw0frnnuDT9H/Rel+lFp8VrJ+6j/AN1xxx4+I0ZMb8nPNWuR+YPzGv7yOWX6n9a+rWvqen/d2/w8uS/Bm6x/utO81kyeLkfon5c/LzzH5g8j+XNQ0/y5a+bY4tLi+tfo6+9ST/fSrLYr/uxc0v5fI5ePtjJpcn9478qPM+sfkn+Y0Vn9QupdL16KKPVItRto7f6z6fxfumnh+Dhlej8TFke07c/1z7K/MfxwfpFd+f8A8vPMmh3Unku/sIvMF1YS6jLa+lH9ctpI4/s+rm6yZP3b5dkxvwB/5yQ1GfzB5xl1iT/j6lluYoo/+XiT7OZGjb8mPwnlX5c6jBo/nTRryT91b3Uvp+r/ALrjy/WY/wB22aPJ4WR99QazqUn1W4s4otUuP+WW5k/66zmsj1GPIlflK+/R/mO61DS/K9rLqEv91a+leenHJJ+1/vPwXHJ/duRjxvRo9Vvv9K/SHpWF56sv1qK3/u/9bKMa+I/Oz87fN1r5k8/3X6Pl9XT9Gi+pWsv+/ZP9250mjx+FjeT7Q1Hi5GJeTtS+p+Z9HuP7r0r+L/k5mzx/3jgZP7t+k/ljVdNs54rjUNL/AEpbyxf7y/8APT/mnN489jeq3Ws+S5NGupLfyldepLFLbRXXpxxxxXEkf+v+x9vIeFkb/Exu/wAXeXLyD/cx5cluriKX07CL04/3dv8A6y/yY+FkXxMaA/xB5D9OX6x5X9L97H6UUf8Aeen9qWX7f/C5Z4eRh4mNS/xH+XP/AFJ11/vyL/Sf+b8fDyL4mNC+dfMdprmjxSWct1+6v/3sdzFHHJ6ckf8AxVyzj+0NH+WyPX9n9ofmXg13+YXm2P6/p8ktra+X/wC7uvUl9P8A40bMJ2fiN+Q9cg0e+lj8r6po1rql/wD8s9zcSSep/wBI+DI348eN6hoeq6/efWo/MnpfWIpf3stt/dyf5XxZgeG2eI9BtPN2jWcn+mfWv3sXpxS2Uvp/u/j9X7P+wze9j9n49S6HtTtDJpUhtJ/y1/eyahFfyxy3UvpRRySfu4/TTjy+Poz8/wDLzsP3jyH7tNEf8sY0tZJIr+WSX93LaxyP/wAjcf3i/u0XHJ+V8fq+nLfy+l6v1WWT1I/Vk+DjFh/whq/wdE3yflr9RupLe6v/ANIelJJa2v8Auv6x8fpL8eD94nJ4aP8AQ/K/T5/Ukv7q/ktf+PX95JbySf8AGX0cfE1C/u3xH+amq33nDz/pf5d6PL/uDupYrn1fS9OSX95mi7Y1mTE73sfT432lo/5F/lfb+VbWz+oereSxfvb/ANX/AHZnNfnHrPyiKtPyd8j2+nRW8kX7z0vT9XK/zDkeA+S/zb/KT/CaS6pocvq2f+7Yssx6xr1GjfHl3I/r+p/dZs8bpcj60/IXVb640e/0+4/e2drL6lrLnQdl5Hm+1Mb9pPIH6cs/y98kR6Ppdrf/AO4u2kl+s3P1f+8+L+STNVqP7x2Wn/u3pVp6nr3Xqf3n7r1f+ReUOQjcDS7FWsLc/Mj/AJy91L/EH54flp5Dklll0/QdLl1q6tf91+pcSelF/wAmcq1f925ei/vHoOjeZpNP0qKz+q/3WanHkdz4aKtNc+uf8eHq5DxG/wANh3n/AMnWvmTRrqO4sPqtx6WV+Ir8vrv1/K+v6podx/eWt16csWZ/966bJ+6fq9/zgp5jfUPLHnfR5JfV+oapHcxRf8V3Ef8A17yej/vXH1D3P885/wDS/Jtn/wAW3Nz/AMi40X/jbOs7H/yjou0Eh/KuD1PONrJ6X+8trcyf8QXLO2P7tr7P/vE5/wCcmr76v+WUsf8Ay36pbR/8i/3v/GuYHZf9639of3b87fUjjk/31nQvPIXn/wAW/wDGLFVGSTCzejflz5cj8yT696n93a2sf7r0v+Wi4SLjmh9oP7t2/Y/94zH8w/8AnGXSvK8F/wCdLPWb+W48uaX6n1D939X/ANX0v9XOX/JuxfnRHo19+ZH5h/4X0P8A3bdS+rf/AO+44/hadsv/ALrG5unxv0c8j/8AOOH5beT9Kikj+tapqksXp3V1cyf78yj8xkdl+XfP35k/848x2891qnle/lsLiL95+7kx/OL+TfG/nG1ns55bfUP3WqWv+7f+LMy8eTxXAyY/CSa11+SS0ikkk/0iL+9/4yZZ4bR4j7m/5xQT8ufPn6Z8h/mJpd/r3pelqOgxWUskckfp/wB7/dPG+azWajHpcn7zGwyPuH80Pyy8pXieXJPK+l6pFqFh/o31q5+sf3f7Ky8vt5iajUafF/duKn35NflXY+T4JdQjsL+11i/ll/TMUkvqRy+nH8P1X/IyjJo/FyY2TzTzN5A8j+YPMcWsa55o8xy6pLF6f/KubaKO3k+r/wDFv2uGOT8vocfhq6+k8peT9Nl0fT9GtfJtndRen+i7L93qksf+VP8A3+YmP97kXJkeS3WgeSrzWNL+p3V/5c0+w/d/4cstNjt/SkuPtTz3XxPzzOx5NO4/iMD81aH5OvJP8P8AlPWYvLknq+pLdXNz+8uf5l9C1+P/AIN8s8PG2eIw3RvyP0bXLqWz1DzJ9a0+1/eSyyRfV5P+JyPjjyf6m2eI/wD/0UtY1Hy5+bHly182aXYfobzJoP8Ax6yRepJZSR/y/wDLZZ/8ms0WPJ4rXkfN3nG+8peh6muapfy+dLr/AI8LK29PT7aT/KnluZPV/wCeeV5NPjy/vGvw1X8stVn0vWfq/wDx73X7uX+7/wBXLOy8n7xo1GP92ivzO0r1Nf0uSP8A48IpJP8Aiv8AeZPtT+8XRpNqtpqPlPQ9G1Szili1jWZYpNLlki9T1bOSTjL6H8j5g48be9k1Xz/9Y8lxaP5f1S68uahpctt9VuopZPrmpSen/pX1qXh9jB+8XI9G/Ln/AJyM1W3sbrR/zU8uaX+ZelyxelYXVzZW/wBY9T/i3l8GZ+PUfu/3jZ4jz789PP8A5V1SxsI/J/k2w8kRy/71Wunfu7eST9n4fsZDxPFczTvg/X9V+sf6PHdf6PFL6f7v/jbM7Hjb8il5V8h+avOl9FHo9hLFp/8Au2/k/u8cmTHiRj0+TK+ufKX/ADjv9T+q/pDWbqWSX+9ij/dx5g5NZkdvj0eN9ffl75D0DymkUkdhF6n+/ZMr8Rn4bzn87PIE95Y3WseS/wB7qEX7y60uP/dn8/pY+I0ZMbDf+cTf+cgZPy31HzRo9xay3VnqnpXP1X0/3kckfwzr8X2fhzLyajwsbqdR+9e3eYPz386eYNGtfIfk/VLXy5b3WqXtzL5t1q5+ua5HZ3lx/cWtmicF/vPizAyazJlx+HjcDw2W+Vf+cbPyv8nwXXnTzB5oi/PPULW1+uxaDc3P1O3ubj7UXxc5JZ/+McmOPsvT4v3n99Jy9Po8mXI8l/NH8zdD1jy/daXZ+UtL0G4/QMuixWttY+nb+nJJyilX+SVP5soyfvf3j1Oo9k8mL95jyPlqCS6s7HVI7OWW10/VIo5JbX/iy3k/ayGR0uN9h+Q/+ciPNv5f+WdG8ryeY5ZdH0G19PS9Lji9P04/Uf4fV/awY+2Mj3fZfsPj7Tx/mPEfYflH8yvMfmDy/Lrlvfy3UeqRepLayenJ6XqW+dDjyZMuPxHgO0Oz/wAjqPD/AJj84vzJknt3urzT/wDeeWWX1fT/AHckfqftfDnJ5Mnivs/s/rPF/d5GEeWZ59U0bXtP9WWWT6r+6tf7zLNM2e1mPxdOmf5e2P8AuK1mSSX+6l/e/wDFfp5tsj5PjVp/zJ8s6HdfU7z616kX/FUmV+G3/mMbMrH8yvUsfrmlx+r/ALsiiypv8RiWlf8AOVHnGPzBFo+n6D/xlijj+sSSRx/5TemmbDHj8LG63Jk8XI+yJNDf88Pyu1mPzJ5cl0G8ltfU0aW5j9OSO4j+LAv909u/5xw1y61TR7+3vL+K6t7X0o9Giij+r+lbxxpF6HH/ACHXMzR5PFxtHbGnx4smN7x5j02DWLX6vcRerHlmTG6nG+D77zj5cuLHzvJp9/6V55cv7m2iij9P/jzvPqvpf8H9rNT4mNcmR8eeavL8HCHzJb/X7q4v9Ultr+WT0/q/p+nyiypr0yc+Z9HutD0OKzs4pbrXNUsPU0aWKL93i7bTvgDR/M+o+T/zCtdc/wB2er6d/F/v23uP73Nv4f7trx5PCyPsOfzHBqEH1zT7r/R5f3ksWa3w3e+IxKe7843k/p29/denLL/dad+7uPT/AOMuFh4j3fyx5K1y80OLVPMkV1FHay/7i7q91KS4uIv+CdsryZHLYx5481PqmpWtnb+lf2+jWv1KK6/4s9T1ZWXMDJ+9fSfZ/sfJpdP4n89AeTvM0dnrnp2+qXWjfpSL6tfxR3Mkf1n0/wBmX0OPw/5OOnyeE897caf/AAf94mn5jedNY0uCwvLeX0rO/sI44vU/3ZJJJ+9/4jmdo/3r5fp/3T5Bn1L9OazFb3H+iyXUvpyyx5s8jPxH6J/kZ5HsfLdrYahqF1Ff/wC7PSiizU5NR+8d1jx/u33NofnX1P8AQ48vx6hryadPo/M7/vf3X97j+Ya/y75B/PfyV5fvL7/lYGjwxaNql/6ek696cX7v/SJEWC6/5G8Eyj+9czT5MmmyeI+eJPyTn1yeK41iW1v4/Vi/u7b936n+/cv0/wC6/u17Q1mTVf4xkZR/yqefyfYxXGj/AO4aSX+9v5LaP/k1jk1jgZMf+ppp5Z8nT6xaXX6Q166ivLX+9ljij/ef8ZeWan8w4GPRvz2/PuOx/wCVk6po9nLLLbxSxx+r+79T+7zoez/7tdR/qbvyS0P/AJ2DXre4i/eWEX7qX/fv7x8s7QyOR2fjZ55481earf1dP0eXVLCO1/vYrL93/wANmJjxuXqMmRm/5Tz/AJjah5utfK+oazdazHdel9Vlll9SP+7yvUY8bPR5Mn+USbzV5O843n5o3VnqEUsVvFLJbRRSepcelJH/AHTek3wfG+OPJjxY11GPJlyJ9/zkDp2seS/Mf/OOfmDUPSsLywivZL/0/wB3HH9TvLSXl/yUy/R5PCcTWY36s2PlW+vLSKSPzbL9XuovVi/0GP8Au5P+e2Q/lBxPy7y/X/8AnFPyB5s1m/8AMHmD0r/WL/0/r9/LZfvJPTj4r/x84/nHIx5MmJC2v/OHf5V2c9reWdraxXlrLFJa3X1L+6kj+JftXGP5xn+YyMN/5yX8qx6X5KsLO81SK/8A9Kkuf95vq/7u3j/12zE1GsbNPjfBX5Lebkt5/Nvlu8l/0PXpYtRsP+Kri3/dfD/rpmdkx/u10eT94zKd49L06/8ArGjRapb/AFr/AHqjk9O49T+bKXZeIn3lXXLHUNK1TQ9P8uRRfWv3l/ql7c/WJP8AhUyrJjbPEYH+YfnWDyv5L1TS47qWXUL+KWysPUl/eepJ8EuWaPT+LkcDWaj92+PNL/3uikk/3VL6mbrJ/duixv0s/I/yJpX52aH+h7jzRf6DqGly/wClRWV9eW/q/wAv+8r885rH+6yfvHZZMf7t9m+WfyF1Ly3p0Wjx+c5dZ0uL+6sNakvNQt/+nxJsv8TG4nhoq+/K6fQ7S61DR5bCLVPS9OL6l9Yj9WOSTi0X71OGWZNQuTT+K/KH/nLnTdK0/wDMO6/Q9rLYWd1F6kth6fp+lcf7vXjmy0eTxXE/yb5BeP8AcRf78zPaHvv5c/mN5g0uSK4/46kcX7uX1P7zNTrNO7rR6h9c6V/zkDqslp9Xt9Gi9SaL0/3cWa38u7n8w+afze88a/Jp1/cSS/UPr/7uKK2/5qy/R6f9463tDUPkv95H/wAZM6F55H2LyR3UUkf+6pfUxV+k/wCXPm69s9K0vXNPliluLq19OX1P3n+7OTf8m832P97jdLk/dZHr8f5o+Y4/S/dWH/GL05P92f7PB+TT+Ydffmbrkn7u3tbWwj/4rikkk/yfiZ8fy6/mFKf81PMcjy/6LYfvf72L6t/xXx/4jln5dr/OZEBa/mFqtvPpckdra/7i7CLTvS9L93LHHIjfvf8AkXj+XX8wlfmrzHqXmTy5rP8AotrFeaX/ALkbWWOOOOT+84+lyzS9sY/3btux8ni5Hzn/AI00OTTZbPVNL9W4/wB9Sf7tzn/Dek8RFeWfNXk7R/VvLfRrWK4/37H/AHn+xwZMbZjyY2WwebtY1y7+p6fF6Ud1L+6zEyY8eJs8TxXt0d9H5P8AqFvHYRX8ctrH9a+s/wDGR/2mzpfZ/H4unea9oMnhZHar540bULGWzj8pRRSSxen9ajkj/depIkv7r9znQ48bz2TUMDj/AHf7uT/nrmY0Jgn95iwRfP8AusVVI8m1MMTQIJPzG0bzJcXUVrb2ul3P/Ff7z1E+LOa9pMf7t6z2XyfvHo3+JtOt3ijs9Z/d/wDFcvqR5xHhvd+IibXzd6j/ALzVIoo5Zf8AdmUZMbcyCeCDXIJY5LqK/jli/exZUr4O/Nv8r9V8t6lLrmlxero8sv730/8AdfqZvtHqPFef1mn8J6/+Rf8Ayit1HefuryL/AEmKw9L/AI95PhZml/1s33Y+s/efl3Rdsdn/AOD/AJh+z/l/XLTQ/LnlLS7i1v5ZP0XY/wC81lJcR/3aftLmHkZ42d2n27v/AJiv+ZaZFtQyarBJfS6f6V16kX+7ZI5PT/d/8W5JU2yDS831/wA8aNp91Lp8fmi10vULCX/T4rm2kuP8r9nL8ejyZWP5jHiflh/zkD51jk/5yruvMGnyxa9b+XPy5sfrUvpSfV/rH1i55f8AFn+7EyGsx/u/Ddlo3l//AENR5nuL610+80G1i0+X+6uraKSP93/N/q5qcmndnj1D1/zV+YXnHyPodh5gj0v/AEe/i9S19T+7/eZiY8bnZMjA/Ln/ADlL581DUv0f5g0GKKz/AHcf7uykk/vP9nl+ox+E4mPJ4uR8+/nvYyaf+Y36Qji9KPzHa21zF+79P/WyzT/3bidof3j7S/59/wDmP6v5482+X5JfS/Smlx3MUX/FlvJ/18x0+T944mo/u32b+dU/qeavLdv/AMsulyyf8jJP+bc7Psf+7ee7QR/5Owf7n9UuP99WH/JyT/m3K+2P8mvZzHP+cs7r0/Kvlez/AOWrVPU/5F275R2X/eM+1P7t8ISep6f/ACazeuiUZJP+RmWpQzyf9fcqQ9e/KvWbTS7TXo7yX6hb6zdWNlLrPqf7zfvOXL0v285f2kyeFjxu37LyeEn3/OR/nHRvIfl/zb/hv8wb/wA2yazpcVlFf3MXqRySSc4J4uX2PgzRY8ePxPEx5HZY/wC8fI3/ADjLJoflux8x/mBrkvpSapL9S0aL0vUk+r2/2myesyO90b65038+/LmsSfU7O6i/df8APOTMHJ+6c/H4aYX3njyzcf8AHQuoosx/Eb3wx/zkZoGlf6L5g0OWKW3/AN2+n+8zZ6PI63tDG+PLS69OT95m1dM+jP8AnHDzjP5X/NjyveR38Wl+rL9Wluv3npxx3H+rmt7Q0/7tcj9adY/MPUo9Vl1SOK68x2fpfvdZto7j0/T/AMrOX1mo/efz3FZNB+ZV3qmlf7j5Lq6uLqL/AEX6tH/pHpyfs/6+UfnMjY811LWPMeh6r/pFhdRapf8A7u1l/eepFH/xbyzE/eZf8Y4+Niip7XyrZ3f6U8yRRWuqf7qv7L1Li8/5FfFmXp/ExK8I84vpX1r/AEO/1m6s7qX0/wDSfTt7iWT0/wDirLnHeXfVbHy3JLHpejRRahL/ALtjljuLj/ZSy8s2GPIqff4jvtP+q/pC/luo5fS9LS7KP/dn8vGL7eX+Ivhv/9LgXnWf9H65fx+U/NF1qmj2t1HJYX8fqW8n8y5x/ieFkcdht3PY3k9reap6d16svqX9hH+7k9OP/dqrlniKpaVPJZz/AFiz/ex+r6cXqR/7ryjHk8LIr2611jWNLn9OTy5+ntc80WttougxSen+89SR/wCb/fq5udRqGGnxsT/M3ylr/l/TdLs/NFrr3lfzpFFLJdeV9Wto7PT/AKnHJ6S/oeWB5PV4/wC7eeanJjyYvDclH+RPM/k7/DMul3HlfRrXWLW19O6v7m2uNY1C9uJP92/Y9KKHMjT5P3asnk8q32sajoOoeT7ry5LH9Vkjv/K8ltHZyR/8W8ovid/5f2skxxvmP85tc1G3jtZP+Pj6/wDVpYo/7v8AdxvE3HMzR43ZpP8AlR5DTzIkvmTXLX/cfYS/6LYf7r/d/wC/cdZqPC/duXo9P4v7x9BT/nho/lP/AHH6PpdhF9V/5aZP+acox43L/MeEmmjf85ISahJF6dhFayS/8WxyR4+Gzx6jxXqsf552NmnqXn7qOX/duVORk8N6N5V/NvyJ5wf6nb6hFa6h/ur1IpI4/wDgst8Nx/EfMieXNN1j8/vNGj2csWl3F1dfVopf7v8AeSW6Nyyzw/Fxup1CrqWm655P1m/0u8uorXzJo3qajFLJH6kcnpycfst/N9vNZ4mTE7Ps/wBn8mp0/iY8icwearvXNKlvNU/3F6hFL/pX1KX07eT/AJ4cOf8Aw+Ymo1GN6jsftzUYtR+T1GN5Lquqz3CRfvZZfSlzP8R6jUY/3eRU1WSSPSobj0vS+tS3MUX/ABkj9FuOVvkmNkmuSf8AHLuP913VrFJ/xt/xtmixvtXsXqP8HyY331/zjRJo3/KtYrjVNeitbiW/uY/qEfqSXH7v4fsLnfdl4/8AB3y724x+F2rkfKH5jWt15HutUt/MkXpaff3VzHpd1cyen6vqf76zntRo8mJ7DsvWafL4f7x435c1zTfL+v3Ucms2v1f95HFLHLH6n7z4oso8PI9RrNZotVp/7yD27yXY2v1HVLOzlltbi/iivfr/APuuT7ay5s/8m+UazHjxZP3bzPVfyES81n9KfpT9KXHqySerJJ/vzB+Ycf8AJvb/AMkvy5tdL1+68v3H+n29/YSRxep/vzIeH4rZ4fhPRpPy18j+W9f/ANI9KLUP730pP+acs/2tXrUfmqf91p9nNFLH/d+lHl/iNeTGk2h+btVs7GK40/y5fxerYRx2sVt6cckcnqfF9rHT6zwnA1mPxXhn5oaN+annTWLXWNH80fmD5S9K19O6sNJvfTjkkjk+16XrcMv/ADuNwfyb5u02PXPL+q69peoWF1dap/pMl/Fcyf6R/pEnr+q3+vmtyeHlcTJp8jKNG0Dzx5sg0+88t/pn6n+8jlitrb1I5JJPh/er+3wy/H4bPT6d9h/lf/zinrPlexi82fmZ531nzHrn1X1NG8r+r6lvYyf8Ws3xc82WTTuRjyPy1/5yF/KvVfI/ny6uJLCX9H6zdSyWF16f7v8Am9LIY8nhM8jzTyrqWq/vdPjuvS9L/eWX/jH/ALqbHJjbMeR6NpXnHX9Pn/vfSuP91XWY/huX4j6l/K/8wv0fBrPmzXIv09H5X0u51H9F3v7y3/0OP1figx/d4mzxPFfoJpX/ADjt/wA47fnh5L0bz55LsLrybb+Y7X6za3/lySOOO2kk+KVfqc/rQfC+Z+TsvTudp/bjtnTfu/E43n1p/wA4VSeR3tdUt7//AJWhHYXUlzLLJbW9neSW/wCzF6X2P+ReUfyfjxOt7U9pNb2n/jGR8jf85PaPo9noc36P8uX/AJck9L1NLivfUj/eRyfv/tplePw/E/dut8P92+Bfy80PUfNHmew0uzl9WT1f3v8Axjjy/UZPCxo0+Pxcj9N9N8x2PkOxtY7iWL6xF+6i9X+7/wBZlXOdeleZ6r+eHn+PVYpND1TQdUs4pf8Aj2/d3Hp/7F2zJ8No8R7JP+efmOz8o/pz6hL+9/upf91yyZR+8cvw8bz6x/OLX/zM8v695X1z9DWt5qkXpaNYWUklxJ9Yjk5fvZfh/l/ky/8AunAyfvcb6R8qvPpflyws4/S9S1i9P6//ALs/u8wMmoyNGPGgPM0ElxYy/wC7f9+yyZiN6TeXLW+t7XXv9Al+ry2vqRf8843y/wANo8R+P35r313cfmN5juP7q4tdUl9L/ir6vJ/zbnU9n/4u6nU/3j1X8svNujx6rpcmn+lFcXUUseqWEn+/Mr1Gndlo9RjfYaP5O8wWn1PULWKWT/duat32Pw8rtO1Xyz5H81aD+i5bDRrO1l9SW/k/d/3mVfvF/d4nvGq+bfKv+JJdUs5bXWdPuv3kWqW37z07j9qLAuN8P/8AOavm1Nc1/wDKrTP70fUNXuP+ecklpEmbfRDZ0Paf94/Un8gdYutc/KDyHeXHqy3H6Gto5ZZP92+nHxzWZP7xi9pdJP8Aff7zLPDVVS1nkj9T6rL6f/GKTH8vkY+I/Mn/AJzP83T65Y2FnpcUsWn2F1LbSy/7suZP+aMdPj/eOZkx+Fjfmn+kbrT5ItQs/wC8ili/ex/3kWbZ172Tyz+bd1cQS2eqWEUtx/v3K8mndhp9Y9G07zjquoWP6L0vS4ovV/upY4/T9L/KzE8Ny/HfPv5xabPJrlhbyS/WpLCL1L//AKOJMz9I6XWPNNDsZJL6L0/3sn936X/FmX5GjHjfeH5GWt35L/OLy5b6fLL+j7/0ra/ltvU9SOOTnFy/4KPNNqMfiuy/usb9XrrzNa+U7T6x5k16wl0+L/j/AJP9DuPT/wAqJvgl/wBhmP4eTE638xjfNP5qf85UeUtLsbqz8p/7nryL+6l/u7f93/lNmfj7PyZWf5jG/Jz85fPF3541WLWNQl9XULqWSS6zbafT+E4mTJ4rwb0/U9X08vanrfkfyxfR3drcf7rv4o7mKL/dcsfqfFmBqHYaPG+oNK0BI0ikj/exy/3Xp5osmR32PG8q8/8AlyfzB5j0vy3bxerJdepHFF/0bu2ZejyOB2hjfIMf7t/Uk/delnQvPIq0+3/zKxV9m/8AOP0+q+aLW68p6Xa/pTULD/SbWKP/AJZ5P9bNto8nhY3A1mnfRcHlXzVIl/cfoa6it9Gikub+W5j+r+nHH/xlzP8AExuD+XyoB7DVY0lkksL+1ji/vfUtpI/7z+bHxGvw0DJY33P95YXX976f93J/efZ/kyfiL4aAvr600uP1NUl+oelL6XpSf3nqf6uQyZMeJcenyZWZeQIJ/Nl9rOj6fFL9YutBvrmK1kj/AHlz9T4S+lx/ys0vaGT81j8N3XZeP8rk/ePn3XPIEF5JLcafL6X/ABVJnNY9Q9Jk06TaH+Wuo3F9+89K1t4v73LMmoXHp31p+WX5ZSXGo2un6Xa/X9Q/vJZf91xR/wC/Zf5UzA8PJqsjl+Jj0qP/ADtntNH88WvlPT5frVv5c0a2jv7r/ft5cSTTy/8AEs6zR5Py2Pw3k9Zj/M/vHlSSRyf3f72OL93m+x5MeV0WTT5MSqjpz/vcyGhMEkT/AH7iwRXqR+OKqscf/IzJtSjqPlyDzZpt1pcl/LYXEsX+i3Uf7uT1M572gyfu8b1Ps3j8XJkfOcH5LeeND1mWSP61Fb+rH/x8+pHL/wBd5yeTI9Zj0eTE9V/Mr8odc4Wtv5Xurr+6ikuv3v8AuzMfxHLyafIxL8ufyr/Ma31WX/czf6Nb+r6kv1307iP0/wDg8dRqMbXp9HkfWl9ocH6Dl0vXJYtZ/dfvZf7uOTMHG52TG8W0bQLTy/rF1p+n3Xqx3X+9UX956Uf2oos6z2f0/wDyIeU9qNR/yHfszYz2un2Ol2cl1FFJ9Vto4opJPTk/u8XCYx541G70fyH5o1CzupbW8i9T6rdx/wB5FJ6npZlaPH4uoxsdRk8LG+eLTzV5tk+q/wDOx3/730v92/78zfajT4/D/u3U49Rk8R9jZy7uHwt+YepfU/MH5g6pJ/x63Unpf9G8fHOox/utO6fJ+91D89vyn8zQah+e/mPUNY9K6k17S5LaKKT+7/dyJ/NnIdoZPF/ePYdn4/Ce+6r+WX5c/py1uI/+Ohql1/oulx/3fqZrPEdt+XxvePzJ07y/J5V0uPVIorrT9Gtfq0sUf++/5sryZGePG8q8l+Ufy80P/cxp8UV/JL/dSyfvJMrb/wAu+ZP+cpL6x1jzV5Sjt4vSuLW1uZLqWP8A338HHMzT/wB06ntBPv8AnEXUn0f87PLkfq+l9fiubb/knj/lMbhf5N+jH5sT/WPP/p/8sul20f8AyMkds7vsv/F3le0P71m/5Mp+/wDMdx/vqK2tv+TrZgdsf3jkdn/3byX/AJy2u/3/AJN0/wD4qvbn/kyuT7La+03xn/uz082zpVN/sfu+mKqPxx/u8VYP5m1KeznsLe3tfrUl16n7r1ZI85P2k/vMb6H7J9l49Tp8mTI8l/NHzVP5og0Hy/Z/70XV16cUscnqR/vP3SrEuabT48eL94uo0/hPadZ/IXzHp+gaX+h7q6l+q2vp/UI/7v1P5sfEcj8uj/yn/IHzdceY7D/Ekstrp91/vV/uuTK8n71lp8fhJN+c3kDUdL1W6j0eKW60e1l/dS/3n93/AKuV6fw3I1GN856rqPmCTSpdHvNL/wBHl9X97Fmfj8PxHWZPEeLSfu/VzOdcy3ydrMGn+Y9B1SSL1Y7W6tpJYv8AfvpyZRrMfi41fpZ5j/OX8wtQgsLO4sJdG8h+Y4vqVrYenJb2f1f/AIqZftv/AJWcv+Y/duP4b6MtPNXlHy/+XN++h/WrqT1frujXUkX93+7+Fft5X+7/ALtixfyr+bHnTzJpX/Oyapa3WhxRenfxRxW/qR+n/K0vqY+tkpebpPLOuT2v+H/Mesy3kUXqSxenHbxxR/5Mv2HyzUY8bX4jyrWLTTdUn9OPVLq/uLX/AHb9W/ef8GuYjJgl9pWnaekUl5LL6cv/AB4W0f7z/Z+rk8eRUg066/R8n1izlltfSl9P0pIv+TTZkeIr/9PyrqP5h65o+lS2dv8Aoa6j1m1+rSxfUY5LiL1I+LP6ucZ4fhOOxLSr6DVI/rEf72S1P+lRR/3kf/XWV5G5mWh2t169hb6Xa+reXV16dhax/wC7ZJPhix0/94x8N6X+ZX5eeY/JflyXS/NHm2KLzpoN/Lc6z5IkikkjtrO4j9WK+s76Lkjo+Zeo0eT/AFRreNx+atK9CKz1SKXzRbyyxSS3V7J6kn/PDljjx+E3Keq336Qu5Y9Pluv0XF+8ii9P0/3f7XJYP5MryNLJ/KqXVvYy6hH/ALxxfu4pf3f95/LlmNz9PjeVfm/IkdjoNvJL6sksvqf8jM2WnyOXkfQ/5Efoqz8sRaXqn72OKWT1f92erlGtdto/7t6Nqv5J+Q/NH1qTy/FFFJL/AL1Wskf7v/hkyvHkyNmTTpDpv5H6NZ6za/pS6iupIvSkltYv99x5Z4nitmPTvS/z0/IjRtYg0G48t2vpera/7yx/u45csyfunH8PxXi35ZfkZ5us9Si/R8t1YXFrL6ksWo/3csf++scmoXHp/CQHn+0/w/8A85Q2Fx6vpXEVrptzLLH/AMtElv6Tf8m8f8m4OTH+8fV+oz+VfzE021s9Qv5f0xaxSR2HmOOP/SI/5ov3v97mXk0f5rH4jidn9sZOzMj54826HrPkeSKOPzHYeY7e6/0b0pLL6vJ6f/F8X/N+c9qNPk02T95630XsvWaft3J/g/7jNBhGuT+S7O1tf8SaXL5X1DVIpZLDVLK9kuLOWSP4P7qWFuP/AAeZeTH+7/d43Taj2g1uh1GTT6j94yify4mseS7C4s7q11S3tb++uYrq2/vI45LeaVfVX9jMfJ4jzX5jH4jF9cuoPqPk2OO1upf0p9Wj9W2ikuI4vUjReTf5GYOj0f5rJ+7fQvZv2k0/ZmPJ4j9Dvyd8s3XkvQLrR/r8WqRy3X1mWW2i9OP+7zrNHp/y2Pw3k/aTtjH2nqPzGPHwPL/zN0DSvMmo3Vn5gsItUs7C69S1tbmKOSOPMfJqMi6fT6fw2B2v5ZeQLieKSz8h2t1cRS/3ttYxyf8AGmV/mMjXkx6d6X/gq+s9Nl/R9hFpckX7y1tbn0/T/wCMXFf58oyZGHiPKvMf6S8vzyvp8v8Ao/8AeRY+G5ePUPKk84+Y9Hvpdcs/McWjSSy/vZZP7z1P9bHHjZ+IzaDzx5Y1zy/LcXGs6z5t84fvJPrUcclxH6n++IpfsphyY2xnv5eaxdST2F5JLL9Xli9SW1uf7yP0/wBlsr8RryPWUf1EzStSHk/33JlDa891XyXBrmqxfU7D61ql/LHbRRRx/vJP5Mnp/Ey/u2GTHj/vH31+Tv5JWP5Z6b9Y1iW11TzBL+8iijj/ANHsf+anztNH2f4Tz2o1HivS9Zjjkjl9TMpofDP/ADlD5O8ueaPIevWeqSxWFxFF9Z0u/wD92RXkf91xzF1Hht+N+Omh+VdRs/Pmg6PbxXV1p9/L6l1L/uuP/frY+J+7Z+H4WR6hrknl/wAp65Lo/mjS7+1uP3UkV1HF6kclv+zLFmPj0+TL/ducy3Q/OPlGNNU0/S7W6v7PWbC506/tZI/q/wC7uI/S/wArM/Ho8n+Ubcb6v/5wm/NiT8t/zNv/AMl9cuvS8n/mX/uR/L71P7u21SOP9/Zr/wAZU+PNnkcDtDTv1sd3t/7vMd1b4B/5zd/LlPNnlmLWLP1YrzS5frMvp/vP9Hkj4y+lml7Q/dfvHadn/vf3b8q/yLtJPL/n+11DULD6rH9VuY/3n+/Ps5DUajxcbl6PH4WR9633kv8ALz8wLH09Ui/3IS/8ZPT/ANlxzWY8jsvDSbQ/+caPL/l//SI/qFhodrLJc/u4v3n7zLMmTIuPHjxf3b6Csfy98uecPyv1nyfbxRS6fF6dzYSx/wB56keWY/3uNhkyfvHjfkD8i/J3kO+i1TULW1+r2HqyaNdR/wC65LjK/wAxky/3i5NPj/yb2nQ5/UupdPklsLXT7W19S69SX1P3n/NmUY8f7z948nqMmTFkSvVbXTbu1/Sml6p9ajil9OKw/wB54/8AjL/xbl+nx42/85kyqfl+TWOd/HJder6sX+/I8v8ADbPEfj5/zkDoEml/mn5t0uSL95Ff/WZZf+Yj9/8A8zM2XZ/9215Hi+jar/h/zPpeqR/3dhL+9/4x/tZl5Mfi42vHk8LI+tLHzHHqEcWoafdfu7qL+9zTZMb0uPIns+pa5qEH6PuNGtbq3/vIpZJZJJP+B4ZQ2PVvLOnearjy5FZyelYaPYS/WYrX6tJHcf8AI2V8oyN75Q/N7X7Xz5+Y3qWf73S/Lml/o6wl/wB+SR/vXl/4bNzp/wB1jee1mTxcj9pP+cb7TUdD/KT8qtPuLWW/kutLsfVsLb/fcnxN/wAJjj0/i5GjJkfoTp0Gh2fq/o+xii/u/wB7/vzNt4TgIWfVZPXls7iKL0/91S4q/IP/AJy6/KjVbe+1S4s7X/cHqkst7o1/F/x7f79tmzRajH4WR6HT5PFxvyX1WCTT9Rls5IvS9KWSOWKT/ivL4f3biZMac6BYwfpiwkt/91S+nLFjkyN+nxvs3Q4LHT9KluPSitf3X+681OTI7N85+cdGn1SPz55sj9X09LsIo5f3f/Fnw5stPkdZqMbDfySn8uf4qsLjzZ9a/RcUUv8AvFHHcXH1j/dHGJvt/HlmsaNO/YH8vfyZ0byf5A87/nhqGqWus3Gl6XJq11pckn1e4srfT7d529Xl8LS8f9hjj0f7v920azI/H7zV+cvnv8wPMGqeZPMmvSy3GqS+pFpfq/6PbR/7qgiXwTM/Hj8JwGOSeYJ+Esckv7uX/izMvxFSu+f6xJaySf3fpf8AJzK1Y36fpyRfuv3f+6osWT7s/wCcXvI//K0PIfm2zs4vV82fl9depYRf8tOn3kfqyqv+zzW6zG7DR6jwnt1p5Hkt4/T/AHv++/SkzmsmR6nGzf8AIH8j5/NH5jX/AJw1SL1dD8rxSW0X7r+8vLj/AKpJm20ePxXS9oZPCfi35xsf0H51876X6X/HL80a3Zf9I+oXEWb6HN55AQSJ/ef79/uvUyavS/y28/3f5b+Z4tct7WK6s5fSjurC59SS3lj9RJV5cXX9rFX6laV5/wDzbvLH9IWejXV/b3VrHJ9aksriSP07iSaVZ/5P+Ph82Xh43A8TIze+8x+f9c8uappesWul6D+lPVjurqWST1I7OSP7Poc5P+HyH7vFkcjw8mViXnT84rvS57+30/VIrr1bWK2isPSjk9P6v/u/1eH95K/xtlHiN/hvlX9M6l5o1y61zWP9KuPV/vZP3n7yT9rKmT1b8qPNSeV/zY8h6hJL6VnLqn6Ouv8AjHqEb2v/ABKTFOR9K/8AORn5beXNLnsPNGl39rpeseY7qWOXyvJJ6cl7cfaae1/y/wDfmUazR+L+8xuRo+0PC/d5HzJ/hx9Ltb/XNQiurCS1/dxWEkf+kSftfCr/AA8P+LMwcfZ+TK5+TtDHifon+U995Ht/yk0bzh5fsP0Xpd/pf6S1mW5l9S4+sW/+9Xry/t8GXNtp9PjxOlyZPFfmTqXmOfzR5j1nzRef70a9fy3sX/GOT+6X/Y5j5HISu61W70fWLDVLOWWKT/fsX+/I8yMavoLy/wDnNPHY/V9U8r6XrMkUVzHa3/pxxyepcftS/BwyfiZHHyadPrT83rH14ri88m2stxay+p6X+j+nLHHb+h+9/wBH/n/eZl48fi/5RwMmTwv8m7SvzN0PT4Jbe88kWt1HdX9zqP8Ax7+pF9YuPVi48of91Zl5NPkyuDj1mPEq6V+ZPli3fVPrHkO1ure/1SS9ii/0f91H6kPpRfEn/FL/APB45NPk/wBUZ49Zj/1Nhv5k+f7HVPL91JofleLRrywlkvbX6tFbx/u/g+FmROfwp6mYOs7PyeG5/Zfanhah88eVfzR1i48zRahqEX1+z0uL6z+i/U9OSX/Lzj8mN7vHrHpfmr839S8+WN1J5f0uXRo7CL91qkkkdv6Ukf2l9L9vKPDbvzDF/LH5t32qf6HeRf6ZF+7+tR/3cmV6jTpx6xV/Obz/AH3lv8vNL/R8strqms69Y20V/wCn6npxx/6VK3/JHMvs/H4rgdoahmXkvTYI30v05fr9xql1FJLf/wC/PrEn97/s877T48el0/7t861GoyarJ+8fr5Pp2nXD2sl5YWt1cWv+8sskUckkXp/y5zT0rzT815/T/LbVB/y1XUcf/Iy8zP7Lx/4Q4er/ALt4ZocHqaro1vJ6v72/so/+nhM32s/u8jqdP/ePtXOTd4/Mv86dcjs9D8+Xkn/H/ql7HFL/AM9M6HWZPC07r9P+91D8q7TWZNH826Xqkcv1X0rqOOW6/wB9xyR8c5T/ACb0HiPpbStRjs7q/wBQ8wXV/dSSxenYapp0ckn1b/gcwHdY8ifeWfPHqXUtx5s1nXtZj9L07CL0pJI/Tk/37Er/ABZVkxuXjTWxeez1K6uLeW60vS5fUkisL393J/scqV4h5q1iPzh5xv7iP97b6Xa/VrWX/jH8X/Esyf7rG6nUZPFyMy/KTUo9D/M3yvrlvF/vBL9Zli/4Rsr1GRrx436MeatVTXPOOs6xb/7zyxW0UXqf8Vx56H2Xk/wd5DtDH+8e8fk1B/uK164/37fxR/8AIu3TNZ2pk/eOX2f/AHb5p/5ywu/U866DZ/8ALLo/qf8AIy4/5tzL7K/unE7U/vHyt6nx+p/dR5snUNviqDxV5V54/SNxfRW9nYXUscVr/pVzHFJJH6cn+6uWcZ7QZP3j6z7F4/8AB/3jyXSn/wCQh+V/U/u7C/tv3X/GOTMDH/duP2pk8TWvvW6/Ol9Pj+px2Hq3H93axf7s9TMHI340f5c/PrSvJc8lv5s0a/utYv8A95Fdf7r9P/fUWONKQz/mbo+oal9cjtf9w+qfvIoriP0/S/yfizHyY3L8RV1zSvJ3mTTpbeOwii9WL+9jyHiLkx435xfmV5OTynrF1b2919at/V9SL/jHnSafUeLjeW1mn8Jhto/1P0pJP7yWWOSLL8jiv1Z8v+cdA1TyB9Y1S6lluNU0v6tYWsdt9Yt7aOSNPhggl+x8a/aTOb/MeF+7yNeR5zo/5r2Plex8x6HqlhFqkmqenJYXVxbfWJI5LeTlx9L/AC8rx4/CXJjVdD1WC80q61T9PX+g291L6es2GnRx/wC7JP3Xq8XyjI15Ht1pBJH5ftbi81S61nS7X93YSx+nJHF/xumP+TcdIdOvvKNvfS28kssuoXX7y1lk/d28X/A5Xjx41QHmd3vIIvrF16VnL/yxWPqf8l8v/dq8zurr05Io7PRpbqP/AHVLexyR/wDDYW5//9TyPpX+Fbz6rJqkUUUdh/e3V7+8t/Uzj8eTGxeveZtV0a80e1s/rWjWtv6Ucel3/wBSt47j939iJrpcy8mTHlxqxLyPff4b8x2usRxRSyfvbew+s/vLeOS4j48v9hmp0+TwsjJOfzUjnvPKstv6UVrcer9Z1nVI/wDei5juP91fuvgS3/4r4ZtvE/eOP4j5utdNks4/3drdX9vF/ur0/T/ef5OZGTH4qst0PWb7Q9RtdQt9LltZIopI/wC9k/eRyf3qy/5D5h5Mbc9Gur7TtL061s7O1+q/Wv8Ajw9X/dkn2vib/Jw48btceN80/mjfSapqv7v+7tf7rNlo8bXqHr/5J6zd6h5Zv/rF16t5YXXp+r/xX6fw5XrMbnaPJ+7e8WPn++0v93JL+7zE8N2fiJNqXmfz/bz/AKc8l6zay/X/APeqK5j9ST93lmNWW6B+Y35sa48Wl6xFFLpcv97dSfu5LaSP7LRY5GeN7do35jfpCOKzk/e3kX7uWWP93mOuR8H/AJjeZ59c/OLzR5g9X/eDVLaO1/ef3tvZxpF/1UzMxf3bpsn94+kfM/lzUtP0ry5588ny3UtnrPpSazpdtLJJJFef7quvS/k/35k8eTwnU9oY/wB49fvk8uXmm+n5s0v95dWv7q6j/vI5PT/ysy9Zp8eX+8a+y+1MnZmp8TGkNj5Y8v8A6KsPrGly3Ucv+8sv7z+7/wBX95mD/dPYZO0Meu/wjI8Ru9RutH8x3+h6H6ul/WtZk/ReqR/3dt+7tv3Uv+R8WYGodDqMePLkT7Q/zU06R/rGueTbX6xLFFH9f02X6v8A3f7TWsv7rKMfamPF/k3Ex6zJpXsnkfzN5V8wQXVvJ5j1TS7iX/erRraP6v6n/PXn8eZf8qY3Lx6j809G9fQ7N/8AcX5cilk/5atRk9T/AIXMfJ2g5/5dHwarrNx/vRf/AFC3/wB9WUfp5ifmMmVs8PG9V8ueRL7WPKuva5Z2v+kfVZf0DFc/8ftxH/lfyZttPo/Fx+I4mTUeFkfEfnWTVfLc8X+KLD6rb6p6kkUX95JYyf76lyGPI5zxu68paPeJdXml/VbqSWX1frUf95l+PI2Y8ifeS9Kezuovrl/LJ/yy2Ef93lmRv8R9N+WfJeo6pB9c0+19X0pf9Pitv7yOP+b0sxMmn8XG0ZNQ9asvKKXCRepLL6mY/wCXxuJ4mRFP5A9R/Ukv/qtv/wAWY/k8S/m8ic+R9V8gflvrl1+kL+XVPMn919a9P/R7KP8Aaii/y82+j0ePSuJqNRkyvpC0846brlr9c0e6iuo/92/78jzbOCk93qsdxJ6ckv7zKlfCn/OWXO3g0a8kuvSt7WX+6/4yftZg6j+8c7Tvkr8q76Cz8z2Elx/vPfxfUpf+Rn2sqbXt/wCc35NP588syx6faxReZ9G9W58uS/79/wB+2v8Az1zM0/7rI1eI/PHQ55LO6/eRelcWsvp3VrJ/ef8AFqy5t8blPS9RfUdU0qKTS7/6r5g0G6i1bylqkf7uSO8t/wB7FxzKyY/3bbk/e437Z/8AOMv576b+fn5XaX5gklitfOGjenp3nzRv92W15H/u3/UlzByPPZGW/mxo/wClPKuqRx/vZIovU/55/tZgdoY/FxtmnyeFkfjz5j8v33l/8zbW3vPSi0e/tf8AQLWP+8i9Pn8X/BZof8m9Bj1HivQYNVu9Dnikj/ex/wC6sxcjnwZvJ+Y0GsWP6H1y/ltdPli9OWX1PTypueX2vmPX7Pzd6dv+fEX1f93bXUXqW8fpx/yrx/azIx42L6Cg1yS81Kw0PT5Zde0+1uopP9G/eSS28fxccdPj/eOJ2hqPC07Mru0/xh+nv8Q6NLYSRS+ppeqRxenJbR/76uvj+PMzJp/FeEQD3enW72un/WpZfVl9L93F6n7v1OP7L5fjxu2x4/3aAvr6Cznv4/3ulyWvqxyy+l/uv/dUsX8+TyY2jG/Jz84tVvtQ83XWsahL9a1DVP3d1L/d/wB3+6/4hmRpHLyPC50ST1f9+ZntD3TyloepR6PFqFnLLFH/AL6/3XJmo1GT947XT4/3b1ryz541/T5Io/qvqyf79kzEyafG5+PUJp+YXnj829U8uReT9Di9X9My/Upbq2/3sl+sf7oi/wBbLNPp8biazWZHzT5H8seatY81Wvk/S9B1S/8AMksvp/4cjtvTuPT/AGuay8fTzbf3rqfEf0Q/kZfa55b0f9H/AJifVdL1S69KOwtbL/SLext4/wB1FatLw/4bL8f7poyfvX0rY6i+n/7i/qssv72WP61H/dxx/ai5ZYxRWpXXqPa3Ef8AxXJirxj8/rGC4/LLVY/Si+sS/wC8vqf7rk/nzA7Q/u3N7P8A7x+B8/5e32oeZ9e8yaxYfWrO1v8A04rX1PTjvbj0+XHk37C/bbNbjyfu/Dxu9/J+Lkd5S/LxI9csNP1SX6h+lJZPSlji9P6tcSfFEv8AwOZGsx5MX94wx+Hiyfu31z5V/wCcYdf1yxlkj/NXVNGuLWX09U0aSxjuPT/4xN62YmPT+K5WTtTwv8m998lf84+/lz5f0bzb+XfmTWb/AF7/ABH/AKTqms6r9Xjjjk9NIPSWVePD+fM7T6N02s1nivyw/Mn8oPM//OP/AJ7i0u8v4r/Q5bqS58pebbKWO4t7mOOT4f7r/dsX+7Fy/Jjyf5Rx8eR9A/nF+bceqf8AOO8tnZ38ul+YPNt1Y+XNesIpf3dzbxyeveRcf99yxR5DSNnaH92/Pd5PT9KT/dmbJ1Lc88np+n/df76yao6C6+sQRR+l+7/df8k8h4quvkjjgij/AOSWKvqr/nCL8wtR/Lv84bqO3itb8+bfK97ZRWtzJ6fq6hp/+lWcX/J3KNR/dt+N+kWm6xrn5gR2sd59Vl1i/i9SK/jj9P04/wDfTRL9rh+zmlyY/Fd1j1H5VhHm3VfP/kvWdL1zyPdS6Nb6DFc20Vr/AMedz6f72X61F/u3nlmNxMn71+Q/50z6brH5qfmLrGhxRfovWdel1qx+r/vP+OpGl9Ov+wnmkTN06l50ljJ6kUfpfvIsmqEu0eNP+K8WT9I/yk/M3WNP8ieW9L+tS/U9LtY7L0pJJJPS9P7P2syMasi1nzjfap/u2X0/99Yq8s1WT1I/73+9/vcqbULo+q6V6/1f+6uLCL1Lq1k/vP8AjKv8+KtXesPG8VxZ/upLCX6zYf789SOTlFkEvq/89PME/nDzV+X2sWd1/odr5Xi1HS5Y/wB5H6l5I8sv/EUzP/ybr051LQ01DyJ5ct5LCW61SW19TVJfUk9P/fv2U/1sx/7pUBqvni0/L/8AIHzR5Hkuvqusapf3NloNhH/efU7zg11L/wAnMh4jkY8b5P0qf6vHa28n93/v3KHIRmq6lpvqS6X6v1q89WKT0o4/U9P0/wDfuXIRUF29n/xjxVOE1H04/wB5/d5b4jX4bHNc8/weX4PrkkX1qP8Au/Sy/HrMmJxdRo8eV6PYzx3kENxH/dy/vP8Annm5xvOIqT95/ur+9/vctQ89uvKNjzlt5JYrW3upfU0u6l/3XJJ/urOL7U0f5XJ4mP6Huuw+0PzWPw/40foHkDTtPf6xql/a3Vn/AL6jj9POeyah6jw2JaxrOlWfmSWz8txRenL/AMesf+/P5sfDcTJkeQfnT58/Sk+l+U7f/Sv0XL9d1S6/5ePT+GJf9XNl2fjdT2hqH19/zi95f1/WPJfkjXLiL61ZxeY/qUX+/I7OO4hXl/qc2zodPqP3eTG89qNH+88R+xc8DyPF+9li9KX1P3f+7P8AWzWOzSvVfL9jqmnfU7yK6ure1liuYrWOX/dkfxLlmPJ4TXkx+KxzSvLFjqE8VxcaNqmlyWEsVza/XbmOT95H9n+65ZZk1GRr/L43oHoSf8tUv/JPMVyH52/85q6HBof5V6zb6HYap/uLli1GW/8A3f1P95cfF/lfz5dqNRky42vHj8J+JmpXd1eQfvP7z1fU/wCLMoxt+R9GflR5m/TmjS6Hql/9QvLWX07W/wD+MeYGoxuy0eoetaPo8lvd/WLjzba38cX91FmJkd1jyPL/AMzfzJ+sXf8Ah/Q7r61eS/u7q/8A91x/6uWafTup1moYv5V9OO+lt/V/dxRSxyy5ZkaMb1XyBaenrkXqf3npSelFmJqG/Tv0O/I/WdD82WkUeoX/AKWofvLa/wDUtvrH7y3/AJc23ZfaGTF+7cDtDR+K+0vLHl+Dy3pstnby/WvrV1Lcer6fp/3mZ2oyeLk8RwcePwn59/8AOS139Y/NS6j/AOWCwsYv+Jy/8bZvuz/7t0XaP948D+P1P3mZzr1L/iz8MVUZOf8A1SyCUh8wa5+aF5pv+E9LtdLi8nyyx/Vbr1ZI7yST+9+D4+GcX2x4f5h7bsPWflsfiPkGDVf0X51tdUkl/d2t/FJdf779OOTIeH+7bMmo8XJ4j6v1We+uNR0/UPL/AKUWoSy+pFLL+8j9PNZkdsleq+avNVxqUX6UsNG1S4tf7r93cR/81ZDw3IT/AMx6lr+sQaXZ6hoNrpcf+6rq2ufU9OTIs0+0a0e3tfrFxf8A7u1/vcoV8E/mVr8/mTzjqlxb/wC8cUv1a1/55502jx+Fjeb1mTxciTX393F6f+9EX97k2h9uflRpuv655HivNLii/wBxf+jfvJf3f8y/A2c3rNP+8XIzLyz5A0O3eLWPNl1+mbj976ug2UUn7qT/AJep24omScfJkZS8/kDy3BLZ2drLYR3Uv+5T+7uLe2t/9+r6XqfY/lzFyY/FYqM+sJZyS2+j38vmPS5ZfTi+repH9Zjj/wCKsxMeTwmOTGxzWNYg/wB57yX6rJFL6d1o2nR+pJ/qyy5kZMjX4bcHmfzBocHp6PYWEWny/wDLbc+pH+8/mxx5G5jfmPXNct/qtn+nv3kUX+n/AFa2/d+p9r4czVf/1fFsHqWc9jcSelqlnFLHJ9a/4szjMf8AeLjTmeSx/Rt1p9x+6uLq6kksP7ySOX/dv/Bx5PJkVNE4RxxXHpelH/uqKTMHGxeg6PqseoR/U9Q/u/3tt6v/ABkzOx5HGyY3k0/kvWbeS64XX6UjtZf3sUcvqXHp/wDGLM/HqMbNkXlXzH5V0/Q5dL1Dyb9f84azf3Mf1+9lkt47a3/3V6Xx/wB7lmoyY8rkY2G6w73Gv3Ukkv7u1uvq3pf77yvG7VhvnHyzPE+qSSf7ttYpIv8AfeZenyMMmNhv5X+apPL+v3VnJ+90+/i/0r/iqSPL9Rj/AHbDR5PCyPpq6SDVE/3VLby/3svq+nmvdyk8/lGe3/3jtb+WP/dUMVzJ+6yXiORjxst8uad5mjS69PVNU0v1YvTiivf9I9T/AJG5X4iso07UYPy/0PXvMmuXX7ywil+qxf78uP8AdS8f8rHHj8Vx9Rk8LG8R8naVB5g8nX/mjUP7zS9Uto9UupP996h/zRLmXkxutxvqXQ9Osf8ADFrb6/Ldep5cuoo/r9lc3EckdncScop+Nq8fqfF/PmB4mT/JrrMacz6jfaxrl1pdvLF+lNG/3V/uuSzk/uJ4v58dPrPzWT+m6LUafwmefllfWvl/zH5js9Yv5ZdU/wBGjtf9N9OT05I/V5+h/rSZDJk8LI7LR4/FxsS/NTWE1S+85Wckst1rmlxabr2l+nHJ/dxx+lKsX2v7zMTJ+9c/G8+/LXStO1DWbXS9YtYrqP8A3JRxRSf78jkzEyY2/Jjx5Xt3/KtvLEc8VxZxfVfS/vcw/wAu0fk8b1rQPKuueY7qKz0PS7rU5/8AiuP/AJOtmz0+jyZf7ty8mTHifRnln/nHqeP0rzzhqkVr/uz9F2X7yT/nrPm90/Y/+qOsydof6m93vp9Dt7G10+39KK3tYvTtbWP+79PNu618Xf8AOQv5OwebLGXzRo8sVrqkX+9Vhcy+nHc/6v8Axbms1mj/AMo7bR6z/JvzcvvKN9p99LbyWstheRf3sUn7uTNa7N6Z+XljJbz/AFi4lllk/wB+yZPxEeG990PzVfeX9c8r/U5fqskt/JH6v/Rvy/5l5kafJ+8YajH+7fXMiP5wtLDUPK+lxWuuX8Uv1q19SOOOWSP7XH/LzOyaPxP7t0vieE8v8xx+Z/LcGqXnmCwlsJLWKWSL1Lb/AHZHH+y+Yn5fwmzxPFfL+jTyapqsv731fSi/ey/3mX42xnmj+bdS8r3f1iO6lis4v72LD4iPDevp5u/SkFrqkf7qO6/uov8AfUkf2ly/xGHhvDP+ck9Sj1zyB9Y/4+LCX1MxNQ36d8A6VqX1d7W4jl/ur/0/+Rn/AFzhbH6z/lrPY+ePI+jap/e+rF+9l/4sjzN8NxMj4Z/5yy/IHUfLeo3X5qeW9Ll/Q91/ymVrbRfu7a4/5bv+MT/7tzI07fp8j5R0fWfTT0/92Wv7yL/jZc2WPI7Bln5V/nFqv/ON/wCb9r+ZGjxS3XlPzR6Vl5y0GP8Au7m3/wCqsX248oyf7F1+sxv3qg86+WPOHlXS/Mnlu/tdZ0fzRa/WdLuo/wC7ljkj/azEyOrfl/8Am95Y1K38zxapeel9YtYrm2i9P/fcn7ec1qP3Tu9G8M/x+9nJ9T1SL0vS/upf9+5R4fiuz8RmWj6j5S8yR+nqkVrfyS/3UVz/AHceUf3TfjyY8rIn/L2CR4pLi/0aXT/+WD6lH6np/wCtj+Ybnun5NaBB5XnutYt4otL0f91baXFJ/vuT+9aJf5M2Wjx5P7x5vtTJ4v7vG9f1XzPd2eoy/V7WK6j/AN1epJ6kf7z/ACczHTZNP+7SGS6+sel9XsIrCOKX6zL9W/0f95HJy+LimTxtePUI++1y71CC6/SEnq2f+7ZZJY4/+NMtaPEfnF/zkvrn5ZaxfWtno/lyLXtQi/46mvfWbi39SP8A30vpcef/ABkyWnxuy/ybHPKv5CeSvPnk6LXPK91L6d1F6d1FJ/vRbXH++pcwMmoyYsn7x22PR48uP92n35e+XJLjSr/y3qFr9V1jyvdS2WqWH/Ff+6pcs7Y0/heHkx/xr2fk/wAn/MZbB5Zjt/Skktf3f+/c03iO28NHz+WfKtx5n8pf40/Slh5TvpZNO1TVNFvbjT7iykuPis7z14P99Sx5suz/APU3B7QxvbvNXkD81P8AnGvR7r8wNH/Nq1/NDynYS+pay+YraOTWNNt7j7bfpGL+/hzbY8mN0OTRvrnyrfeY/NHlLyv5w1SKKXzBf2EV7qlh/wAe8n1iP97B/wADga8b2TStcS3ksLi3upZbO/tf9Flk/vI/q/8AuiX/AC0xbWU2l99Y0q1k9X1f91+r/wA9OOWtKj540OTzJpsWj+r6VvL/AL1f78zH1GPxXJ0+Twn43/8AOSFja+W/Ot/5T0/91o9hf2Wk+l6v91JecJ7z/k4mYnY+P/Df6j2es8TF2N4n+qMS8x+UfNuh32qapqGsy3Un+9N16lzHJJ6kf71eGV6jJky/vHRY8b71/Lm+uri10vzBb38sv1q1torr/SbOT1I7j4f2v5Pgxx/usi5P3r54/wCcpPya1HXJ4vNEeqRS28us23+i3stncercXno2vNV+x9hc22n1GTxP3bgZNPjeD+WPy11GTVYvKfmyWW68p39rLHdRR/U5PTuI/syxel/Jlf5zJl/vGzJp8eJ8v/nNp2q+V/M0vkvVLqWX/Dkv7r1P7uX/AHxP/wAisOnxuJrMjxaf/dX73L3EQ0j/AAS+pk1VLG6+rwRSSf7ql/dRZBU/u7t7yOKST+79L/k5k1T3yP5gg8r+avK+uXH+8eg39tc3/wDxjjk/e/8AJLKMjZjf0G+WPy5gkS1uLOWWK3/3psL+2/33J8UWa3w3L8RkfmryPBrGlXWlyRerJ/y1R/8AFkf2sn4bW/nj/NHy/wD4f89+ctD/ALr9F6pcxxf8jHzfaz/J5P6DgY3lT/3ksfq/u5f73/jHmI2IX0/rmo2sf91HLLir6W8nX11Z2l1Zyfuo/S9SL1JfUk/d4+K5D1D61HJBFJ6vqxy5Z4ioae69OCW4j/vIv3npYEJV+8uJPrEkvqx/7qyCUBzeOT05P91ZBpfox+XPkfQ/MH5V+SPMH97qEthHbS/8ZI5PSbMvxHFyPof/AAlY2djFHHLLL6v97a3H+6sr8RX5p/8AOQM9rJ+ZuqR2f7qOw/0L93/xX8P/ABNXyvK5GneUo8ccf7yX93kHITBPqtvBLcf3scv916fp/vJMmrf1uOST1MmhR1G+9OOKP/j4l/d5DKl4t50vvrk/1OP97bxRY+Kr6l0q6tLfQ7C49WKKzisI5JrqT93+79NPtZ0uP+6ePyY/3jA9S/ObyzG/1fS4pdU+q/71XX+89vHH/rS5j5O0Mbl4+z8jxvzp+dmq+ZIP0XpdrFpej+rHJf3Xq+pcenbycuPL7KZiZNRky43O0en/AC2RHz/pX1Pq/wBfl+ry/wC6vV/35nIZMb1mNH3eo2nk/wAuX+oW8UUWoS/3X/GSTK8ePxci5MnhY3zxaJdapdRRx/6VqF/L6cUX+/Li4+zm9x/unSP0n/NvzVJ+S/5Q+XPy/wDLd/LYa5qksdlFdW0np3Ecdn8V5Ov+s/p5ZjV5z5O/5yB86/UbWTzZr2qWtvL+7tdZ/SVxHJJ6f/FHP/iGZen1GP8AymNwtRp8n+Te+2vn/wAzSQRXFn5y1SW3uv3kUsepXHp+n/webbHp8bqcmoyIqPz/AOeI/wC7826z/wBJ1x/zXj+Tx/6mv5jIq/8AKxvPkcn/ACmOs/8ASdJ/zXj+Uxr+cyPEfzt89+atc8s3+h6h5jv7+O//AHV1Fc3Mkkcn+TnNdoZMfieG9L2fjyeH4j4Q+qpI91H6X7z/AH7/AMY8xW9m35awR+vdW8kX97L+6yvUN+jZvrGlPG/++o/+K8xXLyPLtSSPS7oXHpel/vrL3FyMp8sT/V54vU/3b+8zHyN+N7d5S1JOd/qn/LLL6fq5gZHLxvffyr88P5b1i6/Rd1+i9Quv3kX++5f8rLNP+6yI1GN7dqP59/mxp/8Ad69FLH/xZZW+df2fjx6l5TtDJkxPEfMfmPVfNmuXWua5L9a1i/8A96pfS9P+7+BfhzfY8fhOlyZPFSPJuOoyYqhZP+SmKqP5jaV5g/w/+nLiK/sINLtY47CWOP6vZ+nJ9v7Xxu7551qP3uoet0/73G/PW6dLi7uv9+S+pmzbH0l+Tv5oJp9r+i/Mlr9ajtYvTil/4rzX6zTu10eofQUHnjyXqD+nJYRRRy/8jM1uTHkdt4mNAa55j8q+n/of72T/AHVF/vrK8ePIuTI8583a5qP+GdUvLeL6rZxWsv7r/dkn7vMjHjcTUZHxPB/vz/dn+7f+emdK8+mHP1Hlk/31LlSvqD8r5/Mcmj2Gj+X7CW/kv/U/0WP1I/3maLWf3i5Gb6j5jvtQ9Kz80CW/+ofu4rCP1Pqf/N75g+I4/hqtpa+WbiD05LWXRo5f3ctrHL6fqR/89UzD/eKyie7sbOCXT7PSpdLt4pfU0uL1PrH+T+9ZsPhtnhoXTvLl1pfpXmqfWrr61L+9/u5P3kn7XwY5GvJjdP8AoPVJ7q3k9XS7eL+6tfTkjyenxrjxpBPHPcT3UdxF6Uf95Ff/ALvNmr//1uN+X0/Jaz02Xy/5w179Daxqn/H19SkvLf8A1vV/YzmtP4fhuOxLzjHpWj6/+i/L+s/4o0v1f9Av7ayjt4/q8kf+p9vKNZkxtmNhHmbzBBo8FrHHF6t5df7yxSf77j/azE0en8VsR/k7WZ9U0r65cf72Wsskd16f7v8Ay1yzUY/CyOPkRV3d33lvzB/iiT/T9H1S1+rXUv1n93ben8P7/l9j1f2cytPp/FbmUXWo6b5gg0vUNLv5YpP7yK6j/u5I5P8AdEvLMj8uxx5PCYv5q0ef63dena/u9Uiiki/4yR4XbafJ4rV3fWuqeX7WzvPSi1zS4vq11aySenJc28n++uX7cWTxs3zxJp1jp/mP6xHdRfvZf3tr6X+/P5uL5l+J+7cb/KPb9N9ez/eW8vqx/wB5Fa5gZHa42b2muX1vH6fq+lHL/urHw2/HkZRa+ddSjtPTki+tSf3cUv8AuvHw2z8w+afzN1XWPMHmCKzkuvrUdrF/vBHL+7iuJMz9PjdTqMni5HrVjrGjeU/ynl8pySxRSX8sX1q6/wB2S3Ekn7K5X/eofSOh2Mmn+Uov0p6vqS+V5fr/ANWl+r3H+j8OPpNmBkcjL/du/wAceWZLXQdU1iwv4tLlijj0b8xrL/ej1P8AdsE/wKmZfh4/7x57xGB+bfya81eaPMcvnz8s/Nuja9p91LFcxepcyW9xben/ALCRcOTs/Jlc/T9oY8Sfa/5YuvLegap5w8yed5bWTzHoMll+hrmX9KXkVxHcfZglg+xDA/x8s1mTHkxN+PUY/E/dpp+VEE/mDz35X0/S4vrV5f3Uv1X6v6kn1mOS35M2OPT/AJpyPE8J+rHkv/nHrR444tQ853/1+X+8/Q1vJ6cf/PVkzc4OyMeL63EydoZH0RaJpWj2MWn6PYRWFnF+6itbaP0482bgMN83aq9vYy2dvL/pl/8Au5br/fceV5FYvpd1ptv5Z+sapdRWseg/6NLLJ/xX/df8LlmRk+RvP/mDVfMmufXLP1YdLtf3dhYf8V/79/181uTI5uPGkN95OsfOmmxfXP8AeiL/AHlv4/7yLK8mn8Vnj1HhPINN8najp+qy6fJF+8il9LNa7rxP3b278svLkFv509TXIvV0/RtLuZJfU/ef70fus2XZ+NwO0Mn7t9X+Tn0e3gutL0+1/wBH+tfXdLlk/vIpM3WndLkVfz01x5Pyk85W/wDuyWw/e/7s/wB2JmPqP7tOP+8fnZ5Ssfqej3Wof7sv5f3X/PPMXG52RK9RuvUkEfpfu4sx8jNOfKWpQR3Uml2cvq29/wD7qk9T91cfstjjTkSH8xrt9U8uahH/AHX+65Ysci43wSk72cF/JJ/d+rFJL/zzkTCh+qH/ADipqN1Z+UvTvP8Ajny3X7rM7T/3bDWPr714JIJY5IorrT5YvTlik/33l7ivzd/5yB/5xCgjnuvPH5L2vpSf706p+X3+6/8AjLpP/VD/AIDLMeRyseo/1R+c+owQXCXWh3n7r/fUUn7uSOSP7UXD/IbL8n925eR77/zjR/zk1qP5D6N530PVNGute0v6rJc+UrD1PTjttU+y3xf76l/3ZwzH8N1WoTnQ/PfmPzZrkXnTzpdRXUn5q/WZIrq2i9O3ivLO4eD6rArPJwThlHamj/NaL939eFu7P1HhZP3n8bHPN2lP/pXqRf7tzk8eR32R5pBp19bz+pbyyxSf76zP8RpfUHkPzB+XOh/ULfzZa3V15osPSubr67JJJZyW8n71f9F59PTzZ6fR+L/duv1GsyYn18n5/fkReR/7mLW60b/taW1t9Yt/U/1YP3v/AAmbLJ2fkdLj1DN5NS8j3mlWGueX/MflzXtL1T/eW6iubi39T/W+1wzWZMfhLkyIe+1LTdH8v6p5svNGtf0HpdrJe3V/bXMkkfpx/E32XytrflR+an52+ePPl1LJHL+gdD9WWSw8uWX93HH/AMXt/u18zMeNzMeN83ajqU9xP/pnqxXGXsXtX/OOf5o/8q786RafqnpS+V/NvpWWqRXP93bXHqfuLr/huEmUazT+K5uj1HhZH2v+ZMFj5P8AzC8kebJNG/Q1vr3q6L5oktv7uT1OH1Wf/YZXo8f5nT5NP/F9cHL1GTwsmPI9QTyjaapB6fpel/vqWTOb8N3viIDzP5H0248uapo95YRXVvdWsltLFl2n/dZPEcfJ+9xpp+Ukd3+ZH5NX+h+aP9P1TRrW58uazayf8Vx/tf8AGWL486XtDT+Fk8TH/G6LT6j/ACb608gJBZ6Bpenx+l6draxW0UVz/d/u48Li5GRwaHJJqstveWsX6Pv/AN5/o3qRx/WI/sy4MeNryZGW/UY9HsYrPT4vSs/+RkkUkknL9rMvHjxuPkyZHi3nTX/zC0vVbq8t9eli0O1sJb2W1tra39T07f4v3XJM2fh6fFp/E8Nhp/Ey5MeN856joeh+b3/TGseUpb7VLq/+s2v6Rls/rFzqH+7f90ycJET4/jzntP7UafTf3ener1HY+oyfu8mf0KWq6rqPoRXl5FdRfvYvS+s3P1j1beSN+MqfBH/vvOh9m+0Mfafifu+B03bHZ/5Hw/3nGmnlzzBBHHFHH6UXpf3WbnUaN1OPUJz511yDzAnkjy/HL6X6U80ab6o9WOP93bxzXX+7f+MOanJo/wC8yOXj1CF1/wAowW99a6pH/pUlrL6n93pckn7v/jB6b5yGTHkxO9x5PFflX/zmR6Ef5569bx/3cVhpH/UGmZ2N02R8q3H93ljWlk8j+n6mLFVj/dwRRyf3cuTZJ7Yv+7it5P7z/dWWqrJB/eyZUr+iX/nCbz3P58/IjyRcah/pVxoPq+XLqWT+89TT/wB0vq/68XB8oyY2T6v1LTY/Xl9OL0vViyjw25/Oz/zmB5On8n/nv5os5P8Apaf6bF/xZHefFm91GP8AwPT5HWY/8ZyPlG7tUkT1P915gOWl9ja/7mLCTIK9k0PUfq999XuIvSuIv3Uv/GPFyHo2jX31jTYv92+l+7/5F/DiqK+tjn/df8V4qhYJ/wB3Lbx/7ql/5J4qhp/+LMg0v01/5xMvk1j8oLDT7j/pTa9c23/Iy49f/mZl+nacj651X0NP0q61C4l+q2dhFJcy+pHHHH+7+LMxx34e6/r/APjDX5fMH97Hql1Jexf8Y5JP3X/NeYWs/vHP0/8Adqkf/Ff+7f73KW1IdRukj9K3ji9K3tf3fpR/78xVuB5P+Rv/ADMyasRfVfrmq39x/uuw/wBGtfU/35JH8WQVi+qwenB6n+7MVQPmbzxqWqaHoPlO3/dR2sUf6U/5eZI/hgi/1MyvzH7vw3Ax6fwsniJX5ctdAuPMejeW/Ml/LYaHLdf87Hf2UXqSep/L/qfsZDH/AHjZkTSDyxa/mJ+Yd15b8r2sWjaH9akuZYo/+Pazt+Cr/ssy+2NR+Wx+Gz7P0/5rI+r5Py502OeK4vLqK1t4ovUll/u/3ccf7Wcf+8yvS+G+N/PeuWvmjzPFpej3UUWhxS/VrW6kk9OOST7Hry8s3WPT+FjdLqNR4uR9XflB/wA45weV9c0bzh5880aNFHo3+mxaNFJ+79SP+6eeeXj9h8vcZ5D+enm2Dzx+aOvah9ail8p+V/S0nRvTl9SO59P4pfSb/i2X/iGORXi0+oz6hP8AWLiX95L/AMi/T/30v+RkFeq/lX+eHmD8p9S9TT7Ww17S7r/e/wAuatH9Yt5P+LV/bikyfiMfDxv0J8q/nFH+aHlj9KeW/wAtLD6vFLbSap9WtvUktvqcnryxS8U/ys2WP+7/ALx1uTxP9TTnzd+ZsGh2N1+kPIejaNqn7z0opIv3kfqfyxNDmJrMnhf5Ry9Hp/F/yb4A82+cYNcvrqOSKKL1fU9L04vTjznsn739473G8+utGtLfSrrUP72OKL/kpJhx/wB4vhp9+V3lm+vIJbiOL1ZPV9SKLBqMjZp8b33UvJ+q3jxenFmJ4jl+G8C8+eWJLfUvqcn7q5/vP+eceZGPI4mTGk2jWvqfWvTi/wCPX91lmRGNPtDvruz02XT44v72X1P+ReYeTG5GN7J6n+42O4j/AHV5Yel+9/4rkxxt71/yl5tsbiO1t/MlhFqlnL6Un976cnp/62Zen1GTTZP3bg6jT48r1qS6/JKP/ejylqnpy/7tjuf+C/3dnU6PUZNV/d5HmtZp8em/vHl/mOTy5JqX/Or2t/a6P6UX+9v+9Esn7TZtsfif5R1OTw/8mxeTn6np/wC/csak+/wB+YUmnfpSz8h69f2f/LVHYyZgajWY8TsNP2fkyvFvzR1LzHZ6PLpeqWGs6X6X+6tWl/eep/qv8Wcf/e5PEelx6fwnxPz9O7lkk/37mY0Mq0Of6nrEX/LPdfu8x8n925WP+8e0Joz+pF6csvp5geI7PHjZlo/lyT1PUkl9XKMmRv8ADTn8w7T6n5Olt/8Aj4v/APR7CL/dkskmWdn4/FyNGsyeFjfKGv8AkTVdDeL1LWWL/fn7vNrj1jqcmnQFjaQah6VvHdRWGqel6fpSf7syzJka33h/zjZI+j2ms2+oWv8AuQsLC5/Rctz/ALrkkj48om8c0ut/vGzIq2PlK+kj1T6vFL6dh+89K5/eSS/8Yk+FM1vh+K0ZHml9rkEc91b+rLFqEUv7qL0o5JP+FyzHp3HRVrPHqH1WTUJZYpIv736z6f8AxFf7vK/DZMtsn0P1LW4+vxSyRf3Xp/3f/DPlmNUVdarpX+9Ektr/AHvpy2ttcySRx+n/ALt4rmX4bcxLVfM9j68tlJpcUv8Ad/vZP3ccePhs/Dx+H4niP//X8Mv5fg1y+lkj+tWFx/v2T6vJ+7/4xfDnJ/mPCxrjZv5f8vz2afo/97LHL6UsUUknqf3f8vLMDUZPFZPJfPcl1eeZ5pI7C6it7C1jtv7v936n7X73Nn2f/dscj2T8vPyy8xx/l7dfmZb+l+g5Zf8AeX1P3ksccnpeqsWT1mP924+R2owWuqaHLpeoRf6PLL6kUvqfu/7z+6b/AF8hpF8R6r+Vf5LeePPH+4/8t/Jv+h2v+9WqSepHp8ckn+/bqf8A40zc48eTKn95letfnh/zjf5//Kf8uYvNlxf2Hm30rq2/xRFp1tJJJptn+1PB/v8A/wAr4MhqNP4TnafJ4T84vOPmq18wX11JZ2v+h+r/AKLLHjjxuR4jBfQS3n+sW8Uv7qX/AErL2t9AeXJ0vLGL/fma3I7bGzeCx+OL/feV+I2u8x30eh6Hdah/yyxY42rI+SYNVurzUpbiT1Zbi6l9T0v+LM2jrnrmgabBb6xa6p5kl+vx2ssX1DQY/wB56kkf+/cxsmRm+yPy2866z5o81WHl/R7WLWfMmsy/Urr/AJY47eT/AI9VyGPT+K3+I9k88f8AOB35vWdjdW/k/WdL80eX7+X6zdeXLa5ks5IpJP5Yp/3T8W/y8nk7Pyf5N0uTw3zx5f0fz/8Akf5xtdD1+L6rJLFH9f0a9jkt/V/Z+z/On+/cs0+o8LJ4eRoyY3t3nzy5rN7HFrnlu1tb/Q5YpY/NHle9jjk9OOSP4pYl/wCaMr1mn/yi6fI9u/5wmj0PXE17zZZ6DF5Xs9Lii0Xy5f8A959Zk/vZfS9X4/scMs7P0+P+8c7UeJ/lH6C/4nT91H+6lkizatCjHrkl56v+6pIv73/jHkFSHUYPrH7z+9xV5z5j0P6xAY/91/3n/PTMfI5GN5/Poccf+6v+MUuUs0AmjSWcnqW8vpRyj97Fgxql+saH8H6Qki9K4i/vZY/+JZRqMf8AlHL0eo/yal5O027vLG61SSX1Y9Uuv9Al/wCXe3+H/ieWafH+7XWZP3j2TQ9OureeK4jzZY3WZEL54SfzB5E872/97/uLufS/55/FjqP7tOP+8fFN3JHp+j6NZ/7r+qxSf8jMwXPSaOf/AHXcWv7v/izKFRXqaBp8HqWevWul6hL+8+oXP+/MVeZ+avP8n12/0O4tYoo7qL67FdRyRyRy/wC/cGRnjfN/1H65p0XpxfvLr/dX/GTC2P1T/Iux06z8h6X5fkl/0iKL97L/AMWSZm43D1D2idLvT0/dy+r6WWtLDtV8zfV4P3n7r/fuVK/Mn/nJCDyB5k81Ra5Zxel5gtZf+dj+penHb3P7v4fX/wCLMz9HjRk1nhfu3yzfX0EnqR2+l+lH/uqWT93/AMCuZ+R1rPfyr1iDWNKv/wAn9Yl9K8v7/wDS35aapJ+79LVP922f/Rz/ALr/AMvMTHk/K5PEcvH+9x+G+jNK0d/NGjfWLy1lsNc0uX9G+Y7CT93JFeR/81Zyfbmj/I6j939D0vZ+o/M4/NC/8qvnuJ/9D/eyS/7qzU48jneG9G8zfkDofmjy/o2uapf3Xly80aW2j1nXtOjjkuLKz+y0ssEv+9MH+/M6jsfJ4X7t0XaGn8V8W/mxo+uflf5x17yfeXUV/caNLH6ssf8AvHqVncR84Lr0m+xnRY9R4uPxHRajT+E9B/5xe/NdND8/6XoeqX9/deU/Nt19W+oR+nHJbahJ/cfa/wAv4Mr1mPxcbX4b1v8A5zd/NqTy35i0r8kPL+ly2seq6Nb69531S99OSSKO4klWC1g9L/mH/e5osY8Vy/y/hPzI1XVXknljktfVji/uv3knqenmcqjHfPef6P6svpxf3UUmLJVjuk/u5P3sf93Lir9FPyg/M2x/Oj8ubr8n/OF3/wA7p5ctfU8m6pc/3mpWdvH/AHXL/logT/g0yvHk/K5Meoxuw/vcfhvtz8qL5/MnkewuNQ/47GjSyaTr3/MRZ/Dy/wBmvx5R252f+V1H7v6JuR2fqPFxst1W0gk/dyfus0rnPGvJ2uf4D/N+60OT91pf5g2HpxRf7r/SGn/Z/wCDgb/hM6XT/wCE6L/hbptR+61H9d9ieX76Ozgij1C1l+sRRf732X7yT0/+LYMrx82jIy201HTpLrT/APT7X97+7ilkikt5P+GTLMbj5GeJJ6kfpyRfvP8AduORixLzPo31jTtUjji9WT6rcxxf89Ld1xyZP3bLHj/ePkGTzVaecNKtdY8v+V7qW48x2sWm+Y7D/R/3Uf8Av9v8hPj+LOIx+G9nkx5MX94wj80PONj5gnv7PT4rWKz0G1030oreSOST95JcL+94/Y+1nfew+T95kee9oNP/AIPjyPG4Ndnt/V9OX0s9K8N5J6X+UEc/nD80PK9vcX8sUeg/WdW9WP0/91280H/M7NT25+60WRzdJ/ePs3zV5VjuLSWOS/8AVj/3bFJbW8n/ABpnnnhu9x6x+CH/ADl08f8AyvPzbH/e+la6R6Uv+/f9x9vlmNxMj5pkk9T0v9+Rf3WWNaTXX936f97iqawenJBFH/yNyatep6fpf7tkyCphY3z+pLbyf5x5NX6z/wDPsTzxBb+Y/wAwfyzvLr0pNUtbbzPo0Un95LJb8LW8/wCEkt8hkZP2k1GD6xa/WI8gr8OP+flvlz6n+ZPlLzJ9V9L9M6NFHL/xkt7iaL/mZm9x/veyv6mV12T/ABh+Z0np/wB56v8Ae/u80rnoWxk9PVYo/wDnn6v+6/UxV61dWM+sWMWoafL/ALlLD93dRf789PFyFXylqM8n6Us7j91J6v8AycxVmP7H+/f3WQVCpP8AV54v99y/u8VRbv6n/GPFpfeH/OG+sSR+VfO+nxy+lJYazZXv/PO4j9L/AJk5fp2nUMo/5yh/M2+uPJ0X5Z+W9U+v+YPPn+jXXp/8e2lxx+reTy8e3Bc3Oj0/+UcDJk/yb8/7GNI7v07eL/R7WL04v+Mcfw5z7u06up/q9rLcSf3kX91k1ecT3X1i+tY/72OL/duQVFX2pJp9jdXEn7r91irzmDUvqdpF6kX1q8uv9J/5GfHiqK4X1xBLJcfuo/8AizFWJix+p6jFJ/uz93Hay/8ALxJ9pv8AnkmTxuPkSu1njs7W61T+9/vI7D/iyT9qVs2ej/dY/wAw0ZP3v7t9Qf8AOMXku6/0/wA4XEVP0p/o1h6n+7Y/U5Sy5zXaGTxcj0nZ+nTn84vPmhyXV15T+v8A+h2H7zzH9W/eXFzJ+zYwf5H+/Wyejx+F+8aNZqP8m+Mv3kmpS6p+6ikll9SKKL+7j/lXM/xHVsj1XSk8wala6p6v1r9Kerc+ley+p9W9P+9b4v2MgqVarqUH7q3s/wB1p9r/ALyxSf7t/wCLW/18mqQvdPJ/u30vVxVTR/Tk/wB+5BX0N+Qv5zeY/wAp9R16PS7/ANLT/Mdh6ctrJHHJHLcW/wDcfa/1smqf6j5n1/zhqN1eaxfy3V5f+rJ/yMzU5MbtMbz7zHaT6feiT0vVjuov+RceONciAfhJY/V47/1Y/Vjj9LDj/vEPqX8ltZ8v2c8Wn3Ev7z97HYXXpfu/3cfqt9n/ACcq1GnyOZp9RjfS0+s+To9Nl1S316wureWKSSK6iuY/T/d5g5Mbl/mMb5B1iODzZd3+uR/8fUv+ixf8V/ZXFo/vUr8uaBa2d3f3Fx/vPFF6f/PTHJkXHjc+nR299axx/urf0pJPV/4DHxF8NFXWpTx6dFb2/wDx/wAv731P995PGuRFWOuPZ+l6cvpRxS/vfT/efvPT/wCDzJcfxHo3+LtO1SxsLjT4pf0hF6n6etZJP3cn++mg5fFmVp9R+V/eOJqNP+a/dvUPI/kq788ara6fb3X1XT5f979U9OSSO2jk/wBXOv8AzmPw/EeT/J5PE8N+jv5e/lJ+XnkOxivNH0uLVNYl/vdZ1H07i4/55fsJ/sM1OTUZMrt8enx4no19P9YsZY/V/vf3eVtr8q/+c5NRePyxFZyf70fX4ovVj/33mD4fhO08T92/J7h/pX91+7/3bi4j1Pyr5Vn1zUtLs4/3t5LLHJ/xizW6jUOfp9P4r7Xsfyrnjgtf92/us1jtvDei6V+XNrZwfvP7zKFeV+WPLn/KwfzUv7j0vV8r+Q/3cX++5LzOhyY/yuj/AKeR1n97qP6EE+/PPzd5E/K/TYrPUNMi1nzRqkUsml6NH6f93H/u2dv2EzW6PR+K5Go1GPE/Ni+vpNcvr/UJIovrF1L6n7r93H/qqmdDjxuhyZPFeg+S5/MV5PFHp+sy6Do9h6X6U1T1JPq9tHJJ/fyrz/4hk/DKfEfV/m6C18vx+UvKdv8AmNo35l6p53tZf+OV6ckltJHJ/ovJebf36fz5g6jR4/8AJq8+ex1XT9RsLPzRLYfo/VJZY/V/dx+nJH/xi45rPD8Jx0hgj0OSe60/Q7+6ureWX/SopLb+89P/ACsxMmNceRPbW7tLiSKzvLD9F+l6vper+8/0eP8A31hx4/CZKfmq+03y/od1+i7qL63dRRR2sUf7ySOT/i3MrT/vW3JjxvOdHkn80T2tvqF/9VuPS9OK6k/3b/xlzIyOM//Q8KR6rBeereR2Fr6fq/Vv+ecf+zzjMmPwlel6HqM8elRXFv6UtvF/y0/vJP8AVVsx8ePxXP0+N4td+Y/M2j6/fyXnq/ofWZf3ulyf7zyx/wCT/K+bbHjx+G4GTG9f0PR/OPmC60Hy35P/AEzrMfmOWKTS/LllLJ+8kk+L9/Fz9LIeHky/u18N+z//ADjt/wA49aB+UehxXnnC10vzR58v/wB5Lqkkf1iOxjk/49YPV/k/mzodHp/Cxq+l/wBKwSSS29v6UX/JP/gVzKV5T+YVrdahay2cf72O6iljliyjIuN8Aeav+cc/Ln16W8j0GKW8l/eelH+7j9TMHw3Lx5Hmk/8Azhu+oereaXrMVreXXq/WtLuYvUt5fU/Zx8PI2eK+fdc/J3zx+TesWGn+bIov0Hqkvp6D5jtv3lvLJ/yxzt+xNlGRv0+RmUHljVZPS9O1/wCeuYHiOy8Nhv5o+TtSk8nX8kn7q3tf3kv/ADzyenyfvGjUY/3bxr8tfyk84+cNSik0vRv9H0v0rnWbq9k+p2cdv/xbPwb7ebfG659sedP+cXr7VND0u4/L+/0HXrz0v9zMttqX1eO2kk/31Ez/ALGV5MbLxH0t/wA4k/8AOP3/ACr/AFL/ABJ54v7WLVIovT0a1jkjk/vPtfZ/bzL0eNo1GofozayTxv8Au7r1Y4v7qX/ivMpxGvMGleVfPGj3Pl/zho9rr2lyf7quYvU9P/Kib9jIajT48v8AeK/Pb8w/yy1X8j76/wBct7+61n8v9U9OPRopZZJPTkk+zA0svrcJf+EfNDqMmo0uT+g7bR9l49d/d+ib1r8nU8sSfl5o2oeU4vquh3X1m59KOP6v/pFxcP8AWv3X+vm30/8AduJqMeT/ACifarr99p8kt5by/wC8svqSxf79j/aXHJkYeGnDyalwtdc8r3/q6fqkX+lWEn+6/UyxU10rzB5x0P8Aeaxa/pTR/V9OWX/dkeDHkaXoMGq+X/MCf6PL6Un++pP7zLGKV33lz1P3kf72PK/DbPEY5J5fnt3/ALn93/vrK/DbPETT/DEGoWMscg/dyxendRY+GviIDQPLk+n6dYaPcf8ASri+rRS/79xxoyZGRaq/6P06WSP+8/u4syGpic93Bo+gXX1j/j6ikjli/wB+epk1fGWs6d9Xu/TuIv8AR9LtYv8AknHmuyOw8R5nO99qE/8Adelb/wC6vTytLJLHy5pv1WWS49K6vJYv3UVzF/xtlfhq+MvzOtf0P5j0u8t/Stf9K9OWK2kkk/dyc1+zlmNGRH6PdJG8X+7Y7X/dX+/cgnxH1p5E8/8A1eSKP1fSuIv7r1P92/5LZPGjI+nNN/MnTZLGWS8uoore1i9S6lkl/uo4/tZleI0Pzc/Oz/nKWfzhfXWj+U/+dc8txepH9fk/d3F7/lN/vqLM/T43Ayah8nx6rafvbiS+lupJZf3t/wD805n+I0IbUdVS4Tp6Ukv91/xZj4isc9eSSP1LeWWK8tZfrNrLHL+8jkjk+Flytsxvvr8pPOk/nDzjo2uXl1+8/Maw+pa9F/2vNLj4y/8AI1V/4fMDtDT/AJns7/hH+4dlo9R4Wo/rvsOx8ufV7u1/df3X+7c4nHj/AHj1GTI9Ve0guIP9Ii9WOWKSO6i/37HJ8LLm2dY/Pb/nJP8AL1PMH5axeeLOX0vOn5QX8nlTzR/vy50eST/cdO383BJI/wDh86TJk8LJjyfwZnTZMf7v+o/OePUZNP1mK8s5ZbD1ZY/3Uf8Auq4j+LlF/wAa5f4jgPWvzp83T/mJ50h/MDUPS/SeqeXNJ06X0/U/vLP1fV+07ftZrsePwnIxvBr6OP8AdXH/ACSybJAP6cbxSf8AJvFVVJ/3kv8Axb/e4qnVjJfW88V5b3UtreWsv1m1ljk9OSOSP7LRZNX6J/8AONn/ADlDa+T/APFF5+ZEV1qml3UVt+lL/Trb1JPUj/dRXjwf7s/4t4Zusmn/AD3ZX9PA1Y9Z4Wp/rvozX/8AnKj8gdQ+q3Gl+fIpY/8Allksby3k/wBlE0OcR+TyPSY9ZjfOfnj8/vyu1zzN5D/w/rMt1rFh5j0iS1ljtriOP95eJE371k/ys2/ZePJiyOB2hkx5cb9fPKqTyWMX7r0v3X7q6j/u5f8AWxdelfnVL7T9G1m4s7WWW8itZZIv92R+pHHyXMrR/wB4xyf3aQ/lf+akHmSC1s7j1bXUIv72wuf7yP8A4xZtu1Oz/Cdbp8j2mDX7XVI/Tt4vVk/u5bWX93JF/wA8s5923h+E8M1H8nfKXluxurzy3oP+HPV/3vljubyT1Y4/+e2V6fR6f/U3L1HaGoy/5R8jedNO8l6fHLZ6XrNro31qX/cp6emyepL6fxL8SpnZ9j6P8r/d43WazWZNT/eZHjd1/hW3g/5Sy6uriKL1Yoo9Nk/2P2ps6DxMn+puD4bPP+cb760vPzi0GzvJfS+tWt7HFL/xZHb+r+1/xjzXduf4u5ej/dZH6MeavKNjeaN9X+tSxR2v+8ssf95/d+lnEeI3/wAb+ff/AJyvsY9P/PDzRZxy/Wo/qum+lL/xjt0i/wCZeVs8j5kgk/3XJiwSu6jeP1f99/76xVVgf03xVHx/vH9P/npLirpI/T9K4j/vIsVfTf8Azip57n8j/nv+V/mi3uorWzutZj0nVP8AmH1SP6myt/s5EfLMav6dtK1FLjTYo5JfV/3X6v8Av3KGT8of+fk2nfXLH8vrj/dlrFrcfq/8w8cM/wDzLze9n/4nqHC1H95jfjXdT+n/AHmaVyV+hv6kl/cSfvbeL6tHL/z0kxbGZI7xpLbxyyxW/wDxXL+8j/5rxVT8o3V3Hqt/HeXX1qSX0/Slxbnqkbx8P+MWQVK77+4lkj/vIv3kX/GSPFUXBPHcWsVxH+6juosWl9af84oecdO8p6r53k1S6+oWf6Gi1G6lk/7V8n73/k9mVo8fi5GnUMo1/UrvzR5O/Mb/AJyI8yWEul3HnyKPy5+WmlyRenHZeX/UT96v/Fl18cmb7Wf4Lj8N1uj/AHuTxHyfo0H+7M5d3yA1y6j/AHtv/uuw/vf+YjFWEaN+8e6vLj91/uv95/d4qkXnjUYJLWLT7eX1Y5ZYo/3eDIqpYz2MdrFJZ2Ev6Quv+WnCqG1W79OD05PVluJf7qLKlYlrNrd6f9V+sXXq3EsUv/Ffp+p8OZGNqyKvlXyrfefNcsNLs4pf0fLLHH6vpf3cceOo1DZp9O9z83fnvJodr/gf8s/9xen6NF+jpfMf/HxL6fw/6LF+x/rZgafR/wCqOfk7Q/yeN80857iSWT1fVuJZfUl/356knxf7LMx1aPT0LP0o5Iv0pqkv7uKwj/eRxyf8W8f+I4q1qt29vHLZ/WvrWoS/8dS6/wB1/u/+PWL/ACEyasYk9SSTIKpSf8Wfuo8Vd6n/ADyxVHadzkvrD0/91SxySy/8V4ssb2qxvp/Tlkt/7uL936uazUOyxopNRsdQ07VJLj+89WKP1f8AiuOPKG957aac95qP+4/97HF/u2T936skfxZluE9G03R7u8/3OWcXq2cX7z1baT1PqXqSfDLdcU+DMhx0X5jS00uOXR7O/tZY7X+6v7L+7ljkjRm4/HgyLp0LpXniPS9Hl0vS7D6r6X+7fV/eSSSftNmpyY3a48irpurarqH1Czjl9K3urr97/wAZJMfDbPEeozpBeXeqW9vL+7tYorK19T/ivMZvS+60r6xo9h9Xliiki9WKWWT/AHXl2P8AvWGTH+7eX6VPPefX447q1tbz1f72ST/ff+tmd4brXoPlueeS7tbzS7WW6t7C1lvdUlk9P07aP1Ei/vchkZ433D+QnmO+/wAOapp+nyxRXkuqR/pT0/7ySzj/ALqJeWZXZ+Ro1mN7R5Y/5yIsbfz3oP5Z+ZLC60vzBLFLZX8snqSWcckfxRRNdS/blzZ5HCfUGpTz2fqySXX+h/uv3vpep6f+xytX41/85ifmTY/mD51/w3o8sUuj+V5ZI5b+P+7ubz7Lcf8AUyjUZHNx43zJpXkPVdUu9B0+3sJbWPVLr04rq5j9P1JP9nlePHky48mRn/dPvr8tvyatfLd3FcXH72SL/eq6/wB+Sf5OaLJk8V22PH4T6QTTUjT93FlfhtniPMPzX1W78v8AlW6/RcXq6pqnp2WjRR/3klxcfulzP7L0/i5GjWajwsbyrX/Mej/841/l7pelx/VdZ/MDWf8ASfqEkn/HxJ/e3U/H4vTTMvUf4dk8RxMeT8tjfnF5q81a/wCdNf1TzJ5k1T6/qF/L/pV1/dxxR/sxL/ImZePH4TrMmTxULoeh32saja6fpdr9auLr/eX/AH3/ALLLGp7J5m0fTfKdp5c/LuO6+oXms3Vle+bfNEnqSW/p3Enw+l/PEmKvqD8hdStPyz81az5L0Pyva+fI/NEv1bS/PklzHHb6bcem68Z761Th9j95+7l5JgyNzKP+cl/yrj1jVLDWLi/9X91F9autOj9Oz+sR8/Xii+1mDq1fL8Gm6V5fni9P6/L/AL9/dfu/9lmJ4bh5E+ntI5Lq11CziluvS/4r/d+n/rZiZMjZjR+sv5V0e00uPUNLl9O/i9S/tZI/92Sf5X2cr/eZf7ty8ePGw2PRtH1B5f8ADcV1dSSy/wCixR/7r/n5css/Mf5PI5ePsvHlx+J4j//R+eOlQX1vpvqXFrLFby/vLX93+7lzl+0FxvVbGP09Ki/vfrH/ABk/35/Njjxu2x/usaV2mgT+bPMFh5T0v0rrUNZuotOtYpP3cfqXHwr6suT8P944H96/V78gfIelfkH5cutP/T0Xmjzhf+n9f1mO2j+p20fp/wC8dnLw9Xhm+x/ump77Y+dI9Qf/AHq+qyRfvJf+Kv8Ai3/LjyfiMvDZ5dPJwiuI/SivJf7qWP8Aef8AAtljWl76rPqEHqel9avLX93dWvq+nkFea+bo/NVwJY9PtbDRv99XUn+kSf8AGq5j5HIxvDNV/LLVdc9W41zXr+/vP9++r6ccf+pEuUeGz8RddaHrF55Zv/I/myKLzb5Pv4vq11YXsX+kRR/s+lP9vmn7OBXzjJY65+Wd3/hvzBdRapocsUsnlLzbcepHJc28f/HrdKv+74s1uTTuyx6xSn8sQfmZfWFvHqlrdeU9Gl+s6za23qf6Tcf7qgb/AIqyzH+6bPE8V9zfk7+XnlzVPJfqel/vff3Md/Yf7r9S3k9KL/hM22n0/wC7dbrMn7x7nP8All5S9SK4k0G1lktfTj9WSP8A33mX4bh+IqWuhx6hfRXFvFFFZ2v7u1iii/33ihmk8n1OD6vH/eZNilV3PPb2v7v/AHol/usgrEvNujJ548peY/IeoSxRSaza/wCgSy/7ruI/3sDf8HlGox+Lj8Ny9HqPy2TxHz7+RGlaz5T/ACusPLeuReleWus63+69T+6t/wBITZXp/wC7bO0MmPLk8TGns91BqE91b28v7z/dtrJ/eYWhW/LnzBPZyXPlu4l/0f1ZY4opP7uPJY1yMo1Lz3P5b1X/AEi2iurP0vTurX1PU9WPHxF8NnelR+RPMiRXFnJ+i7i6/wCPX+7kzI8PG0p1+g/Mel/vNLv/AK/b/wC+pMfDVUj8wT2/7vWNLlik/wB+5DxFT+x1XSrj95Zy/vP99ZNinN2kFwnqW+KsDvkfVLv6vH/vPa/3suQZMH8x6U9xPFJJF/o9r/dRf7r9TJqxjytp0El95juP3Uvq3UUf/IuPLMbHImmseXLGR5f9Fi+ryxf3vp/3Ukf7WZenyY3EyPkbzVoGq+W77VNUuPrV/Z3V/wDVv0NbXPpxxf6O88svxep+64R+pl/anamn0Onx/u3L7H7Pya7J/ePNNY8j+XNQg+sXnlL61cerHJdWsctnJJ6cn+8s7fuY1/et/d5qf9Emn/1B3P8AofyeJ/jDF5PJ3lXT/qvp6L9V+ter6thc/u7iL05Hg+L0n/yc6zsvR6LXafxPDdF2hjyaHJ4fiPRtD8peS7j/AHo0v+9/33c3Ef8Axvlmo7H0/wDqbRj1GR4t/wA5V6/o/k/y/o3lvy3LLa3HmOK5/Sn+kySf6PHwX9p/2s57UaPHiyN/5h+cTz/HL/u3/jJlbJuO+kt3/d/vf9+2smPiKqz3c8kf1j1fS9KX1IsfEV9F/lz/AM40/nZ+amh2vmzyX5Xiv/L9/LLHYapc3tnbxy+nJ6Uq/E/q/A/+RmR4bV4j33yX/wA4k/8AOR/k++tdQktfLlhp9rfx6jL6mrSSSW15b/3TcYrfM7s/w8WT959M4tGoyZP8m+8NO8+Wl48tnHpV/wDpS1/d39h9W/u5I/tZz3+hfUf6pB3n8sY00fz/APU/+mcuv+eklvb/APJ18s/0P4/9Xgn+UMn+pyfNP5o6b/jR/NFv9fuvLml+d7WyttUitpbe8/eafccvV5fY+z8GdJ2f2Pjy6fHj8Tj4Jus1GoyYsn928l0P/nEn8r9Qnlk1TzHr11HL/exRyW9vH+7/ANWHLMnZePE4mPIw3/nJf8hfJf5b+VfIeofl/Ffy3F/rMunaz+kbmS4/0f6nNKv/AA8eaLtD907PT4/FfGWo+X9Ss0/eRer/AMY81PiY2/Jp8jDbqSDT5Io7iWKL1f3cXqS+n/eZe4+R2nWOs3j/AO4vS7+/9X/lmtri4/5NJl+PT5Mv+TYeJjel6d+W35h3n7v/AAldRRy/7tvfTt/+Tr5l4+y9Rl/ybX+YxvWvJX5Q+bre7uv0hLpdrZ39rJZXUUlzJJJ+8/4xJnS9j9n5NN4nifRkg63WZPF/u3rXln/nEWx1T0v05+YMsUcv+6tOto45P+CneT/iGaLJ2P4Tsseo8V8eeZtDg8l/mbf+X/rUsv8AhzzR9WtbqT+8ljt7xPSZv9hmp/usjkZH9LnlL0LzRrX9KWsV1Zyxfupf7z08rYpZ54sbXQ9Guri4+qy6f6UvpS3Pp/uv+MTfbbLMf94r4ptfNX1PUovqf728il/uv7uT/nlnouTT+LjdA+uPLHn/AMx3ljpf+i3V1/v269KP1P3fD91L6ucR2ho/3n7t3Ojyf6o9PgtfON5BL+lLqKL1fS9K1tvT9P8A3TyVvg/4yZpcbsP3b5M/Nj8iPM9w8t5o8sV/b/7ti9T/AEj9v/I+LOi0faH+TRjyab/U3yNrH5Sef4/VkjsP+SkedJp9R+7/ALxxNRkx5cn7vGxL8q9Z1nyn+dPkP91/uYtdZ+rfVf8Afv1i3mg4/wDJTNN2xqMnh+GuPG+//wAyvzf1/S9Gure4litbyWL91FH/AHmcf4jkeG/C782PME/mTzx5j1S8l9W4ll9P/fkn7vL8bj5HnPof3Unq5YqV6lH6n7z/AHZF/e4qhvj/AOqOTVEx/wC+/V9KPIKivj/56YqmnlzUpNL1zS5PV/d2t/bXP/GOS3kRssx5PCV/S75c88/XNNis9L1+L9H38Usf6Uj/AHf1aT7Xxcs1viOX4b4F/wCc477TZLX8udPj16K/9WXW/wBKX9tffWLj1JLP4fV/YXnxza9n5P8AB8jgajH+8xvySnnkkSL1P91RZQ2Mo8jxwSXd1Hcf7z3/AO7li/4ryDJmKJBZ3X6D1z91qFr/ALwapH/uyP8AZyasctX+r6/denLL6f8Av2T936n7z9nFXqtpP/xbkG5FSf3H7z97JiqTaPJ+7v7P/lll9SL/AJh5Mm0su8v6VBrmuaDo95fy2Gn6zrNtZapLH/yxyf3q/wCyzP7PyeFkatRj8XG+zf8AnKTzHpX+H/IfkvR4vqtva+rc/VfV/wB128foQY6zJ+7a9HjfJ73UGl2Msn91JL+6tYv9+ySfDxzWuexfWbu0s0+r+rL6n+7ZY/8AdkmKsDnSS89W4/49/wDfUkmKsNuud5qNrb2/72T1f7r/AIrjxVmVrpV1cP8AWLj1bW3/AN2yyfu8VQtpBaapqMUlv+9t7X93ay/3f+s2KpF500bzVJrl1J/hLzHa2cXpx2t1JpOoRx+nH/LL6XDL/DcfJkfUt9rGm/8AOP8A+RFhJpcUth+ZH5taX6fly6/u/q1v+5+vT/F+3Es3w/BmP4eT+8bPEfDFjawehFHb3UUVvF+79X/dceHGxTl7uONPq+j/ALqP/dt/J/ef82ZNU1tY49DtP+15f/3X/LlHJ/zNfIKkEkCRp+8yapXJOnqen6uKu9P936f/AGDxVTfhz9T1cgqPgkSOSWQy/wB1gyMsb6g0fy5Y2fkqXVPS+tXn1WK9/wCelxJxi/4HNFkyfvHc48f7tAal5S/RelXXpxS/6LF6Xq/7slk9P1eX/DY48ni5FyY/CxpDoHlyD6rLJrBuopIvVksLD0pP3kn2Wib7PDNt4brfEelQabd2c9rb+W/rUtvr1r6l16kfp3H+jycp4IIl/v3i/wBTLHGYxd6HHeazLqH+i6zp8vp3MtrHJHH+7k/ZZIvs/wDFi5XqMjk6dIZ/JzyX0Ucn+i2/956Un/Fma3JkdljxsufR4NLsbW8/uryKX91mM5KVXfmB9L+v3H+7PVj9X/izLfDavEetaVfWNxpWl2dxL/pGs2sskvqf78kzE/yjf4n7t4En1Gz1m/s5Iov0XLLLHF9Z9T07aS4/aXjm+xOl1Cr5VnvvXuo7eWX6nF/o3q/78/1sx9RjbNPkfWf5ZarP5bk0CSS/i+p6zFL9a/4r9P8Aax0bZqEivvzb1jzI+vap+6l+tX8klrf20XpyepHz9CX/AIXNtkyOt8N61rn/ADk15n80flXLp8d1FpesfutJur/1PTkj9SP4p+K/H9jKMmRy9PjfN35O+Q7rzx+Y2jaXp8Xq29rdfWbq6uY/Ujjjj+Lk2YLc+w/zR8hwaf8Amb+SOjySy3X1+6ubmX936f7yP/JzoNHp/wDW7UZHByaj/CMb6Cn0a3s0/d5xzvvEU0k9T/jHHil8Rf8AORn5sJ5T1y1/Q8trL5g0aL/cNFc/vI7a8uI/96mi/wCKE/4nm30eP926/WZH57X2q6jrmo3+saxqkt/qF1L6l1dXMvqSSSSZfjcFNNH8sal5k1yw0fR7WWWTVLqOO1tZPTj/ALz7Pq/sZZ4ivtfyV+R/57/lvpUWuW/5VRaz6V//AMcG2uY7fXPUj5r688vPh6fxfu8LS+S/zb1WfWPMn1jWNLv9L8yerLHrMVzqX6Q/u5P91N8P2MGROR9Lf84+wa5p+j/U7e/i/daDqWtRaNc2NvJJ/pEiRQek118Keq3+7MpbX0jr9j5n1D8udZ8yeePqv1f9MxXul/UvUjs4rO49FePKVI+eY2t/u0PmSfncJLcW/pRR/wDFkfqf8SzVY9R4rjIae+nj8saxcXGqXWqer6dl+8/eR/6q5Xk/vFYZrNra3GnaX9Tv7r91FFHdRSSep+8j/wB25fj/AHTJvy5pX1d5frkssX7r/j29SOS59TIZG/Tv/9LwLaeYP0xa2un2dh6WkWEUUcV1J+8/efytnPazG148b0HXNVvvL+lS6hZxWvqWsX7r1P8AiyPjyyvH/eO61H929u/5w48o6dcad5o/MTUJZb/zJLqn6F0H/dkdt+79W6nl/wBf1OGbrHjcF932kem3k8Wl2/8AuLk/31J+8jk/1WyxpZbJof6Pgij1SKWK3/49dUj/ALyOT/jLirOPLmsaj5ftfqeoS/p7T4v92+l+8+r5PGyyMykjteFr5g0eX6/p8v8AvvLGtOZ7FNQgikj/AHuKsSvtD+P93/eZj+GyY3Po/wDxVkW5hPnzyJJrmhy/o+K1l1ywl+u6N9ZijkjivI/+Mv8Av3+7yrJjZ6fJ+8eX6Hdaro9rFo/mDyvLLea9LJcWus231P6vH+7/ALpvS4tF9n9vMHJ4jl48mN7n/wA47z3fPz5ZxxRfV4tZjvf+ki3/AOvebLRf3bR2g+iNVk9R4tLt/wC8uv72X/ivM5wEdHws4PTjxVAyehHHLqGoS+lbxf3suKsH1XzVHHHLeRxel6v7vS7XKPEbPDYYmsJHJ6kl1/pksvqYWxDajdR3l1LJH+69WKX/AJGSfaypXmz849Vl9T97/wAW5Bmx2+52+sSyerLLHL/dep/xXkW1SvtRvvMnmaWzkillt7W1iuYvU9P1LmSSP/dWKvSPL/l++1C6+uap/otvF/dWEf8AxHLXHe0aBqWuWf7uO1lis4v7q1k/33mQ0vSEu7S8j/0iL/nlJk2KS6lp2jSfvI7WWK4/3VLbfu5Mh4Su02TUo4P9Mil+r/3f1r/dkn+xyDJVj+qWcHpxy/vP92/8ZMVeceatVf0JfT/u8fEV5X+UGpfXNN1m3uJf9ykWvalJF/xZb+p8GZWPHk/L+I42TJ+8e6PAlxB/yUyvxG182/mx5jsfI+ueTY7ywlv49Zl1KOWKP0/U9OO3Ti373NV25k8Xw3cdj6f+8eS6Pqum2eqyyahoMsXl/wAuS3N7oPq/V/TufrHOXlFy48kT959vNF+78P8Adu6yeJleBebvMcmsara6p6X1X6/axXv1X/ff1yR7rj/yUz232b0/haLG8J2x/jCAtfMb2fpen/urNtkxut8R8R/n15g1HWPPl/JeSy/uoraOwi/4r9Pl/wASzhe2P8Ydtp/7t4vH6kcfqSf88s1japf3n95+9/31iqaSeh6f97+89LFX7ef8+5NVS4/IWLS/V/eaN5j1KP8A6SOF5/zOzL1mTxceNxsb7w1HTvUf6xH/ALt/dS5iY9Q2ZMb5z/ML8stK1C1lt5P9Ft7rVLL97H/efvJHi9L/AIOT4co9oNRky6J2Xs/k/LajxHlU/keCzj/w3JYWsVxFf20VrF9W/wBHuZLzgv6TXknwSJH6ielnEeHk8N7P+UP3niMD/NTStG8pz/ofQ/Sis7C6/exR/wC65LizhZv+TPPPVPYP/F8mN4j2kyZMuTHkyMD07zM9n6X73+6zt8mnebx5Eh/MnX/8UaHa2dx+9+q38dzF/wAi3i/42zkPajR+Fp/Edz2Pk/ePeP8AnHP8k/yo88eVb/VPNHlz9M6xpeqS2119Zubj0/T9NJYv3Suq/tZx+jx4/Ddn2hkyYsj6Cn/Ij8q9H9WPR/y58uaXJLF+6v49Nt/U/ef79+D483Wn1HhOl1HiPl/WPy11nyPB9X8v6Xa3/q6pLbfULmKS4+rW8du8/wC44vHz/u/3fPJ+0HtJqNNjx/l3Zez/AGXp9TkyfmEBBoGuaxJoNnpeqS2EmqSyW31/Tra3t47mSOSb603xQ84Pq3Hhx5/HnEaj2k1uX/KPWY+z9Fpf8m8g84zz6H5gls5JfVvIoo47qX/ftxH+4lb/AJGR57P7P6j8zoseTI+e9qY/C1GTw1XTfPj2af3uZ+TR48riY9Q+Cvzh1FI/zR1nX5xKUu7qx1W5l/4rjjh9X/kznCdqafwtb4bs8eTxcb+knyXrEen6dYSXH/KP6paxSWuqen6kcfqR5qcjkpD+ZsEnofWPVtbrS/7z1bmKTVJPT/4qggT4MW58eeVdOj/x5Feel6tvL6vpZ6Tkyf4O81/lH1BpWo3dvP8AWI7+WKP/AH16cmcvkxuwe06HfPcR+nJfyy/7stf8+eaXUY3Jxqt9AkiS/WPV9P8A4yR5DG2Pn7zH5ZsbO+luLP8AdXEv+/M2unyMX5w/m9p2o+X/AM6dG1i39WKP9M6bJFdR/wC6/wB4mWdqafxcfiMsbM/Os+pR6lLJqEvqx/3kWco5b8zdfkkk8waz6n959alzOxuJkSv/AIrk/wCRuKoC6R/9+4qgY+eTVHRp+7/5m5BVX4/+RuKqPD9/FJ/uv1fU9L/jHiyf0B3X5h+TpPKNrZ+lLdW/pR+r/wA9M1bnPzy/P6003zBrH6U0e1urDR7CWL1f3X7v1JI5oly3TtWR8Hzx/V3lj/4tlj/5F5nuIzHy/wChZwWEkn7qT1fUxZMp1V5Lif8AReuXXqyf3mjaz/xrLi3Mb1FJ7fVbX65F6Vx6Xp+r/v308Wlm+nXz+nF/vyLFWWpP6kcUeQbkok/0PWLW4k/dfWv9Gl/56YtLNvLl9daX5g0G80+6sLW8tdUtv9K1H/eOKOST0pfX4/scGfL8f94yyPRvzDkSTzjLpcfq+noMUdl6XqSSSepHH8X978X2snrP7xr0/wDdvJNVn/SGo/u/+OfYfu7WL/fsn82YrkJNfQJcf8VSf79xVjl9/odpLH/df8W4q8+g/wBI1X+9li9L95/z0xV6DfXd1qEEVnJdSy+r/u3+8xVOYIINP/Renx/urzXrq20nS4o/+Xy4SD1f+SmKv6RYLFI9Oi09P7u1tY7aL/nnHxzK8TwnX+G8H/NvyPB5s8uS2dxaxSyerF6vqRxyf7s/dS/7B83XZ+o8LI4uTG+QdR8leVf0lf6HqHkO1urfS5ZI7rWbn6nHH6dvJ6V1del9Wk+CJs1us9rMeLUZMfhvUaf2Xx5dPjyeOxK+/K/8tv0l9Tk/Ln6rJ6v7q/8Aq1n9Xi/d+rFLL6Xpunqp8eV6P2k0+p1Hh/l11Hs/kxY/E/MMIg/LL8q9YuvrF55StfUupfUlljkuI5P+FfOz1HY+n/1N5PHqMjN4P+cUPyB8wSepeaNqlrJL/wAs2t6hHH/wPrZptR2fjc/HkflH5kt7Kx85eZ9O0j1YtH0fWNR0/S/Uk9T/AEa0u5YIvi/1VzQ6jH4eRvxqEDv/ALszFZOk7/8AJXFXQQPeTxWcf95dS+nFi3Y32R5Z1ix1Cew8tyfutPsLWOS6/wCLPqcaRRLnO6jG7nHkR+q30msaVdSR+rFJfy/XYoo/91W8n7r0v9hlmj/vGvUZP3bJ9KtfM+n6Vpcl5oP1/wArxazHJf8A6R/dx3Nx6fq+ly/eTombv/Jum/yiRT6a9m/+mWEV15guvU07RpbK+jt/qVxcXH97LLE+RxoyJNodjrGh6jf6f6tha/WpZYpb+5kt5I/q9v8AE31Vv9f9rIajGnHk8L94peY9Y/cX/pyxfpCwll9L+7/u5Pstmt/Lu58RhkCazqljFrlx/vHFL9Wli/33+7yKqev6b9c07T9Qs/3X1q19SX/jJbyelksa5HPqt3p89hqnq/3X7u1i/wCK48r8NfEY5HP6d9FJJ6Uvq3X1n6hc/vPU9PM/G4ORFaPa2Nun6Q1CWW6jl9X6r6csccnqSSftRfbyzI143qGuT+Y7fyPdapHYS+nYWsccX7r+9j+y0uY+nxuXkyfu3eQ9Z0O38q2uuXl1Fa28UUttf2vq/wC7JOf7ObLG4LzXzV57guHkk0+L0rO1i/dWttJJJHJJH8PLKG/G/Y//AJxb/JLyz5P8laN5ss9Zi8x6p5otY72/1S2/u/3kfL0oP8jK8ena8mod+ZkElx/zkR+SNn6X+8thqVzL+9zqdH/xnah1mT/GMbPPMcH1e6l/3VH/AHmcRqMf7x6XT5P3bxH8yfzD0f8ALvyzdaxeXUX6Quopf0NYS/vJJZI/8n+RP2sy+y+z/wA9k8NhrNR4WN+NPmDVbvzJrl/5g1i6ll1DWbqW9urq5/3b6n2fhXNlk8PxP3bp068neUtV8+eYLDQ9LtfSjluo47+/9L047aOT/dsrNmO3Pc9N+o/lP+ZNrH5XsIvMdx6XpxXXmO2j1C3/AHf71rqz4+nFK/8AwmORXrOuf85s+av9w0ln5D0GLzRYRSad5o8x6jH9Y/SUf2fS9JfT4JlqvDfLnkv/AJWhrl/541CLS9Lt5b/91o2nRenHH6f7+VFs4uP/ACLyvJkV9T+Q/wAub7yXaf4s0/zHdReX/NF/L6XlzXrL6nqEslvHyg+pxS+m3oc/2eGVs3qf5leppf5eX/1yWKWTWbX676tt/vHF6fw+l6UuUaj+7V8T6lfQW8kX1yw9WOL1ZYv3np/3mcy4iRX2qx6f5Z0a39KKX61LLcyxf8ZJMzNPjVlFrY+np1hrlxa/6HL+8tfU/wB25ZkyNmPGzzWdY0ePRovT0u1ikl9L1b+P/ej/AFeWYGPJ+8ek0eN//9PxHH5DtdHtL/XLPz5YX+hy+pJYWH7yO4k/4qlglzS6j962Y8bI/NUE/wDg6/8ArF16Wl+l6lr6f+7JP8rMTH/eOy1H92+yPyPg0ryv+VflyTR7W1sLjzHF+kdev4/Uk+s3H90vH1Xk4fuo05ZunEyPp/y5Y6VpejS6x5suoore/wD94P8Afn+suZDBMNO/Mry5H9a0v9PxS2//AGsfT9O5j/1cq8RfDQt151t/L/1XVNLv/r+l+r6culyfvJI/9WXIeIvhvULGeS3gi82eT7r6/wCX9Z/3v0uT95H6n7S8f2WzIaXo2garBeQepZ/7zy/3tr/uy2kybFkb+hI/7z/kbiqFfSk/u5I/Vjlx8JVL/Dn1iP07eX95/uqXHwlfL/nH8tb7R/N11ql5rN1+i7//AEmw0b93HbxSf7v/AOHzS6jT+Fkdlo2W/kld2uj6r58kvPV+ryxWMkXp/wB3JJH63w5n6P8Au09oPfdK9ST1dUuP96Lr+6i/33HmW6xP+H7v6xJF6v8AvqLJqkE+lXWuT+pef7zxf3VrH/d5BXkH5qaVPG9jb6X/ALql/e/8i8x8jkY3kknqWbxRyS+ref3l1L/vrIuQzPTbr65+8/4qijyTUx3XI/q+o+p/uv8A5J5DIqA1+P8A3luP7r/i2PIKwWCf/nY7WT1f3n1WKT1f+Mcj4W17ppWq/XPS+sf9U8ucF7Bo+qp6fp+r6v8Avr1MvYsjjngjxVV/SU8f+8dr6skv+/MVVbS7e3n/ANMuvrV5df8AIuPFWJa5P6epSx2//H1+8yDJ5x511WDT7H0/724l/vcrV8haV5m1Lyv571SST97od1dRSelH/eW0np/3ud9o9H4uixuj1GT/AAh9w6N5uS8gtZI4vVs7qKKSLWYv3lv6n8svpfYzj9Zp/CyO20/92lfnj8vfLn5iQWEnmjyva6z9Qil+oSyXMkfpep/xi/1cwfDx5f7xy9PqMmL+7fJf5heTvL/P9D65qlr6dh6v1Cw1G9vP3X/BXGbbT9j6fL/k1/lTUYnzdqujajeTy3Ed1o3p+lFHFFHqVv6ccccfpL9p/wCVc7rT5MeLH4bptR4mXJ4mRhGq+vo88Ud56Xqel6n7uWOT/k1yzL/MNfhvkb80J/0h5xuv+KrWOP8A42zhe1Mn+EZHOx/usbzCT1JH/vf3cWaxud6cf0/79xVSd45E/vf3kWKv1n/59yeeNO0vyx588p6h/u3VLbVrX/fkfqW/ofB/0j5n49Pky6dwsmTwsj9bdOuoLyCKSOX1Y5f7qXNTkxuXjyPOfzp8paj5o/LnzRpfl+1lutcurWL9DRRy+nJLcW9wk8Xxf888xNZ4mXH4bs+y8mPFqMeTI+Rn8q+Z9PgtdU8+eXLq182aNFJ+gbqTVo7yOT1P2p/30nP7X7afBms0/Yeoy/3bttR2hp8TwzzGmq2dpqn+IJbD9Iazf217a2GnRXEccUdvG8Ev96i/5Geh+yfZeTQ+J4joe3O0Mepx4/DYH/pUn7yO1llji/33HJJHnb+Jjeb8NJtRvvUg/wA/9+ZofajH/rdkdl2P/jD7I/5w71n/AE7zvoccsXqSxWV7axSf7s9OSaKXj/wmeb9n/wB273tTG+8P3d7B/n+7ky7+6da+ePz+u9S8l+RL/wA6aXFFLceXL+yvZYrn1PT+ryXH1Wf7P/FVw+YPbH73Tuy7Hx/4T4b5LtPPF1ePdfmJoeqRXVv6X/KOaLbepeS3knBZ5YOSNyT93/uxM53Hp8mX+7xvQ5PDxf3j5z8zz30kGjXGsWt1YaxL9ekv7W9k9S4jjkvJp4vV/wCR2ez+y+PJi0fh5HiPaDw8uo/dsIkvv91+t6v/ABVnSOm8N85/nKn1jVYryP8A4+tLkj/5F8/+qmcb25j/AMN8R2Wm/u39CX5JeapP+Vc+Urez1m1i1CXQbGSWW9k/0e2jkt0+zF+3nPajI5+NlHmPyj9Y0q61y4826p6csX72X1I7O3k/414ZQ2eI+ULG+TR/Mf1iT97HFL+9/wA/3eei4/3uneayfusjKLr81PKOnz/V5LqX97mP/J+Rv8Qp95V/O3QPr0tnHdS+p/eWsUkf++/2cxdR2Pkb8eoe8X3njSpNH/SFn/p9vdWsdzFF6X+65P8AmjNDj0eTxPDcvxHyX5t/PRLOeW3j0uWX0v7qWTOl0/Y7R+YfJfn/AM8fpzUf0xeRfvIpYpIov+Mf2cv1nh4tP4bPxGW/nTqv1j6rqFva+lH/AMy7jPOvD/eOfjyeK/NPVZJLi+u7iT979flkuf8AkZI7Ze0ZEL/eJ+8/df8AFuTYpZffYlj9X1f+LcWSVpH8H/J3FUdJ/ur/AJK5BVVP+vfpYqn2j6U+saro2hxxf6Zr2qWVlFdf8xkiQf8AMzJsn71X3kfyzeab+j9Pl+vyel6fq237z95/rZg/k/Cbceoxvhn88PI+o+V/Vjt7W6v7e6/3b6n1e39OP+b9rHHjXJqH5z3395dep6X7qWX+7zLaHouneVYNYsYrzT7r1f8Air/fWLJF65pv1fSotP1iWL6xFL/oH7z95L/k4tzz39I3Ul3YR3l1LLJa/u/3n/FmLSz3Tp/+Lf7r/fmQV6BY/wCkR+p/vrFuQOsp6kAybVkRP1uO8sbCT/dd1LFHL/yM44oT7Ub7/dfqy/XLr936snqep/rZBud6Ef1WLFWOXb/v/wDiv/dsWKsN8wTpHirCNKjnk1KWSOKWWSX/AH3k2l6i86aHBFJeS/WtU9L1IrX/AHXHi3I/8q/X1j85vy0/Slr9as4vNuk3N16n/LveQz/8y8h4fi5GvJk8J/STpV9aXkf1izl9Wzuv7r/iqT+XL8mPwnEx5FLVdOS4T+6/vf8AdX/EsceoZ+G+AJ/zJtfMGlS6hZ+XL+/1jy55j1KS1itvq9xJcx/XLmKVolb/AIqb4uecfqMeP8x+8e0x48mLGlfm7zVpWn+VbDy/Z2EsWqapFqWtazqknp/3kdu/q/vUf/ftxwzZeyeP/XHG4fbHifl8mR83WOuSW7+p6ue7ZHztlH/KxrjT7W6kjl/usx/y+Nn+YflE929xdXV5J/eXUslzLL/xkk5Z5fk/vHe40yg+xlbJuSTIKitGvv0fqNref8isGTm3Y3tyazBpesxXEnq2sn736rdR/wB3Lb5rcmPxXO8TwmeaP5jg9e1vLy1/0Owl+s/Wo5JI5P5vS/dZXj07DUah6DOkFvquvW9vqkul2cX+k/oGylvLezi9SP8A3l9WV/V58s2TiMc+o2lxBdR6XqkUtnayxW3pfVvq8lzH6nLl8X7cr/7PLWlV1WfUriwOhyWuqWul2t/bR2HleSP93F9Y/esv7397/wAi8rbsjHNZ0Py5cX1hp9n6t1b2sX1aH+7juP3n+6p+X+7uf+7P5MryIx5FLUvLD6X9aks9Ull0/wBX6tLLH6kcfqR/a5faTKMmNy8eRAazr9pb6PdSRxf7j7D0rKwi/wB+RyScpfizEx43LyZFW+8sx655StbzS5fVktYov+Mn7vK/E/eL4fi42Bxwfvx9c9WKS1tf73/iyTM/G4ORO9KsZI776vJLYfXJZbb0rr1fU9L958XJv2Gy9rfT3k7zHP8AVL/R7iwi8x+X7qWT/Rf7u4tpJP2rV/5P+K8njXI+X/On5ZalH5x/R/lv/jj+Y7r/AHA2txL9XktpJPtRS5a4z6M8nWuv+U9D80fl3+W/5fRefLP/AEay8269JqUdv/plxH9pfS/e+knL/fmTxsvEfUH/ADjTfef/AMr/AD5f/l/5wi0vS/J8ul/WdBtdBtryTQ49Q9R5WiXUZUZJZ/8AZ5XkbHo3mbzHBef85UeTfT/0qPS/KV7c+lHLH+7+sSOvPN1jyf63ZP67h5Mf+EPUPzKu9N/Q8vmC3l9K40a1lub/ANSX/j3zntRp/Fxuz0+Twn4mfmb5/uvPmq6z5g1S7llj16X6lo1h6n+82nx/sr/L6udLp8ePQ9nf08jrNRk/M6n+olfkD8vdS/MDVdL0/wBWWLS/r8Vtf6p6f+j23qf3StP+xyzRNz7H1zylof5f33lzVPJ+l/4o8j6zdfoXVLXUfqen2/6Q9P0PrUH1pP7x5Y5E5SxY5FSzzH+f3n6TUvMcnmj8qvJGvR6Xqkkel3WoxR/V47e3j+qwfVniSH15f+Lv+EwfmG7w3xvr+ovJrkWoeZLD9DaPrMv1mW606L1P3n+7fQ5PxrjkyeKr60/Jq+g0u7tfMEely6Npdha21tYWsdzb28lj6n97f3jLD+9kdP2cxcavoLVf+cpPyL8v+UYpLzXrXz55g/5YPSkkuJP99M8X2/8AkY6ZPw2b54v/APnJ6T80L6Xy/eeXItB0/VLX6lYXX7v/AEb05PV9X0uGYms/u2zExfVbHQ5P97Iov3sUslrL6n95nNY8mRfDYba6bpWuala3H1+W1t7CL07W1uY/3fqR/wDFubP+6aPDe0+Zo59Y8nWslxFF9YsJf+PKL/R5I4/9XKPDc7H/AHbyq7kn+qRf6L9Us/Si9WL1f3f+tk/Ddl2XqPy2R//U8PabY2Ol3el/U7/+9/3qi9P1JJfU/m5JmlyZHbafH4Saea7uSPSrqzs/9K+vyxx+l9W/5p+DIaf+8XUf3b7w/Ke6tNH/ACn8j+YNY+q/o/S9L/440n7uSW89R/3GbJxMn94leq+Z4PNl9LqGoeaLqwnuv+PD05PTj/4qi9L9nKMmTxW/Hj8Ji+o+XH4fu9di/e5X4bZ4jCI/Nuq+W9Rl0+4v/rVn/uqWTKkPq/8AIv8AMrVdLn9S4tZZfLeqfu9UsP8AmavvmZp8jTqMb7Hk0pI/S8weW5frVndfvIpYszHAZnpWqpqEHqSf89f+Ksmqfx/u0/37b5NULJfT6fJFJJ+9t/8AdUseKsM/Mm6sdY8s3Vxb/wDHQ0b/AE2L/jHH/e/8LmLqP3uNv0f7rIw3y5pyR/UNL9L+69K51SX/AJeJPi4448a6jI9z01I/T/uvVy9oTmOP1JPTj/56y5Ni3quowaHa+p6Xq3Ev7uwtY/7ySTFk+SvP/mPUpLuK31ywl0uQy/6L/wA9P8vMHJkb8eN5xO93I8vp/wB3/u2X+7jwuSzPyxIno/u5fVj/AHX73JNWTkq+cY/TeK4ji/4y5DIuNKL7/SNGtZP+ecuKvDtVuvq/nHRo45f96rWSP1f91/u5Mi2vSdH1n054o7iX0sk1PcdGnu5I4vqf72SX+6/3ZmQ4z0H69PHaxR3n+9H+7fTybFJZ766k/wBHs9U+oSZBUstJ9Ss76K4uJYtUt/8Alvjk9SSL/Y4skfqvmN/Ti+p2st1cXX+7cVeaazpV3cf6Zqkv/GKL/deKviPXNcnvPNV/b2/95LdS/VfT/wCMmeoaPT+Fp8bzmo/vH0t+Xmo+dNLsfTjsJYpJZY/rVrHL6f7v1P3ssXL/ACc57tjHjy/3bstH/tj6H0r/AB5eQWsl5dRWtnLFH6sX7uS4/u7blybhw/37nH+G7bxMb59/On8vPNWsQS6xHa/WpPSj+v2sf1f1I5I/2v8AZ5uuy+0MmJcmPTvgDzBoeq2byx3FhLF/xV6edRo9Rqcv94w1GPT+H+7eaXXqRyenJL9VyzUajwnD8N81edJ0/Tl/6f8AeS/7t/3ZnF6jJ4uRuYbHa+p/xb/xVlCu9CT1P3cUsUkWKtXfqSR/vP3smQyMn1L/AM4tPdf4g176nfy2F5YWFtcxSx/8Vycf+Ns6z2fyfu8mN1naD9fPy8/NC6uLH9F6xf8A6LvJf3cWs237yP8A56xZX2p2X/qadHqH0ha6jptx6UeqapYevdRep+7lk/ex/wA3pS/6ucfkx+E7RjHmp/L95o1/Jo9/F9ctYpZIpY7aS4j/ANH5/D9jj/ut8yNPk/eMvy+R+ffn/wA1ecdPu5fU1mWKOL1Y/wDeaOOSKT9qL7Gdfp9RosWNx/5P1GV4jqXnzzVInp3GvX/py/7q+syfvM22nyafLj8TG16jT5MWTw3mmpaqnpyx5idsaj/B8idHj/ePRvyy88al5T8wWusaf/pUksX1a6tf92SR/a+HOI9n8f8AhHh/z3bdsfvdO/UD8ufzbsfNmm/WLeWW/vIovV+of3d56n8v+Xmf2p2X+WdLo9R4r1D63/iSCW3jtYvq8sX721vbGT/hllzQ5HZ/3TyX81/KsFnod1rklrFfyWEX721kk+r28ceZ/Z+T954bXkfmn518z+nqsskflfQbW4/u/V+rfWP+JfB/wmdpjyY8WP8AvHEx6PJl/wAm8g1zzjquoR/U9Quovq8UvqfUI4re3j9T/nll/iY2vJjfPvn9/rn6Lk9L+6l9P/kZnNdsZPFyN+PG/aT/AJxz1XyjcfkZ+WvnTXJvVuLXQbKO6sYv7yXUI4/S+q/PmuaXV/3jkY30XpWuXfmCf9IeYPS+uf8AHho3/HvYx/s/7PKWx83/AJhR+n5u170/7uWWOT/kZGmeg9j5P8HxvO6z+8eVXem2lxBYXFv5StdUuJfVj+tXN76fqSeo/wCzwkx7QyZMX+UbNHjSHTvLGpR6/YSW+jWvqXV1F/pUepSSfVo5PtfDLbQpmJp+0P3jfk076W/xxP5b1WLQ7e1li0P1ZI7CK29OT/gv9fMj+T8eXH4nVfEeVfmpHaRzxXGn6Dpd19fi9W69Sx+sfvI/28v0f/DGzI+MvNVrP/pUdxF6Un7z91lHai43uf506lBH5f0a4t4v+Op5ctpIv+Mklv8AD/w8mcC5+N+cXmu1Sz1GOP8A3X9Vik/4nk2vIx393I/p+r+8/wB+yf3eTVAX0kHCWOP0vUi/vcVQEfqc4vT/AN24qieH97J/yKyCouP/AJNZNX0N/wA406BP5s/PP8udPj9KWO1v5NRuvU/eR+np9vNL/wAneGQyZFfvL69pZ6d9TkurW1uIv9220cf+6/8AirKMmRs8N8bf85A2NpHBLqH1q6uo/wB7/wAY/wDgcrxsX4u65+7vtUj9L/j6uf3v/GSTM5inHlzWLrQ/3kcv97/x6/7rkyDPGzKeTylrH7y3sJbXUP3n7qST+8k/4qaXIIYFqNjPZzxepa3VrJ6v91c/8a8ft5NWW2L/AN1/u2OLrirPdOvkjT05MW5HT/vIJcgqG8uSf6dLb3H+89r/AKb6v/GP4cmqpa30+oX0uof3Ucv91FJ/uu3yCoqTXEj/ANH9L/jF6eKsXnvo5PVk9L93LLirBNZvvU9WTJql+jwX0fpXEd1FFcer/otrJL6fp4tL2C0u/NWlx/V/MHlL6/b/AO/f92YtzI/KUdjeeatBj0+K60u4llluYopP3fp/V43bNl2Pj8XW43D1f92/W38jPzNvriD9D6x/x2Iov9F/efu730/+N83XbnZ/+Uxut7PyPqqx1y61CCL/AED6rcf8fVhcxyRyRyZyDuvDfN3mf8oPKvlNJfMHlfQbXybqF1/x1L+2vbz05P3n7X77Bp+z9PlyfvMbl5O1NR/qj4t81eUbTT57+88ry2Gqapr0Ultql/8Apf1JPT9Tk37q6mzrOx+x9FpcnieHwOs1namo1OPw3lc/lzzdbwSySaNLLHF/e/VpY5P3f/PJ87D85jdN4eR575g1X09D1SSP/dVrc/8AJvHWZP3eRceN8Uc/T9L/AJJZ5O71NLXn/wA8/wDfuKomeCT/AKpYskA/7v8Aef5/u8VfRv5Lfkn+YX58WOqah5bv9Lit/JF1Hp11FqtzJb+rJcR+r+69KGb7GV+GyyZH0Pff843/AJveW7X6x9Vtbq8/u7r9HS28kltbx/3XGWf0/g/1McejyNf5jGwj0/Meh/8AOp6pLFFHLLFJr11JZfpDUI5I4/stxeT7XHMj+T9R/qa5NRjQFr/o8Et5ql/f6D6VrLc6NdW1tJ/p156nw+ry+xwx/L5F8RK4/NVjp+pfpiS61S61g2sdzFdR3PqR/WI/90evP8eY+TG5HiJXH5g/Skd1cR38v6UisP8Ac9Le3Mf+k/WJP9K9L+TK8jVjQGpa5o+oX11Zx2F1FZ2trFHYWFzJJJJ+7jf1f3vP4ExyNunSG+uoNUjutLs5b+KOL1bm0tJJI/q8Xp/3vw5DHjZ+Ik0fmCDy/P8A3t/FHLF+6ijlkjkyvUafxW/Hk8JlvlWOx1RLXVNUliuvrV16f+HPrMdveXP8vpY48bRkyJzod3Jp99L+j7CKKSwupJL+KT07iSK3+zwX/U/abLMjB7n5S1XX7ew9PUIovrEX7u1+uxx/vPTj/dcZf9TLFxsI/MPR/rDxa5eWst1eWv8ApP8AvTJJb/8AIpsHiM/DSa1/NvSvKejX/le40uXWdDurqy+oaDH/AKPbxRySerdcp4vj/wCeeLBgfnT88POvmTzVa/4f1jVPK/luwuraTy55X+s+pb2Ukfw+r8OWeGr7I8neapPNH55695k+telHpfly2tpbr1f92fB6uZeTJ/gWNx8f949V/MbzBHqHk7XtLvJZZf0payx/WvS9OP8Au8wdP/eOXkfkRd3z/VbCOOX/AHV/dR/3f7zN12hk/d48brdO9Q/LzUtOjsdLs49ev9L1iLWf0jLa/wDHncx2cfq2vLlxT1PVzSZHPe1+Y9f03zBqst5cX8WsyRXUVta38csclvfXEknL9/yeThKjer+8TIM0z8z+f/0PY2v6Qtf7q6ktvV9L+9j9PK/DV8s+fLvUdc1+WPT4rq69KX1Ioo4vUj/eR/5OX41RVj5A/NDzhHax/wCHNZ1mP+89K99T0/8Aku65R+Yx4mf5fI9a07/nF78wriD6xqktho1vL/x6+r6lxF/yK+HKMnaGNzMfZ+RPv+VSJ5LnsNU1TVZZbf8Ae231WOP95J+7/wAntmBk1nit/wDJ6KfStDvNDv8AWNLv5Zf0D+7uopIv72STD+8cDJkyf3eRNNH8sySaNFJJa3WqR2v+9Uukx+pH6kn2/wB7mPkbMejyMo0d7uPy/rNnH6vp2v7yL1P7z+7+z8OSXw/3by+S1nvEl+r/AO8f/Fkckf8Aw2W42D//1fnjY+Z7WTUrq8jtbqKOX0vqvpyfu/5f3ua3Jp3ZY8iF88ar9X02K8t7r1fS/eSxR/3n7uP+6x0eNsyP0J1LQ9V8r+WPIfk/VLr61Z+XNBsbb61/v24+ro08rZPUNGNCwSadbp6kfqyyf7qyluR0l1oEif6RLf3Vx/yy+n6f/EsVeTeeLSCS70azjsP3ct/F/oEn95/zbksbF9ffl5a6dJpsXp/6L+69OWKT936eWY8bj5H0h5H1m78rz/o+4l9XS7qX/nnHJ/zfmXjyOM9l9C19T9MaXL6X/LVFljFHwXaep/o8vpSf7tixVV+tz2/95a/u5f72L/dcuKufToLy1+uaX+9j/u7q1/3Zj4SpNpuj/U3lk/vfVl/vZMgyT6TUUs0/vfVkybFya/BZwfWLiT0o/wDk5j4qpN/jG1knluLj/eiX93a+n/xH4sr8RfDfG/5t6jPJ54/d391LZ3UWm+lYSS+p6cn1i49Xj/r/AAZiZP7xz9OpcHvH/wBIl9Kziy1L0by5PBIn+j/vfS/d5JqycmUeZ7X6xpvqR4WGNh+lWv6UtLrT5P8Adv8AdZWzeU+YNHjs/MdrHJ6Ulxa2sn93/wAWSf8ANuQVWjsXkyas68q6r5q0e6Nvpf731Zf95ZP3keTxsHqms+Z/U9K3/wB5byL/AHqi/vI4pMt8RpYTfXd9eRy+nL/df3v73Km5FeXI9D+vWsnpX91cer+9uo5PTxV6zPqUFv6VvcXUUVv+89L1MLS818465Y+jdR2+s2sskUX91Hl+P+8YvkHyro31jzdFqn976UUsmem6jJ4WndFj/vH0Fps7xv8AXI7qWKT/AH1nPZMblPePLN1JeQenHdXUsf8AeRf3n/Nec9rMbn4001KSfh+8upfT/wCK45MhjbHy/wCcdDvv0jLcR3UUtv8A7ti9PN7o8n7tx/Dfn3+e72ln5nijs4oovVtfUuv3f/FmPamT93jbMb4t866bd6fqpkuIvSkuoopIv+MeaJsyMT4J6n7yX95/u2XAxVJJP91x+r6f+6ssVCzp/uz/AJOZR4bJ7x/zjvqs+n+f7q3t/wC8v9Gvv+SckMudD7N/4w4HaH92/Qn8vLTWPMmpS3FvdfUPqH97L/uv/gc6ztDJjxY3W48b658q6VpV5+7vNeupbOWKOO60uP1I4/TjjuIvh+Dn/wAfEmcJ2hp/Fd7o9R4T3iC08qyWvp29r6tvL+89L95H/v7/AC/+LnzTOZ4mR59518geR/NCS3EnlyKW8/eSfX7b0/U/eScv2f8AWzO0eo8Jr8TI+UNV/Kvyrb3UtvceUpYrf/lqklk/5tzqNP2h+7cPI+Gfzi0O08p+bZdP0/8A3jl/eRep/wAWZg9qZPFcjToDyjqSW+o6Nef3scV1F6v/AD0+Fs5rsfJ4Wtxu21mPxdO+kdG8zT2eqxR6XF6txFL/AHUf7u4/2PHPVNRp/Fx/vHhMeR9peVdZ89+YILCP1Zba3+q+n9fuZJI5LaST4figX+945572po8fifu3pdHqMfh/vHr8Hk7SY0i+uap9fk9X1PVkijkkk/eerxbl6maZy/zD5u/Mb8gfIeoereWcV/FcRf7qikkkj/4bNto9Z/qjX+YyPkbWPyk8pSQX9vJo1/YXH7z0rq5/3Z/q50mPUOA+RvKXln8r/MGv6zof5geaL/y5qFhdf7hvqXp+n/rS+rnL9qZPCyOz7P0+PL/ePpHR9fsfyLgi0/S/Mdr5o8l3V/Je2trbW0lvcWUkkf72fjzk55pfzniuy1Gj8LG+w/Jvn+11C1tbyzl+tafdfvIvTk/3p9T9pmy91uTkhvPl0l5fS6hHL+7ltYvVl/4x53/s/wD4u892h/ePl7zH541zy/B9T0v6r6cXqyerJH6kn7zMvtzGujyPOpPzY86c4v8Acp6UkX97F9Wt/wDjZM5PxPCdo+wvKuv+btY8naX5wvPId/rNnfxS+lr2nencR+pHJxZvSX97FnQ49Zp8v7vxGr8vkYH5j8z6jqEcskd1Lpcn+6rCOSSPN1j0+Nx8mR8+65d/WHlkkl9WSWX976n/ABtms7QXHkev6r5D81fmJof5S6H5fsJdZkv9Ljk1m6j/ALu2t7f/AH7/ALPgmcRqMf7xz8b5+/5zO8pQeT/zN0bT47CLS45fLltJFFH+7/3Y/LK1fHnOOTFWntXk/vIopf8Ai3IKkKWvp/7t9WPFUV6f/GL1PHFVX1PTjxV9w/8APvzQ/wBKfn3f6hJ/vPoPlLUv3v8AxZcXFov/ABGOTHIzxv2Uu7TR5P3nqyyyf3nqxxSSf825j+Gh8mfn1BHcaBf/AKPsJYreKKSSW6/dxx+p9r9l8cavxI8wc/r2s/WJf9Ii1S5j/wCefqZlsUToGo2tu8VvqEXqx/3fq/77xZPZI/KX1yOK80+7tZbeX+6uo8h4TckPmP8ARVvpsuj291LqlxLF+9l/3XFJiqQ6bJ+4ijk/dSRf3uKsotZHj/3biqZyTp6H7zIKlf1p+Escfq+ndfu7r/fnpx/Fiqaev9Xsf99f8VYqkMD+p6smKoC7n/dy/wC6sVSPSk+sazF6kUsunxfvLqXLkPaL7ydqslpa6hoeqer9ai+s2v8AvuX/AJofDkSk0+q+arh/qclzLoOsWv8AvLa/3dvcx/tf7PK/FV35XalrN5+ZX6U1iWWW4sNGufS9T/df2Ivh/wCCzofZ/H4utdZ2h/dvtzyBdeY9Uuvrml2Et1bxS/6V/wA1RZ2Gs8Pw/wB46bTvvDyrrn5jXkkVvHF+7iiijtZbmWOO3ljj4cmlThz5/bzzXtDT/vP3b1GnyY/DZRrOleddY0eXS9UuvrUl/F9XupY47f04v95/3/8A1EZiY8mTFkb8nhvy6/Njyd5m8t6jLHqmjS2sn956scX7v9j41bO30/amTw/3bR/J+mfPF1fT2/qxyerFJ/v3N1j1H7v944mo0+PxP3bA/NWs+poWqW/+7LqL0/8AkZmt7U1n+D5GvHjeB+h6cn7z/kbnCOSqwSen/wAY8myTjn6if88sWSAkj/efu/7vFX63f8+8rFLT8svNmpnf/EXmiX0Zf+YOzt4P+Nch4jTkfcuuWPqSRXEcX/FcuWafUMMmN8UfmN+Xs9nfaprmj2sV1qksttbaNFcx+pH6ckn+7f8AjFxkzbdodufldH4jPsfs/Hl1Hh5PoeQPBdyadLcXlhpct5/vr0rizt7b0/7+K8lW4+CX7HpfB8Wc1j9sNQ9Lk9n9Ew3WEe3g9S80aLS5IpYvqsXqSXEdzHcRu3q/vfsfZzqPZ/tT+U/E8R0XbHZ+PQ/3eRS0ex0C4/0e40u19O6i9OX04/T/AHf+xzdajs/T/wCpup0+TIyO7/Lz8srfStU8wDRvquoaXayXNr6dzJHH6kcfJeS8/izS6js/G7LHkfJ98/8AuRi+sSxRW91L6l1den+79OT4lzn3IQ3njToJING1jT5Yvqd//o3pf3ckf+7eOVKgLHUfq/pW9n/pVvFL6n7z/fmKvUNKkubPUf8AQ4rWW8uovU9W2k/uvU5/CzL6fx8f2eeFfDetad9auIJY7y/iuvqv/Hr6vpyf3nH7P/GuY+TI5Wnx/vFLzNYvJpUv1eX0v+MWYmPI5eTG+brtNNk8ufV9Ql9K8tb/APvf+Xf1M2TrUmjtLG4jsI9Pll+ufWvTl+syR/WIvT/4qTFg+0vyOSSTzN5tuI/3sn+jRy+p+7zL1n93ja9O9k/NT935V1797/plra3Mnq/7r/u/8nKdP/eNmR+U19J6f1D97/x6/wDIvNl2g4enZv5cvkt9KivJJbq1uLC6/wB5Y/7uT1Phb/KzWuZjeteXPLGs3F1dR3EUX+F9Utba9l1SSKOSS5juJP8Aj1Zf7v8Au8w8mRvxvQPP/wCXmq6H9Rk8waXLqnl+WL67YX9tL6lvJHJHx4tLkMaWO/lJpUl5fXWoSf3csvpxf8Y4/hzE7QyOVo8b7c0BHt4DmpyO5xsivpPUTK214H+a+h/4gtLCzk1mXy5HFFLJFrMVt6npyf8ACrmXo3D1mPHlyf3j59sfynvtL0PWbe380XV1o+qSxyX91bR/vI44/wDipXbMvJqGv+S9N4n9+yPyraX3kv0re485X8ujxS/6LYfUfT/d/wDB5DJqPFd9o8f5b/KPUL7WdO1C1lj0uX61JdWvpy3Vz6f7z/kVmG4Hamox5f7t4jJqUkf+hyaXFFZ/7tik9TL3mvDf/9bxv/i3y/H6vp+V7D1P92/6Nmi8PI9Z+7dJ+Yf1f95Z6DaxSf7q/wBGt48s8NfExvvrzj5L1/VLuLWLy1l1S8+q20t1pdtL+8j/AHaf7q/kzK1GN0WPI80/RWq/W/q8ml3UUn++vq0mUtzMbTQLuzg/SGsWnpW8X91FJ/zdix8R4H5qvn1DzdpcdvFLL6UvqXV1/uv93+yuSxq+h/L/AJjvtPgi9Sb1fS/3Vh8Rr8N6Np3m79IRy2cl16X++vT/ALz/AGOWeI1+G9L0PzlfW/pSR3/1r0v3cvp/3mTx5F8N6DB5x+uR+pGfSuP9+x/3f+yXJ+Iw8NOYPOl9HH6ckX7v/fX95Hj4jV4afWPnT6vP9Yt7X6rJ/u30/wDdmWeInw00vvNX6UT1Le1l/wCjaP1MfEXw3n19rMlv6sknq/8AFXqRSZX4jFi915gkkk9S4lll/wCMkn/NOQcnHjVZ9V1ySCKSOwlijuv+Pr0/91/5OPiNn5d41+amjT6fr/lLXLj91Z+lJJqksn93F9X/ALr/AJOZFsxsUg1yfzA/+4+wv5dLi/upY4/Tjl/2X8mBXtvk5Ht4JfU/dSSy/wB16nqenlzXkeoRx/pDTpbf/kVi0PMUtZ7e6lt45fSk/u8gzeZaNw1jzjqknq+rbxf6FF/zz/5uyvw2zI9k0ryXfXnpenYS/wDGX08v8NoZbd6MnkuD6xeel9cuov8AQIstaXlV1JJI/wC8/e3H/VTKm5NNH8ueY7if1LO1llj/AOLP3eKs30rydPJfWv8Aexfvf3v++8s8Nr8Rk/mfyA8lja+n/uqX/deHw2LwPzbBBo+nX9vHYfVbiKKX+8/vMzuy8fi6jG06j+7eI6NrkHlt5by4i9WP0v3uehZNP4roseRNIPzY8uc/T9KWL/nnmJ/J7l+I9V/Lz81PKtxJax+rLF6V19Wl9SKT/j4zW9odl5G/Hkev+Y/Meh6Xa3UlxdfVf3vp/wB7/uyPNLp9PkyuX4j541/82PLNw/7zVPSuIv73N7j7LyNfiPhn84tY0rzRrMuoW/8Aur93azf8Y8yO0NH/AIP+8T4n7x8j/mTqP6Q1GwuP+XX0/S/4x5w7e85+OP8A31ljF0fP/jF/zzxVC33+6o48VeqfkfdJZ/mp5X9T+7v/AKzbS/8APS3m/wCac3PYf+OuNrP7t+r35XwfU/0z9Xl/dy+lJnU9put072ixu0t5Iri3iii9L/l29TNFkxuU908o+Y/rEEVv+9i+tfu/3fp/u5M0us07n48jI9Snn4TSelL+6/4tzFxtjxLzBd2sknqfuv8AfcsUkubXT42L4E/5yB0PQ9c1m1uLOWL6xFa+nLLHm6/J/mtP+8Y5Mj5a8v3aR3UtnJL6UlrL/wAm889/usjvsf73G+0vIlj6fnHS9Uj/AHtvfxepFL/xkjz1jUZPF07xGPH4WR9Qaa728/1z1br+9/uvV/5qzl8mN2D27yrqtjeQfU4/92/3X95J6X+T/Jml1mn8JyceRH6r/o9j+7i/dxf3v93HlGPG3PlnzxJpscl1cSSxen/xZm90+PIr4L8waz5H1ixi8n/nB+X0v+G/r9zc+TfO+nW36PuPTkk/3VeL/P8A5f2857tTxMWo8TG7vH4eXH+8eVar5O8geV4JY/K/nLVPNEd/L9ZtYtR9OOSOP/K9L4c1viZMrZ+Xx4nvv5SWOq6P5SsLyz9W6jurqWSWwk/u/wB58WWeI4GR7nqWuSXGlfvIoopPS9P/AHZ/uzOr7D7Y0+mx/vHTdoaPJlyfu3kF35H1jUL71NU/3DaX/wAfV/6Ulx6Uf83pRfHmR2h7UafK16PsfIqwfk7+W1/PF/yGm1sJJf8Alt0S4t/3n+ymzmsnbGP/AFN6HH2Hk/1Rnmh/ll+e/wCV+lapeflf5otfO+h3UsklhpenfvI5JJP5eX9x/s81Oo1Hiu50en/LY/DyPafI/wDys3zZo/8AyGD8pbWL1YpPqt1q0dvJcRxxycf7+L41/wBnl+j7Q1ul/u8idRp9PlZvpX/ONn5JeaNR+r3mg3Wjahdf3UttqVx6cUkcfL7LP9jNtj7c1GX+8ee1nZePF/dvrDyd+V3lzyHo+l+W9HurWw+ofu7CKOST1LmP9r1fVdmfIZMjh+G/IL/n5p5f+p/mN+X2uR/7z3Wg3Nl/yLuOX/GyZX4i+G/Mnh6knp2/95iwVfQ+rp6lxL/dYqk0ienJ/wAV4qqvwk/4yYq5JE/3Z/dxYq/Q/wD59peYtE0f87/Nugah+9u/M/lf/cXL2Eml3Hqyr/08Y+H4qv2o1m68oxpLeapLYRRy/wC7ZP3kn7v/AFsn+UyNH5zG+FP+cj/NUEmjXUeh3UsVn6Uv+len/uv/AIq/Zzb6fsf/ACmR1mo7U/1N+IXm3h+mNUkj/exy3XqRS/8AGTNZqMfhZHZafJ4uNLNOT6x+7j/vP99ZW5D0Ty5rN3pckUdxa/WtP/4+rCT+79PIMnsLz+Vbix+saPo0V1ef8sGTbXlF96/6YluLj919f/uv99/u/hylKdWj/Bk1RU7vJH6cf/GP0sVdpv7z0o/S9L/i3FUq1y7/ALq3yCuj9COD/k7iqGg0PUdcS6j0+L/eX+9upP3cceDGzeo+TrG+0vQ5Y/0N/uU8uS/6fa3MfqR3Mcn7UWXtaVX3mbVbO09Szk9LT5f721/3XbZDxUscuvP+s3FjLp95Fa3Vx6X+i38kf7yP/KXFU0/IiCS88z+Y7i4lllki0uOP1ZP+Xi4/6950vs3/AIw6jtT+7fon+Xlp+j/LEVnJ/d38snqyx5tu0P3uRxNP/dvffJ2svbyfU47q6i/5ZYv7z+7/ANV80Os07n48j6BS+nkgiuI7+X97F6n7yKTOf8NzXk3n+0/SmlSxyXVrLcRf3UVzHH/1RzZaPJ4TTkfGXmryrY3GlX9vrml2Etx6UkkV1bR+n/uvOs0+oaPDfmT5nnj/ANKt/V9KP1f91/8AGTOe7UyN+N588af7r9X/AJ6ZpWxTgSTJqiUf6u/p4skVPwjxV+qv/OEHm7TtM/K+LyneTf8AS51K99X/AHZHJPccsyMej/d+I4WTUfvPDfolHJHeQen/AJ/62axy3yr/AM5J+Y/+Vf6P5X1y3+qxfWvNFtH/AKT+7j/3nufVyntDJ4undt2Pp/3j59k8wT6hqNr5guNLtf8ABd/LbajLL9Zk9OS8jj/dL8X/ABbw/e5zPh4/D8P+N3P7x5V+Y3nFPNl3dahHFFFZ/X5baw+rSx3EckdnGkXL1V+18cmeh+xen8LHkeX9oP8AJvP7TVZLf/dsv/PPOzeda8x+Z/U0DVLOS6lit5YvTl9P/izMDtD91p8jk4/7x5nfP+nPL+lxxy+rJYRenFdSSSf3cfwr+6/yc4l3StoE+lXmgapZ3n73UIrW59K1kj/dxfu/heL/AC8njasilpWgeolrH+6lkl/eRS5gZMjn49O9Lk8n65Ho8tx6sv1e19S59L/dfqenmJ+bxuX+TZH5H02e8SKST97J/v3IajI5GnxvS9YtI/0dLHlePIzyY3zd/hZLi+tZLgfWv3tz+6l/eRxZsvEdN4T27yx5W0qztYpLeKK1kl/vfTi9P1cfEXwnoP5Q2s9n/iiSzurX/cpqknq/WY/3kf8ALF9vMjUZPFcfHjRX576rqtv+WXmOS4li9T6r6cXp+n+79STj9rLNP/eJyPzi1Wxk9f8Avf3kUUUmZ2syeK4+PGk0kE9vJ6f976X/AD0zBZPWvJf5t33lu1utH1C1+v6PdfvPqsf7uSOT+aLMfJp3Jx5Hsegf85VXXl/y5qnle80H/Eeny+rJoNhqMVvcW8Un+Vy/Yx8BfEemfkzPPrGmxahqHpfWL/1LmWK2/dx+pJJy+Ff2VzU6122j/u31fY2P7v8Aus1rskXqX7tP7rKmzG8G/MO+/Nvy/JdXGl+UrqXyvdRR+lqkcUl5b+nmZjxuXqMePw/7vjeD2PnzVdHguri8tf0XHL+6lij/AHfqSSfs5fj07z2s1GP/AFNOdcnguNGtfMHluw0uWSKL97L+8j/4LLWvH2p4X94lflnzHPqF1LZyWsWl6paxSfWov3clvcx/8VcP28GTT+Ev5jxUBo8H6c1nVLez0a/uo7WX05bq2j/5qyvJ+6cvHk0X+Uf/1/n3J/dxen/z1zVPUI/Q7WPUNc0bS4/S9S/v7a29L/jJJxxV+icfnu+0v0vL+oX9r/oEXp2H6Wi9SP0/5Vn/ALxMn+Ydbk06c2vmbX7z/ee1+tR/7907UpJI/wDkr6mQYeGmX1HStYf/AHMWt/L/AL99S5k9P1MWDFPPHkPTreOw8yaXbelJo37yX0/922/+7cmjxFs+m/XIPUt4opf99ZFLHpLGezn/ANIi9L0v7r1P+asDa9V8pQa5qnq/o+X6/wDVf731JI5PT/4LLsePxWnJk8J7TY6dfWb/AO5SL6hH/v2OXMvHp8jiZNRjUvMfnjQ/JdjdahqFhf3/ANVi9SW1to/UuPT/AJl5ceWZen7LyZXH/N42L6d/zkZ5c1SD6xpfkjVNUj/37JFHH/zOzPyez+TF/eZIsPzniqr/APOSf1OP93+XMVr/AMW3Or29nJlf8maf/lIZ4/zGX/JvOdZ/5yX8zf6VJp+l2H1OL+99PVv0h6fqfzelmXo+x9Fl/wCRC6jJqMX95jYun5y6xrH7uS1sLWOX/fUUnqf8TzPyezenxNGPtDI9Vk/OnTrdIrPzR5jurCT93J9Vj02SP1P9WV85PUajT/6m9Rj0eoVZP+chdDkSXy/5X0bVNe1DVP7r6zF6nqx/y+kqfYzW5NR4rkfl/wDVEBqvmK7jgsLyTXorC4tfSkl0u2jt/q8f7Sr6vo5X+Ycf8vjfQNp9R1y+v9Y0u6i/0/0rn6h6scckcnp/F8ObN1Sf2sd9byf7wS/8W5UrHPNWlPcWl/eaP/otx6Un7q5/d+nJ6fw/FkMi40BP5q1zS9OiuPL+l2F/ZxRR+rLHH/pHqenk/EV5pqX5t6xJJ6d5fy2sn++sh4jPw1Py5r/+JNVis5Lr6/qF1+7tfUkyzH+9V9K+X/y9kj9K41CL95l/huP4j0aDSoLdP73Fgp+m8c/qWfpepk1ZFqt8kmlSySRfvPS9SLIK+KPzi1W0+oy28ksX6UuvT9K1/wB2f3nxcc3XYePxdQ4ms/u3zTHz/SNhHbxRXUkX7z0rn/eeT04/2s7bL/dupxpDfaHd6h9a9PQdGi/vf9KsrmS3k/d/9Gmcv/KGTFkdt4aK8j6BPHPfyXml3VhZ2sX976n1iOWSP/fTejHm+0+s8XG0ZMb3ix1jTfPml3VnqEX+9Uv73916ckUkn2W5ZiZNP+WyM8eTxXxb5/g0Ozkv/q91f/XLWWSP6rJHH6cskf8Aletm2x5MjRkfN2sX0nryx+rnLduahy9O8h8z/wCkPa+n/wAWRernNOWxKSOPn+8/e/8AFUeWMWpHnj/d+l6WFkgZ5I/Uik/vZMqVln5e3Uen+f8Aybeer/dazbR/8jJPS/42zZ9j5P8ACMbRqP7t+seleYL7y3JLcWf731f73O+yafxXQ48nhJXd/mp54jupY49Blij/AN+/Vrj048xPy+mcz94q+Ufzm81SX0tv9a/d3X91LFF/uz9nHJ2fp8rP95ifYf8AirVfMGjxR3F/Fo2sXVrF6tr/ALsivP2+XH9iXOb/ACePFkc7xHyD580rz5HfS/WL/wBKT+89WS9jjjljj/a+KZc6TT5NN4bi5PEfN3mO6vuctvcXXqyfvY5f3nqR/wDBLlHaGT92zxvB7717PWYryS1li9X95FL6f95H/k/z55rrP7x6XT/3b71/KTWfrHlny5rEf72Sw/0aWX/mHk456N2Xk/NaLG8n2hj8LUPVfMf5t+X9Hnl/0WWWTLP5LXxGJaV+e89vqv1e3sIrW3v/APfksknpyfstjk7Lx5V/MZH0jH501LzhoEUdvdRaBqF1a+nLF/vu8j+1/sHzRZOz/wAtkc/HkfDP5m+VfNVvfXX6Y1m1tZP7z/Sbn+8j/mVV5Z0mn1GPw/3bS+ZE86edPLcg0+zv4tZ0OL+60HUYvrFvFH/xVyzz3tjs/wAXUeI7zR9oZMWNJrrWL7zJ5m0vyfp/ly10a41T/SdUlsovT/0f+XNbj07fk1j9MPIflWPT/LNhZyWvpSf76/4swtLKPOvkf6x5RsLjT7X/AHKelbW0X++/3knH97irDvJ35h+X7e11mz1T97rH5cy/VtU0uP8AvLn936sHpf6/82Blk0+TE9V8o+dIPPkdreeYLXQdL8p6pa+ndaDbW1vJbyRyf7qup7rk+LR/dMc8/wD5Lef/ACHBqnmz8l7q6i0v6/6cXlK2uZJPUt/g5eh6v8nx5iZNO7LT9oZP8o+abr89PzD1jXIvKf6Uli8yf7zS+XI4pP0h6n/GD7f/AAmUeFkdh+YxvqD8hNS8z26S+aPOFrLpdvF+70u61H/R/wB3J/ey/vfjyzTtWox+K9QuvzptNU/NHQfLdnqlrax2ssd7rOs3Mn7v6vb/AGYoP+MuX48n7xoyafwsb4A/5+FfmF5c86ebbDS9Pv4r+Py5a/VotUtpI5I5LyT9/OsX+RF6aZf4ni5HW+H4WN+ZMf7yT95L6UeZbgIr1JP7yP8A3n/5NYqhbqP1P9Ik/wCRWKoV0xVCxv8A7r/3ZirMvIfnzWfyz8+eV/PHl/8Ae6p5XuvrsVr6npx3Mfp+lLBL/ro2WY8nhZGvJj8XG+odf/5z1/N3WEl+r6D5d0wS/wC80kkVxqEkf/UPyzc/y5/tbqv5HH+UyPAfNv59/mp50gls9c16L6vdf3trZWMcfqf8F6j5RqO1NRlb8fY+nxZHks93JeJ6lxL6snq/3uaxzseNTsZ/qd1FJ6v7v/duLY9Jg066uIIri3l+tWcv976f95FkGSa2OhvcelcaXLLFef8AFf7v95i3J9devJPa6fcS/p7ULX/e+69P+7/4q5YqhbuC60O7+ryfureWL1LX/np+xiqrPdf3Ulv/AHeKoS0vvq/+7f8Anl/uzIKk927yXXqSfvfVypWb+UvLl15geKST/RdPi/vZf9+ZZjxq+h9N0rQ7Ox/QccXpRyxf3WZH90rDf0NP5Pnlk9WX6v8A8esskn/C5XlViT6l5VuLqWTWLCWw+tf3t1Zf3cn+tFirA/N3+C7eD1NLv5ZbiL+6i/37ir1r8ndDTS9Gl1D0vSuNUii9WX/jHnS+yf8AeZMjrO2Mf7vG+jIPzRsfL+lWtnqNr6v1X+6ljzpNRo/3jqceRNNO/O3yzHPa3H72L0pf8/28xMnZ7fjyPs3yV+YflzzBpV/b2eqf7wSxyS/vZI/SjvP7rOT1mjyYsjtseRi/nH8wtD0ueWOTWf3cv7u6ikk/u5MyNPo8mVfEfOfnHzx5fuNK1T07+1uvVikjtfT/AHkn7zNzo9Pk8RfEfmT51061s7r1I5f3d1L/ALrzW9uafwv3jDT5Hn3oJcf7z+r6f+/ZM55vVILF7f8AvP3vq/7txZOng/d/8V4qgpH9T0o4/wC7/wB+yZNi+x/ykefy3oflfWNLv/qt5LF6kv8AvuX1JP2s63s/T/4O6nV/3j9LPy98/wCo65a2H6L9KX6rF6eqaD6kcdxHJJ/u2Bmzlu0NH4WR2WjyY/Deqalo0+uQRR6ha2t/b+r6n1XUbaOTNc5j4p/NTyV5Z0O6ls9Q+oaXby/vPqH1L07P95/q5tdHo8eXH/dteTWZP9UfL+s6PHz+p6PdaN+i7X1fqtrbXMcf95/ky50PZ+PHpcf7twNZkyanJ+8YbfaVqunp9YuLX/R/7v61+7kj/wCST5svEaPDY5dQPqlpLZ28v7z0vV/5F5re1NR/g7fp8f7xjmm6jdaXfRW+oWstrH/dy2vpenJLHJ/vrlnFuzUpLWTS/Md/HZxf6HqlrL9V/u/7v+6y1pfQ/kvyPd3ms6XH6X916fq/83ZodRkd/jxvpHzxpUGh+S9Uk9L1f9Fk/df888xNPj/eOyyfusbA/wAndOTUNOik/wB2ZfqP7xhpv7tNPzG/3Dwf769XIY1zvG/LE+j6hd2sd5qlrYel6ltaxSenH6knqfa+LNt4bz2R7Todho94ktvb6zYfuv3csXqx/u5P+Dyfhr4r1n8ufIEFnHdWfl+W11mz+tSRy3Vt/vz/AHbj/etfiPMP+cq9Ou/K/wCWXp6hFLa2+qapY2Xqyf7s/ecuPH/Y5kY/3TB+fXn/AEa78t+ar/y/qEX+mWtrber6kfp+l9YjSdfs+p+zJk/E8VpYn6j3EEVv/uy1/wCTeFUL6fp/3npepiql6fqSRR/8W4q/SL8j7X1EsLOP976UUXq5zuo/vHo9O+1rXSvq8GYjlvOvON3HZwXVx6v+8sUsmQdl2fj8XI+VdN/Njz/oeo/o/R/OV/YaXLL6d1Yer6lv/wAipfUyzxHu+1NHjxabxPD9aK1+CO88uapeahFFL+9+s+rcx/u/UyeN8j7PyZMut/ePPtNeeOCWTS7WK1kll/0+1j/u5cuez/kfRZf8mpaboGh6XP8AXI7C/tbj/fttL/vzDkyZF/0P6JAXd0mjzxXkcWqen6vqfvJI/T9T/kTlniOt1Hs3p3//0Pns8Frb/u5PS9T/AIslzVPUJ95LntbPzj5XvI5Yv9Av7aSWL/npir7mfQ9D84Qf7kLqWL/iqP081+RipQflPBZ+rJofmfVLWSX+6/0n1I/+BfHxMiPDxJza2P5veX0i/Rfm211SP/lg1K2/dyZZj1jj5NGzfRvNusXn+4/zp5Sl0uSX93Lf2X+mWcnqf8On/AZkfmGjJo3ehpWjzxaXJder9V/upY/3n7uT7PLjljR4aFtfP/5T+v8Ao/VL+6/dS+nLL/d+nJ/qvg8Ry8ejeoeS9c/KvS7qW80fzRFF9ai9OWK5/d5l6fUY2vUdn5Mr2mCfRvMFj6ml38V/by/vIpY8z8eR1Oo0fhf3jA9c8uQahYy6XqEX7uL+6lj/ALyL/i2LM7T6xwMmnfL/AJ1/Ku11C68r6f8AurWSKLVv7v8A3nlk/wBGlibj/J/k5z3tRrMniY8j1Ps3k8LHkYb/AIcg0/TrrR5NLtfrFhdf8ol6X+j3t5ccLWLU1l9H4P8Adn7rOX8TJlek/MfvFLz/AOVdK8n6VFb2d1FLqGqaXJJqnpxen6slncW/73j/AM9M7D2Hyf4Q837SajJl0754n1/UtPT1NPuvqt5F/dXUeemdoY/Fx+G8Xo8nhZPEZb5O/NfzVcWn+5D82otG1j61JF+i7m2kkj/4y8s8r1Gn8PI9/p9Z4uN7LB5n8+ax6Ulx+d3ly10uX93LLHLcep/yK9Fcoch5d571Wx0tJdH0PXrrXreWX1ZdZk/vLmT7Urf8G2OPTuHkyPqD8svMz655K8uXknq3V5FF9WuvTj9T95b/ALrM51uR7bp099HB9YuLC/tbP/dssknpx/8AD5FoQt95g0q4gurPT7/1byWKSO1urmWSSP8A4VMVfN3lzzH+Zsd9LJo+sy2H1C6+pS2HpepHL6f7Uvq5X4jkPTP8a6Brkn6P86aX+i7z+7i1m2/u/wDm3FHhsR1zyrpul3cUml69FFJ6XqWv+6/+G+zlaU50P82/zN8jvFHJdfpSzi/3Vcyep/w2T/MZEeHjfRvkv/nKHyrrE8Wl+aP9wN5L+7+tSf7z+p/rZl49Q4+TTvoy61HTdH0q61i8v4otLtYvrMt//uv08sytDxHzj+f3lLR/Ll1cSX8Xpyxfuv8Anp9n7WY/iM/DfAFj5tn8+eePMfmC41SK/s7C1itrCKP+7ijuJOX/ADLzsPZfH/eZHB7USvXNcn0+eW80+X0rj+7i/wA2zqdX/dus07zl/wAyfNtm/px38Uvpf8VR/wDNGcXkxu2ejfl5+aPqXcv+JPS+r/3f1qOP95/ss3XZ/wC9xtGR6/B5q8uaXaepo8v1/wD3Za2scUkcfqfzS5ssmnyZf7xceR8tefNRguPrUf6G9K8/vJbqOST/AHZJ/LmR4fhY2jI+edfsXjsvrnpfu/V9POP7YcvRvLvM9r/ottJ+9/vfTl9POecvIw70I/X9OP8Aex/79y9ij/Q9T/i2OLFUgu7T6vJF6nq+nL/dZWqK067/AEffWGof8sF1Fc/9I8nq5maPJ4WTGxyf3b9bL7/eT6x/v395/wAjM9JxvOqes2l9qCWF5+ntU9OW1jk9K2+px/8AMnnnL6zJ4WR2+P8Au1K007R9P8waXeXnmO/+r2t1Fe3Vrc33qRyen/Msr+lmPo9Zk8RsyPZJLHXLzWItY0vVPqv95HdSyfvPUj/mzdeJj8Pw8jRjxsc/NT6jqH1CO8v4rW4tfU/e+nJJ+7/2OPZ/iN+R8oeZrSD15Y7O6+tW/wDy1el6fq/7HB2g140fpuv6Prnku68j+dPId15n0vyb6mo2Gvadc/U7yxt5JHllbPN+1MfhZHtOy/Dy6f8AeMj/AOcetY0rULHzboelyy/o/S9U9TS4r30/rH1e4j/3bx/4w51/svk/wfw3k+3Mf7x7dJYvJBfx29ho31y1l9T6/qMfqSR+p+yqr/zXm67U/u3A07ErryXfXDy3kmqRWtxLL6d19WsreP8A4L1fUl/4CTNLj7Q8Jy/Del+nqMl1peoaXfyxW9rFFHf/AN3H+7jzfeJj8No8NiX5tvp2oQaN+lPrX1yKKX1YraP1LiKOT+6+0+V6PG35Hx5rmmwXF3L9Xi/0f/dXq/3np/7HNb2pjZ42R/kfpVpJ+edhJcWv1qOXy5JJ6v8Avr/SOOcfqMfhOZjyP1RsfL/1d4reO19L/ll/u/TkzEb2Q6xBBZ+Ubr6x6UX1W1k9X/nn8TY5F0+Pxcj8JPNWuaxeeZotQ0eW6sNY8x6zLe2t1H/eencSfAn+omUdl4/3fiPUe0n7rw8b7b8q6Vr+lpoul3kv1rS7+6tvrUX93HH6kn71ssxvOP0A0781ND8vz2un3Gs2t/JF/o91pcckcnpf5Syrk/Ecd6paax+XOoSS+ZPSsP0ha2vqfpT0o/rEUf8ArYVfiR+an5y+Y/MF3fx29/6Wj3UsklrFH/vuSTNfp/3r0GTUeFjeQQedILeCK3k0w6peRRf73yf3n+yly/w3E/lB4ZrOqz6xfS6peX/1r0v3f/FcUf8ALEuZ+PH4TrdRqPFSGNEkyxxEV/xXJL/xZirp09S1l/33/urFUsk9T+79X0v9+5NUL/1UxVSk/vP91Yqq+pJ/xlxVCyI8kn7z91irv91+nirvTj/37+8xVk/l/Vb7T/8AeeX0v+ZuLJ6tpXm55Lv/AHIaXFLb/wC7fT/dyYtr1XTrry5HB/uH0v0vV/35iqS65a/piC69OL/SP9+5BLxWD17Oe6s7j+8i/wB1f8WZBXep8f7z916UWKs48seSr7zZJa3knq2Gj/7tuv8Afn+TFg8NX0RBa2mj6d9Ts4vSji/uosvQxHzBPPHaRapb+rLH/u30/wDdWQS8u1x9V1j0rj6/LdRxf7q9X+7/AOCyCsI1HUZ9PgljuJf3mKqeneUdV1Dzb5S0/ULX0rPzRYW2vaNLHF+7ubOT9qJv+EwZP7tnp8fi5H1za6/5YuILHS/K+jS6N+gYvq2qfWbn6xJJcf62dL7If3eRxPaTw/3al689xa3/AKcWl3Ufqx+rFqMfqf8AA/azoe0NR4WN0WjxsX1LRruT/TP0NaxR/vfVtdJuf73/AFImtM0uPtB2X5d9BeStRTyXpVhcXlh6t5qlrHbX8Vz+7ji/eerEvH4fjzbZNP8AmXEx/ukf+amm6VrFj/ii3uv0XJL6cd/FHH9Yj/efZlyjR5MmL9235Mb4y8wPHpcnp2+qfX7f+8/dxyR/8ncz8mRpeN+Y766uJIo45f8Aiz1c4/tDUeK7HGkCPBH6Uf8AybzUtyr6n/JLFUC/7z/dv/VPJqpRp6aRenL6vq/3uKvqDy5HfR6b5c0+3/3baxx+l/xkzuNHj/wd0eo/vH1L5O0PXNP/ANDt9etbXUJYpY7WWST+69TNZrP3uNy9P+6fWnl/y55tvLH1LfzFFpccXqelo1l6kccfqfW/2v8AJ9ZOC5xmTH4TvvzGNhH5t/lt5n8yWP1izuvrVxYSyfULWS59T1Y/UuG+L1f2/wC4TMvR6jJia8nh5X5u+ZtH1zR766t9QsJbWSKX0/3kf/NOdLj1GRh4enYHPd+n+7k/dZl5Mjr3ad5jutDu4rzT4ovU9L0/9+elHJmp7UyY8uNyMbNo/wBAaxpV1HHqn+9V1F9a0a59T6xH+74yyry+DObchLPLnlW+s/M8vleS1+ter6X1XVP92RW/qfFFgyZPCxs9Pj8V+kX5eeR47O0iuJIv9I9LNFkehxsS/PCdI9OutP8A91xWFzJL/wAi823Y+n8XJkyOB2xqPCx48bwz/nH7WZLe6+p3H93/AMWZgdoY3P0T6W/NfyPH5k8sS3FnF/plr+8il/4syjTrkxvi3Q/Jeh3Hk6/k1iX61qFhLc3N/YSSepbx+p8X7X7eb3G89keg+WfyWuvMnk7RriPzHf8ApyxRXP7u2/0f1I/gibl+7/YzZafT48uN1uTWZPE/u2b+XP8AnHD8xvL/APpGn+Y7qK4tbr6zYf6TJbx+p/xi5yfb/ayGTT4/9UZ49Rk/1N775g0fzPqljayeYPJthrN5pdr6cVrHLHcW/wDd/wDF6Zj+G5HiPi38yvyhk1zzHFrGqaf+htPil/52PVJPUt/Ss4/g+yvqf7HHw8i/mGB+YPyasbODXo/L/wBV+uf6Tc6Xa3tzJJefV7Ph/del8H+7P92ZRjyNiTeX/I/lLVP0pp8ml39/cWujW17daz+kre3jsZPjaVpYuEnwY+IrzO+8qx6XPa2ckV1+kIpfTiv4/wB5b3P8uFX6n/kD+V2q6HodrqmsWv1WS6i9T6rJ/eRZqMjvcb37X9YsdLgljkl/eellGRy8eN8l/mN5njuNNuo7eX/eqX0/+ReYHiPWezen8XUeI+Rr6f1J5ZMcb3eoUn1HUtQ+qx3l/LdW9r+7iill/dxf7HMvG81+Tx4v7vGntrqU9v6Uf97ljX4afpfRyQeptFmQ4/hpNqV9B/ef3vpZPxHFyY3/0fr3J5f0OT+80u1/6Ro8yGHiKaaVo1v/ALz6Naxf8Y7aPKkvxl/PrQ9f/KP80Nes44pbXy/rN1JqPlyX/dctvJ8XGL/jF9jNFqNP+8dxo8n7tiOlfmvfR+l9Yyj8u5/iPTdK/NW0uE9SSX95lHhpZHH+Ztj/ALr9LJK0/wCY99eWN1+h4rWW7iikltfV/eR+pH/Nh8RHhvHLvzV5n1z6reah+Uul6zHF/u36jHJ/zfmUzQmo6xH9UhkuPyRtbX/fUsdtJb/8RmyLfjfQX5H+atZj1mL/AJ0OLy5p+qepHf3X1n/dcf2VitecmZ2ncLtT+7fZnCO8j9T/AJFZmeI8++TP+cnbTzBo/ljyvrnlP6/+kNL8xxSRRadHJJJ6dxbzLKvwI3wZrO1P3rtOx/D8R8+2kl15s+q+YPMn+LdL1DS/7qwvbG8t/r31eTknrwej6X/AZrcej1H+Txu2yajHiefaxqPmDVNcutU1zS5dLt/0Nc6d9auL36xcSySfvV/dPNJ/wmdZ7L9l6jTajxHA7Y1mny6fJj8R5LdTpJHLH756LkeHYld6dBcSeo8Xq/76zTZNHjyuZjyZH0Z+QP5AwfmhY6zeW/mi10G80G/jjisNRtpLj1Y5I+Xw8biPOa7U0fhZP3butHrP3b6H1X/nFPzHqnnH6veeaNLv7e/9P6hLH/uP/efsRelL6n/E81uPTtn5x6r/AMqy1X8j/LOqap+i9esLfRovrOqRSx+p6v7Pwy/3WOT90148nipDpv5mz+YI/rEfleW/ki/updauY/Tj/wCeUUMn/E8wPzDnfyewjzj5x/PPzR+ntL8n3+g+UrfQdB1LzHqksdtJ6n6P0uP1Z4vXb6w/Nssx5MmVo1Gn8J83fld/zmdpuhpYf4k8m3UtnLF6d19Slt7iSKST/dv730/+J5leG0eI9fu/+cofyE8wRyxyS6ppdxL/ALqudNuP+JQeouQ8NfESrRvzm/Kv05dLvPPlhLpcsvqWH1n1I/Sk/l/ep+1h8PI2sstPMf5eXkH1jS/Nul3Ukv8AdWttexyZBXm+seZ/L9vqtrZ2+qRXV56v72KP/dWBm9e1L8/tc1T8uZfy/t4v3fq+pa6z/uz6v9r0MnkyeK4/hvkrzjp2uehLqH1+XzRJF6ksv+7Lj/kVhbXmHk78/tS8jx6zp9x5X+tfX5Y5JZZLmS3ki9OP7HHhnSdj9sfkcfh+G6jWaf8AMvQfJf5oyfmZ5q0byvHpcWl3Gsy/Vorq5ufUji/4TM7Ue0mPL/k2vR9lvtJ/+cRtf1CD65p/nLS5f3X7r1La4j/43zRZO1PF/wAm7P8Akt8W+eNfk/KjWdT8t+bLWXTNR0ub/Spf7yOWP/fsUuZej7UxuPqOz8j6C8leWPPeuQWvp+V7+w0+W1iuf0zqMf1ez+ryf8X/ALWdLj9qNFixtGPsvUeIj/PF3H5f0P8A5Vn5Tl/TP5gfmDL9Sl9T04/Vjjj5cV5fsKi5yeo7cya7UeJ/BB6H+T/y2n/pJD5j0CTyf/zjh5yuPNkUWl6hf6zHJFFJ/ef7j5Ei/wCA9XMTtTWfmtRj8Nr0+n8LT5PEfBWuajoeoabLHb38Usn/ABl/3Zlbg5Hn/qf3X7r93/eelk3HT6Cd/wDP/dWZGNimd1a2l5H6ckXqyS4qwi+sZ7P1beT/AHb6npS/79xV+qlpqUeoeR/Lmof3sd/pdlc/8jLdM9N0+TxXnMjwLzdPd3k/p/WpZY4v7qL1c0XbGNz9Pkee/vPU/wCTWcy577n/ACFsfM/njTdZkk8x3Wl+X9BtfT9WP05PUvPT5RRfvf2P5s2faHbmPF4f7tv7P7PyZWGya59cjlkvJfrUkv8AeyyZ2GLw3W5GER2Opa5qMuj+X9LutZvP7z6rbRepJ6eantDWY8X94z0+PJl/u3r/AOS35c6/HrmqSeYLC68uWd/FHpvq3tt6ckkkkn+6ueee9seHlyfu3sOx8eTFp8niJ1+ZXl7yJ+U//OX+s/l75PE1rdeZPJ1vquuxy+n6Ut69xcSqE4/Y/dRZuvZv93knB5PW/wB2o+Z76+0uS/k0u6+qyXUXpyy/u5P+JZ1+sx+LjcDT5HzL5j1XVbh5P0hql1df7siikkkkjzjMjuET5c8/+Y/L9jLZ6ffy2sfq/wB1m97P1H7v946/UM88v6rJ5w1zS9LkuvrVxql1+99ST/df2pfizZdodoY9Lp/Eb+z8f5nJ4bHPzU0ODyn5nudP0+KX9D3Uvp2H+7P3n+7YuWcpp+2PzWP959bsu0NH+VyPUPyM8q6b5X/P7S/L+sazYS+ZNZ8uW17YWHqf3lvHJc8lX1f2/wB5mlyajHqv7tcmjyaX+8fqBd+XLuO19OSKK6s/99Sf3kX/ABiyDU+X/wDnILzBd+S/yr82/WPVupPMcX6B0v1P3cn+mf3vH/Vi55r+0P7t6P2X0/i63H/Qfl1o+m6b5o/NS1j0uK6i0fQbW2j/AOLPU9P963+zfnmw0+P8tov66+0Go8XWvtS70CD6rF6evS/uv3fpSep/18zXuleJ65o2q6Xqv+4fVP3kX7yX976keFtVn84+eJNG1TR/rX1X9M2stlLLH+7k9O4+1iryDVfI37u19TUPqvpS/vf92SSfu/s4o8RhM+hvzuvq8Xq+lljW8jvrRLOfVLOT91J6sVzF6n7z93cfazLxuMw+CP8A33L+8iy5iioJJ45P3cv/ADMxVFSc5P7z97J/vrFUl/4r/wB2Rf8AMvIKhnj+D93k1UecceLJV5pw9P8A3XiqGf8A3b/yaxYukT4IvTxVV9OSRIpJMVR9jB6nq/78xVk9jdvH/wBUsWT0rR770/Skt/ViynIr0e1dJIPT9L0v+MmTcli+seQ9Z8yXcX+F9GutU1j/AHba2Uckkksf+xyvIvh+KyTR/wDnHr8w9GSw8wfmh5Sv/LHl+WX/AEW2kkt5JJZP+Xn0JpPSTIY8mNfy2R6+89pp8cVvbxelHF+7iij/AN95lNbDdSu/T9X97+7l/wB1YqwK681Xelxyx2cUV1HL/e2tz/d5BLyrVfM0nqXXp2H6Lj/5ZfV9TK/DV5pqN895PL6kv7v/AH7Jl7S+5vy21XXLn8ufy08t6hLa3Wn6XL9Z8uf6NH6ltHcSTfCs/Dn9mTLNRp/8H8Rlo9R/hvhpNHH+j77zHJJF9VuPr8nq5vvZvH+7cT2g/wAYefar5n1jT/V/Rd/9V9X95L/dyfvP9lm27Udbpkhg/M3zdb+l+9iuo4v9+Rxx+p+1/ur085rJjdi+h/KXn/StY0qK31z0rX/ir/dfqR/y51Gjyfu3Fyf3jI/M3m7TpNK/R9v6t1Zy+l6vpyen6Ucf8v2ss/Ls/EfNHmOexkf1LP61FH/u36z6fqf8LxyvUZGt5Dqsn+lxx/79ilkizlO0HP06Szp8fqR/7qzWNzpP3ceKqfoPcSenHF/yLyapnBpUkc9hbyf3ksv73/dmQV9k+WLGCTVdGjt/3v1X0vSl/wCK487rH/i7oP8AKPbrSeD/AI+P7z/jLJHmDkxuwe++QNVtbyeKP/fv7uX05Y/+Zuc9rNH4Tk6fI9Pu45+Esf1qW1ji/wB+fvP+IPmC5j5q/NHQ768f65b38Uv/ADExR/8ANGbnR5HHyY3yP+ZOjWtvod1eSWEUWoWvp/vY/wB3mz/yTF4h+Xj6bHqstxqn1X6v6sfqxXPp+n6f2mzmtZkbseN6fDBo9xb2H1iK1tY4pZbi6iuZPTjube4kRoF+JP2fTzXN+N6t+TugWusfmHLqFn6X6Pi9KOK1j/u7aST963pf5H+VmNrMbl6N+icdqml2P/GKLMDI7bG+QfP86a5qOsx/7rliktov+I51nYen8LT/ANd5PtjUf4S8X/KiB/Xik/uriKXOT1n949RpH3fp0/1jSvTk/wB9Zi43LyPiP8w9G0qz8x6p5buNGil0+/tbnVrqWKP+89ORJeLfHHtzzoNHk8XG6LWY/CyP0T0bylpX+EvLmj3lrFLb2ul21t6X+6/3cf8ALl+N1aJgn07T0+p28t1FH/dxRfvJPT/1eOFVK1tXuE/0fWbq69L+9l/3Z/ssVeX/AJ6J9T/La/kki+tXH1qxji+sSxx+r/pCNxyxl4b5v8ueR9A/MTydo3mjVNGl0uS1uvrOvaNp2m3EkkdxH/e/Z+36sfD/ACMxG9gH5m2OjaHrEul+dPLnmOw0/Wbq2j8r6pZW0dvcat9iVeMsv7qLj/vt8mr3H8lvyZg0u+uvOnmD6/dSXUvqaB5c1aWOT9Gx/s+qsXwNNmtyajxXZafTvqDWPMclvafV7fMDJkc/HjeDa5+kdYnl9S69KPMRzHz9+ZOpWOnwRQR3UUUdr+7ll9T0/wB5Jj/lHtvZ/T+FjfPkd9aXDy+ndRSyf8Vy+pl7usidWlpPJ/uqWX/jHHmRjdZkyY05g0rVZP3kml3X/IqT+7yfhuJ+Yxunf6unpyfupP8Aiz93lnhpYvdvHI/7u6iyhryY3//S+zfoR/7sy9iqx2iSf3cWKvM/zb/J3y/+cHlX/DfmD/Rfqt1Hc6Xqnp+pJbSftf8ABpleo0/isseTwnxl5q/59z6HJa+p5H/Mu/0vVIv72LWraO8s5ZP+eHoun/D5g5Oz3L/lB8yeYP8AnCr/AJyT8vvL+j/Llh5tt/8AdV1oupR+pJ/sbz6rlGTR5G/HrMbz6+/5x+/5yM0eC6vNQ/KvzHa29rFJJdSx/V7j044/iZv3E0mV/lMjkePjeNv5n1jS/wC8lltZP91f89MqZ+IpQXV9cWkVxb+aJbD0pfT+qyep+6/1ZcubMeRVu9Rkkg9P/Ed/del/exW37z/gWwY8fitmTJ4T0b8lvNsHlvX5dQ1CW/iuJf3drqkn95HH/wAW52Gj7H/dvJ6ztTJlyP0Y0rzxfXDxfU9Ll1TR7q1/47OnenJ6cn+VBml1Gn8LI5eP97jZvB+ktUg/d391a/8AFslt6cn/ABDMdseffmN5LjvLGXVLi1/TN5a/7qlzL0eo8LI4+TG+APOvmNI4/qcnlLS/Til/depLJJ/d51un8P8A1RxMmPI8gu/OMnOX6voOjWvq/wC7fqXqf8ncy8eTH/qi/l8mJi+q65d6hPFJeRRfuv7r6tFHb/8ACxYsX1p/zh3dx6hffmDZ+r/vLa6bcxen/ef3lzFmh7c/u8bk6d9m+Zo9RvLT6x+9luLWL0vV/wB+ZzWRzH03+YV7rF5/ziZr155g/e6xf+Uovr8v+/PU4f8AGmZGs/u2vT/3j83fKvCOD0/+vec+9Rjeffm3+aM/5Z+X/OVxp9h9f1Dzv5X1byfay+p6f1H9Meiv1r/L9JY8ytH/AKm4HaD8zbGD4PTji/dxfu82brkw9BOHp+lL6eTa1Wx0rUtUuotP0+GWW4upfTi/d4+KzfUsH5c6P5D8pfWNU/3KeYLr0pLqW2k/3mj/AN9LmJkyeK348aWQeeJ4/St7PyRLf2f/AC8ySXH/ABpkEsrsdc0a8f1JNBltbyX/AHVbep6f/DZYqzXNVtbP0pI7C19OL/ffqfWP+GytXhfnj9HaxHLJefvZP91XUf7u4j/1uWTxuPkec+TtRu/K/nXyvqkf72Sw1Sxk9X+7/dyScWzLYY/3WR/SJ5Yukk8uWElv/eS2uYTuHkF9+Wv5a6h5gi8yeZNB0vzH5oil9S1utRj+sR23/GKKX9vKvE8JuZvrEFjJpt1HJ5o+q3EsXp2ssnpyfVv9VccjLHkfHkdr5E/I+6v/ADp5o16687+eLqW5kiv72OOOOL6x/vj/AGGV48jkZP8AbHwL+dn5/a5+ajy6Xby+l5blliuYrX/jH9nMvT6f/KOo1ms8X93jfPMiJ/19zOdao/sYtStHO8fpf77yxrT601J/91xZZjVN3tI9Qg/ef3mXq9bT86dZ8v8Ak7QfK8flf61HoNhHZfpT6z/een8K/CsOb7H7QeFj/u3V/wAnvNL7829cvJP3dhYRer/u395Jmp1HbmTK5ePR+E9V8o2mseZNO0aT6r9a1DWf3drFbRf3snqOuazJrHZafTvubzBo0f5QfkXLo+j6z9a82el6ms3VtL+8+sXknH/knyzntZqPFyPYaPT/AJXGlf5NeR9K86aB+X2oa5LFYax5X16SS/8AqX7v6zHZ8/3V5+w/7D5l/wAoajF/lGv+T8f954bEvzN8x+WY/OPm28j8peaNL1DVLqX1fNGk3Mkcdz6f7qL0oP7rh+7zBx+Jlcj93ifWP/OG35F6x571nRfzi8z3Ws3/AJB0sSXXk211q4Q/Xb+KT0o5/qyf7rtzH8HPNrpNOcX1vPdqdoeL+7xvz6/5y18+yaJ/zn75+82ag3rWvknXdJ0+R44/jGnwaPbeqvw/8xMubPs/UeFqON0WT95jQnmr/nI/yjrl9Lb+X7C/uv8Ai25j+rxy/wDBfFnUaj2g0/h/u3A0+jyPoLyB+VflL83PI91cWfmO6sPOktr6lr6fpyW9tJ+zyi+0+chrO2MmXJ/dvSY+x8fhvzd89wfmF5X81az5H82XV/a+YLC6+rS2FlHJ/pPqSfuJbVYvjdJ/914/nPFcHJo/CyP0x/5xe/I/zV+XegS+ePzQ0uLRvMGsWvp6Dpkn7zULa3uI05S33/Fn/FeaztDUO97Px/u2G6b5R1z8wL7zHod5+9t5fNum6to1/J+7kj/eJPPE/wDzwj4Zg6fJ4TstRp/Fx/vHyN/zlfqU95+e9/8AU7/95oNhptlay20vpyRXEfrNziZfsP8AvEzbdn5P3bz3bH+MP0O/5x2/5yM89+T/ACro2l+dPr/nzyvFFHHFfyS/WNUso4/+LZf96U/1/jyfiFxfDeff85dfnvofnzXNG0vy/wDWv8L+V7WS9lupLaSP1NQuPs8eX8n2M1uox5MuR6v2f1GPQ6fJk/jeVfkDff4L8uXXnzXPLmqap/jLWfq2l39lF9Y9O3t/5v8Ah8zu0Mn+Teb8TxcmTI/TOO10PULGW4uLD9Fx+l/vVe+nb/8AEsxGt8w6xoGlSajqklvf6X9XlupJLWKSL1JPq8cnFW+3gbUr/wAM2kafWJJdL+r/APFdtJJJ/wATxV5f5gsfJ31uW4kl+ta59Qji/dy/u7GOSTl+x+2+KvDtVvrWz9X6n6trJ/ur/fkv+xy5xnmcflW+86ecYo7eWLRvr8Ufq3Un936kfOX4Yovi/ZzKxsMjwPTp0uLWKSOLe69KSL1P+LI+WXtacwTyf888VRUckcf7uT0ov92Yqks/qW88v7r93L+8yCqfqeo//FcWTVR4ep/xViydzj/37iqFk+36n++stYqyR/WPSjjilluJf7qKPKlZj/g3WI7X9IXFr9Vj/wB1Rf7syj8xjcv8vkSbSoH/AHskn+/f92ZZkcZM4LWf1/Tt7WW6/wB++nirPbHStWs44vrlhdWsf+6pZIpMg3eG+kfyr/LLX/zAk+sSS/obyva/vL/zHcxf6P6f8sH+/HyvJqPCc7T6PxX3r+VGm6Bpf1/T/wAv7D/cHo0vp695oufTkuNSuI/91cs1nieK7r8vjxY3qvmbUY9U0e6t9YtYrXT7qL/eX+8kkw5HH8N+WvnX1/Lev3+j28X+4uX1ZNL9T956Uf8AK2ZWn1Hiut1mn8LI8f1XWPU/3b+8/wB9f77zMcF5Vquq+pP/AHv91irHZJLq4/3b+7yapVJHH/uzLMbS+yfy2up5PInleS3l9K4itf3X/FUlvJmyx4/Fxuu/MeFqPERXmr8xvIHl+6v9P86eUr+XVNUtfUi1TQb70/Sk+zFLLBLmJj1Go0P927rJk0Wu/eZHn3l+f8nfNFja/pDzvrPlfXPVtor+1vdNjuLP05P72WL0n55fk7cyf5TG16fsvT5f8o9GvvyB0ryn508rx+fPMcp/KPzbF6el/mr5cjjkt/rn+6LWf1/US3eX/LzEydqfu3I/kv8AeeG9Rvv+cW9KvJ4o/wAr/wA1dL8xyRfvItG1r/cfcSf894uSf8Jjo/aTH/lF1Hs/kYZ5u/J382/I+gaprnmDylLa+X9Gi9TVNUjube4jij/37+6m58c6zH7QafK6XJ2XqMT5k1HVY7h5fTl/dy5iajtDHlaMePI851+T1Lq1k/31F/xkzTazJ4rnadRnk/upJP7vMNuQ13J8H7z/AJG4q948q+QJ/wDDlhrkkX/HU/eermDk1DsMen/dsS1Wxks9Vljki9L+7j9WP93J/scvxuLqHv1pfT6X6V5b/wB5F/dZ6F4f7t5pUn/M3VbO79PUNLl9P0v3ssnqR5Rk8Nu/ePQfJX5xWsd3dW8lr6X7r1Iv7uSP93lGo0/iORjyPrn/AB/pV5p1rqn1/wBK3urCO9+qx/77k+1/wGc1+UyeI7PxHi3mP8ydDk9Wz/SkXp/7qlkl/wCasz8ejyL4j59/MnXNK1TR5bOO6ilkl/vfT/33mdjxteTI8C8q6PH69/8AXIvrWl2v7yWKSWO39X93/v8Ab7H+wznu0MfhZGzHkemwR2OhwXXqap9f1TS/TksPqXqen+wy+lOz/sJ/PHmtb32h/wA40+R5LPSotUuIv9Iuv9JupZP3knqSfFmBkyO20+P929z8/wCqvbwRaXp8Xq6hf/u7W1j/AN25Rjx+Lk8NvyZPCx+I+c5/J3mrnLJJo116n/PP1P3fxZ32n8PFj8N891HiZcniPFvKX+4vzjqlnJ/d/WvUi/4xyfHnGduY/C1L2nY+Txcb7i0NEksYpP8Aklmkdy8Q8/8AliDVPPHlyOS6+q/X/UtpZfS9T1fU/wB1Zt+z8n7t1PaGN9rwT/oe0/0y19WP1ZfVljkj/d+pJ8P2uObd0ilPBo+qR+p+9i/3Z/d+p/ya9TFVKRI7O7/uoopP+ekfq/8ABYq8b/Oy6j/Qcsd5L9Vs7W6i9W19L95L/o8zZV4jdjfnH+aP5h33l/Uf+dD80RXWl38vqX8tlJ/d6hHH/LB+6ThF8GONm9t/5xw/K7VfMFjpfnj8wJZdUjtZYrnylpd7+8/u4/SW8l5ft+n/AHeYOo1Dl6PTvuad4NPgMea3I7J5prmsJH62YmRy8b1//nHr8nf+VgXX+OPOlr6vlO1l9PS9Lk/u72SP9qX/AIrXNl2fo/F/eZHW9oazwv3eN9wwflz+Xlu/qW/k3QYpP+2bb/8ANGdD4eN0v5zJ/qiaR+WfL9v/ALz6NpcX/GO2t4/+NMs8No8TIj49NsI/7vS7X/nnFHgXxHehY/3clrFF/wA848V8RLJ9D0K4/wB6NLsLr/jJbRyf8aYr4mRAf4L8jyQS28nlLRpbeWX1JYpLK39OST/gMg2fmMj/AP/T+2iQQf8AGXL2Kr6kEf8AurFVPnH/AL6xVUTn/wAYsVVfQ/356suKoXUoIP0dfxyRfu5bWX1fU/4x5XkV/Pt/hyCTVbqSO19X0vVj9L/iv9nNNjdj4iZx6Ho15HLH9Vii/wB2el/xjyxLE9V8sRxvLwi9KP8A4ry/R5P3jVqP7t59HqSWc8UccvpSf7qz015R7n+W3m3zHZ30X6P9W1k/3b/yzyZgazT4/DcrT5H035On8/8AmD0o7i6utBuLr95dXVzeyXH7v6xc+r6EX7D/AFa4/d/5cecZqNP4T0PiY3o0f5cz/o36vcarFLcel9Wlv7mOS4klt/0X+jmVmZ/+euY7P8w8W/Mb/nH7y/rEl/eafrMWjSXUsv8AoEkUf1f95w/uv5PjXM/T6hh+YfHnmD8nY9Lu5Y7zXoov+Mf7z/iOdDo/D/ybRqNRkyvPvNX5cz6Pp0uqWeqfX/S/vf3f+68y8mRw3p//ADhbqLyfmh5o0uS69L6/oPqel/v36ncQ/wDVbOf1mo8XG5T9MdceS38uapcer+8ii/5Ofs5pMippo/nifzh/zip+avlfUPV/S/kjS5Yv3v8AeSWf97F/wHHhlmoyeLp/Ebsf94+LvLc/wRR5o3pMb5a/5yluv3Gjaf6v97der/yLjzO0eN1vaGR8oWv7ySX/AIqzZOAj4H/eRW//ADz9KP8A35kEvVfKv1Hy/JFJHF6uof7ti/3ZmJkyN2N9VaHod15o0aK4vP8ARY/91WuYGTJ4Ttsen8V435xsdc8p331izlurC3i/upY/3ceTx5GjUY/CSv8ATkmuWPp6pf8A1+T/AH7H/o9x/wAFFmXjyOCxuTVX0+P/AHviuo/99SSZawea6rqs9w8sdvYelJ/vqP8Au8GNqYRfc5P3npS2t5a/78y/Gwfod5Y/5yr1XUPKVhp/1r6r6Vr6d1L/ALs9SOPMHUY8niO50+oxuuvz/eO1l+r3Uvqf799TK/CyN/5h5Brn5xazqiS/WNUuvTl/uvTl9PLPy7R+cec+cfPCap5Vure41S6v9UlljtrX1Jf3cUf2pcvx6dr1Go/dvCeB/wB+5nOtc/8Au3FrUP7v1cWpH6Vp13qF39Xt/wB7JLF/df3eWMvDfRnlz/nGXzdqEEV5qF/+hv3Xqel6ckkkn+qv/NeUfmMbZ+TZRpX/ADj9dagl1Jp+sy3UdrFJH/den6kkf+Vj+cZ/k0fqP5H65pdrFJJdfWreWWKyupf99ySSekv/AA2OPtBr/k9595j/AOcYvzGkgv8AWPKegxeY7Ow/3vsLK5j+sfyyt9Vl9Nvg/ayv8xjbPyWR9r/84oaBBoflyw1DWNB9LXNLsIra1luf91R3nP8Afqn+V/d5g6jWY8v927rR6PJi/vHud8/kezvrqPzhFFf6XqkUsd1YSenJH6eazG73Jk/dpX5j/PD8ufI/ly68v+R/qsUcsUsdrFHH/dySZkZHEyfuv7x+bvk7zHPo/nvybqnmD8wbrVNP0bXtNvb+19SOSOX6vqCSy23H4v3edDo9Pj8R5PUazJ/qj+r2xjtYrS2j0+OO3s1ij+qxRx8Ejj/yci4T+S//AJzMf6x/zld/zkVJ6nXztLH/AMi7S0TIsnzTHGmTV9cf845/m9deT9csI5JfSki/5KR5g6zTu20eofqrBrv5PeZNQ0H809Y8u6Xf+a/LtrJHo+senHJcRxv/AL6zE8TwnZfl0l1n87ILi79T9Delp9r/AHUsknqSf7LMTJqGzHp3mmq/nT+WWjx6pqml6XFpeuXXq3Mvpy+n6knp8f8AiOWeG3+I/G/Utfk8yebr/wA0ap6ssms38l7df78/efs/8Dm9x4/CxvIZMni5H6s/lPpr/wCEdBkksIrq3li/3q9X0/8AY5j5Gx6jH+VflzzJJ/zsHk26v9Pl/vf3dvcR/wDE8pZsj1ny5+WX5V+XDqEl/qnk3T4ovTtbW29SP1f+Kli/nyrIr5UtfNMnmC+l1C4i1mLy3FL6kVrJLcXFxcx/5Urf8y8i5fhom71iC49Kz8vxXVhJa3UtzLL/ALr9OP8AmyeND0fWbufVNK9TT5Yoo5f3kvp5R4jkeG+WdVur7S7uXT5LC6sNLuvSk1SL0/3n+tyyfiOJkxrLqDTeH+4ewluv3X72/kzIcRR8j6Vr8nmbVP0Pa/Wtci0HUvqEX+/bj6nLxy7G15Hw/pUaR2tr9X/e2/1WOOLMtgmcf/FeQVNOEn95JF+7/wB2/wDFWPiMkqunjk/d/wC+v7rFUN9Uk/u8mrvqn+/P+MmKt/Vfj/4sxYu9D95/v2PFX0/+S3kCC30b/EGoRf6Zqn+8Hqf7qt/s/wDDZqtZqP8AJu97P0f7vxEf+YXpxxzWdv8AvbiWX04ov+LJPs5j6fG2axAeTvyI1XWPrN5qF/F5c0OK6/0WW5/3suY/+Kosz8modbj0/ivVZLHyz5Hg+p+X7CKK4/3bql7F6lxJ/wA0ZR4mTK5fh48SVaVdyapPF9Y0uW6t/wDftl/eSx/5P+/MUvaoLqfS9HtdH1TzHdXXl+L95o2lx/u7f0/99ZR/euV4nhO/xj5n8vz2tx5buv0X5ftYvTi0u2/eW/p5Fn+YetWvmax8yWn1zT7+/wBZki/dyxf3ckdxJ+zlORy3zV+e/wBV/Q91cXH+i3kUUkcvqS/8Ll+j/vHB7Q/u3w5Hqs+oQf3v7yL+9/35m6ecU44JLif+9/d5BVWdPTj9OP8Ae5NuY5P+7/d5NpfWn5SP6nkTSo/99XVzH/08Pm30n926fV/3jxv86YI5PN3+jy/71aXF6vqf3f7uSbMTV/3jl6P+7eUpY/u/Ukl/4xen/d5gOa+pvyF/P7Uvyv8AV8p+ZIovNH5b6p+7v9BvY/rEcX+qj/sZiajG7fR6zwv3eR9u6d+UH5UfmQ9h50/Lv8wv8JafdSxXN1o0fpyRxW8n97Eytmqd94jLPPf6K0PyJ5t8px+aP09HrOjXOnX8Ukn7uX1I+P2GwafJ4WRr1H73G/Gn15I39OT91J/zMzoXjlNLqOT1fUtfV/5esmqFjnT0/wDSP3X+7IsVSuR5JP3fq/u8VfqB/wA49T6N5k8o6Xo+sWH6Z0+6i/uo/wC8i9P+XNNk/dZHf6f+7Qv57/kDp35f+l+YHk/1dU8p6zfxW2vaXJL6lxY3FxJ6UE8TP+xz+1m27PyfvHA7Q0/7t4bqvpxx+nJ/xjz0V5Bq7jvpJ5f9ykvpy/u/SuYo5P8AiPHOX1GT947bHjQuh+X549Ztf3VrLbxfvLq6i/0eT04/2eLTNlmj1Hi5FyY/3b3Py/5qtLOf/D9xYRfU/wC7tf3Xqfu5PtLmfk0/+Ua8eR5f580DSrO+9OO/lijuv3kX7v1MnjyM/DeD6rPJb+rbxy+rH/uqX+7/AHf+yyGTUMGR+UrX/cN9cuL+1+r39/8AVpYpf3kkfp/7t9Jvgzk9Zk/eOfp2UaMlp5o1nRvK9nLdX8ms3X1a6ljj+rx+nHz5S8vtNwTMBy8eN+r3kS0tPLfkr65IfSj9L1Is1viO58N5LdP/AIg1GXVP8W2ugxxSyR2v7z05P3n7TZuex9P4X7zw3Rdsaz/JoB31y3sb+3j/ADBilt7CKX916npySW8cf+v+3nS4/wDhbzWT/hj5k1z/AHF+ZtG1iP8AdfWv3d1/zzzS+0Gn/d+I772f1D7b8h3ceoabayR1zjPDesY7+Y2hp/ib8vtY/ure11mKS6uv99Rx/Fmy7Px+Lk8N1namT929aTz/AKP6np6hdfVZP+WqL95HL/lZ1OTs/I8nj7Qxqn+J/LNx+7k1nS7qP/iyKP1P+FzH/J5HI/N40WnmrQ7P/SLO6+tSf7qtbKOT/jZ8n/J+Rr/lDG+Gf+cx/wAzdYvLTyl5f0ewurW4v/rNzLdR/vLiKOPh/vr7OQ1Gn/LY2/T6jxXz7+Vf5c+fPzc81WGl+cLW6i8t+XJfruqfWbL6n6n8q/3MfPnmm1GTwnZ6fT+K/Vi1sbXR7GK3t4vSjtYvTiij/wB1xx5hO5YTrmqwR+rJJL/df3WYWTI5GN4jqOuJqF9FZ/8ALVL6cUX+7JP2scen8VcmTwn67/kDPBcflR5SjjuotUjsLX6t9aj/ALv93nUaf+7eT1H949aeD/irL2lSeB8VVY5MVVf3cmKqX1OD/fWKu+qR/wC68Vf/1Pt99Ugj/wB25exd6dp/uuKWXFVT03/3Xa5Wqr/pHtiqn6b/AO7JcsVJvMCSfoPWfTl/efULn0v+Rb5XkV+HH1F455bj/j4zTuao3c8kn+9FhLFJ/v2TJtqAm+x6cn73/i3HGjI+fr6x9PVfU/3X6v73/kZnqmn/ALt5LI+ldOn9KC1s9PuvqHpen/yLzWZHMxvRvL/mC6jeLT7jVJfT/wB+xx3H95/yOzB1Gnb8eR9D6HImoQep6t1LeWv7z/df/G+c9qMfhOdjUrqCCNJZJIpf3X7z+9/5pxxoeI+dNK0O8jiuPqtr/wAnP+FzZ6PJkV88ebtGguNG1S3t7r/j1l/dZtcf71j4bxb/AJxo+t+W/wA8NLk/vbe60vUrb93/ALCX/mTmt1Gn8JX6sXeqwa5Y/o/1fSjli/uv+LM02Rkx38odRjk8wfmD5DuP7zzb5S1fToYpP92enbvLF/xHB/k8jc+afKX7xP8Aiv0s0z0mN8g/85QyP/iPQbP/AHXFFcyel/wGZ+jdT2g+boHkjSL05cznERUc7+v+7/dSf76xVkdjrE8l9FHHF6UfqxRyy/79zEyY2zG/RP8AL27/ANwcVvJ/vqLNLqP7x6TTpzrljYapBLHeRRS/76ypyPDeBaz+V1pJPL9Xi9L1f99/u8ux6hxMmjYvaflQ8msRR6hFLf2cv+7Y4/Tkj/1sv/MOP+Ueg335UeXPL8d1qEkUXqWsXqWuQ/MZGzJo8b4e81SepqN/JH+9zc6d57I6xvp7fyX9Tt/3UcWvfWbqX/jJbuq5lLjyfu0v+vX0nqx/X5cW1DP6kn95/wAlJcsQpIif8jcLWp+nJX08qV0ifvPTkxa1GT0/+ecX97LlqX6Mf84of84+6bHaRfmZ58iiuryWL6x5S0G5/wB1R/8ALVL7t/uvMDUahvx4332+m2Mlrf2enxelJ6Xp3Wqf8V+nylzEbnjWs6BJp72FnHF9Q0e1ii/0CL+8ubiP97dS/D+wjfu8W5FQeXI9UvrqS49WWz17S7aO60v/AHZ+8+L/AIP93g8NCKj9TQ0l/vb+SKKWS1v/AEv3lzHH8MsEv+XFhyLjeN+dPOs/lPVdL1C3l/3F38UltdS+r/dfWP3sX/D5rPy/7x22PUfu3hnmDz5dap6tnpdhdeY7yX/dVtH6mZ+PRuJqO0PCec3XlXzbHpt/rnnD6h5c0OL1fr9h/vZqFzH/AL6g4/YOZzpcmoyZWGvJ9Xvv+db/AC5ltbj6r/oEV7/o/wC7+P8Aety/nzIx5PCcR/Vj+WOuT+aPy68h+YJP3Ums6Dp17L/xkkt05ZdnFZGEH8rv/OW8H1f/AJyh/wCcg45P91ed73/kpHDL/wAbZSzyPn7/AIyZNXQTz2c8Vxb/ALqSKX91ir0XTvzb8x6XB+7ll/5G5Tk0+PK5/wCcyKuo/nF5u1CP0/r/AKUeV/k8a/yhkYHqWualqif6Zdfu5f73L8eNx8mTxWOu8npyyf3uTaH7PfkW+o6foEUdnFFf2csX+laXc/3fp5iOQ+rvL+q6HcTxfV4pdB1SX93LYXP93L/xi/ZyKvz8/PDzjd+cPzNv9P1y6li8p+Ur+XTtLtf7v6zJH/ez/wDBZh5MjnY8bMtD1+fVLG10vyn5N+qx+l6f1+5lkkjlzFdlj071r8vfyP1W8g1TWNY9KK8v4vTiijizKx5GGTT+Ewjzp+RH5haektxod1L9Xtf3sUX/ABZlGTI3/l/FfL/nTUvM1n/uH84WEUVx/wAesskf1eT1P+Mv7WONxNRjyYkm8neYJ5I9Q0eSX/Q/S9Swlk/ef7HMt1uR7x/zjZoCax+dujWf97HLa3McsX/GS3mX/jbMvHjcTI/Ka1tXsIba0k/eyWMX1eX/AHX+8j+HMpi+vvyk/I+08yeXLDzRqn72O/8A3kVrH/d+nmq1msyYncaPs/Hlx+I+jP8AlU/lz/D8ul6Xpdr9Yli9OX/np/NxzU+Jk8R3P5fH4b87PNvljUfJ/mfWfLeoRelcaXL6cXqf7tt/91S/8DnQ6fJ4uN5TUY/CyMS9T/i3Mppd6j/8jcVbkk/efvJf3mLFk/lHy4/mjX7DT/3v1f1fUv7r/fUf7WU6jJ4WNy9Hp/FyPs3y/dWOoaxqmn6X+60PybFHbRf8WXkkfL/hEzS5Mb0mNS0Pyq+uaz+kJJYrX97/AL1Sf7q/ysXByPZNR/RWh2n1fT7WXWbyX/j6k/u/U/2WONcjxbzPo+o3npahcWstrH/u31P3f/A5fjaMiceXNSnk0OWOztfrVva/vJYrn+8j/wCMUv8AzXlSUw/SUGqXcVx9W9W3+q+nLaySf3UmW+GyY5qum6rpc/qWf73T7r/dv7z97hVIf8W33le+ivI5ZYvS/eXX7z0/Vj/mbB4fitnieExfz5d335iXUseqXUVrH9V+sWHp/u48sx/umvUfvXzbBavJP/xi9SP/AJF5nuqTTTkkjupfUl/ef7qybSrXX/Ff95/eYtyQPGn/AD0xaXsHlzzVd+U/I9rZx2v+5C6luZIpZP7uOOT7LZfj1nhNOTT+LkeVak99qF9LeahdS3V5dfvPVyjxG/w1W000ep+8h/d4tvhtT2skf/GP/dWQVNdD8wa5oby/ovVJbX1f72KOTK8mNnj1GTEj7vz55xj9WO4v5ZfV/exf8WY/l8TZ+cyMCe7e4eWST+8ll9TL3CU/25fUl9L0v7r/AIskyaqXoSfvZPSxVDSJ+7xYvr3/AJxo89yeU7qw+uXUUtn9aktvS/3ZH6n2WzF1mP8Ayjtuz8n+TffV358tLPzH/hfzx6UvlPzlay/ou/k/dxyR/wDGskWYGPJ4WTxHe5Mfi43xv+cXlKfyXqX1eO6i1TS5fU+oazbf3cvqf79/kfPRtH2pj1OP+k8DrOz8mmyPmSe7vo5PUt7q6tf+MUnp5qNQzxpz5c83azp+pWskl/8AWo/99XP+7P8AZZRp8nhZG57xY+avLlx6txHL9VuP92xen6kn+xlzpnG/dpD5j1y11Cf1JLWWW3i/dxS+p6cn95/ssq/umfiPPrXyxrnmjVf0X5f0a/1m8upf3VhZRyXEn/C5g6zJjbMeN7TY/wDOKn/OQP6D9OPyR9V9KX6zFFc3NnHcSf5H99nLajUY/Ec/Ho8j6W/5x2/IvzNZ/Wtc/MDy5/he4sPrNlYWtz6f1j07iTldXUrL/P8AYizW6h22nx+E9Q/PTzxBpeh/ovS/+Pr/AHG2H/Fkn+TleP8Ae5G/Jk8LH4j5ztIHktbX1JYpZPSi/ex/3ed/ov7t861H94jvqk8eZDjPmXWZ/MF55mluNQtfSj9KX0ov91xRx/ZzktZqPFyPVaPH4T7X/I/zH9c061jklzl8mPwsj1GPJ+7fRnnTQH8yeTr+PS5fS1i1i+s6XL/xZHmXo9Rk02TxMbj6jT48uPw8j5VsfJXnG48qy+aNQv7Ww8t2sUf+iySRySep+1/e51GPtzUPKajsfTvEdc866l5bsb/XLe1tdZ0+wuvq0v1b07iSL93y4y/aVcz8fbn+qOBk7Dx/5PIk2lfnnPeRxSfob6h9atfrMXqf3ckf/FXpZPH25j/1No/kPJ/qjKPI/nz80fzQ862uh/lfLYfof0ov8UazqNj6kemx/wCt8P8AsVzVdsazHl/eY3c9l9n5MWP94/Q7QPLGleU9Kis4/wDSrj+8v7r936kkn7UrZzWR6nHjYl5q8zJbxy+nLmJkb8eN8+z3eq+aNSi0/T4vVkl7ZFvyZPCVZPJeueX9V8x/pCLRotPltbaSw1m5ufU1D07P97eNY2vD7b/6+bTHjdFqNR4r9Wf+cZeEn5X2txb3UV1Z3V1c3Fhfx/u/rNvJ/dS/8Dmy07rcj6By9pdiqn6af5nFXemn+/cVbxZNfBixf//V+4XFP9+5Ni7/AIxyyy4q71HxV3CeT+7xVv03yxUBrMf+4rVPU/u/qtz6v/IvK8ivxWuLXrb3Hq2Ekv8AdS5psbmoGdLq3/d3kUV1H/uqXJqlc6RyR/u7WK19X+9lxV4Lqv7vWLqOT+7ilz0nsv8AxbG81n/vHqCa7ZR2lrcfX4ovSi/e/wCbYfDbPEUrrzroccf7zVIpZP8AjJ/zTj+WbPEZv5R/OXR7eOKT61FLcWH97F+8k9SPMDWdn+K349Q9zu/Oum3EEV5Z3UV1Hf2v1jS/Sj9P1beT/jbNNj0bneI+VfNv5sPG91+j7WWWP1f7qT93m5x6No8R4Zrn5m6lqkEtvHF6Uf8AxXmf+X8Jr8RS/I/VfU/Oz8vrf+6jur+W2ll/4yWcy5rdZk8XH4bZjfqBqulX3l//AEi3i9X1f3kXpx+pnLtzwzTtf1XyX+bflzzprkXpaXFqkckv+/Pq9x+6lX/gcGPJ4TcgPJfoc5Y/+Pf+7il/4rzXO9x/3b4k/wCcqXk/x3pccf8AeRWEkn/IyTMrTut1n94+Y0nf/r1mW4ic6VH9c1Wws/V9KO/uoo/V/wCMkmV5Genx+LketWnlVP8AHGg2ccXpW9/L6npR/wC6o8xPE8XG7bUaPwsj7DtfMGjeW/SjuJZYriL/AH3F6kcea3w3O8RmVj+YXkvUJIo/rVr9Y/55+plfhuRj1GNHz3flyN/Ujlj9OX+9lyjw3MQv+LvKtu8Ucd/a+p/xZj+XcfJkxpN5m1Gx1zTb+O3urW69WKSP93+8/wCNMv8ADcfJkfnjaeUv0xB5tuLyWW1ksIrn9FyxRR+nJeW/OX0p2/k4R5uvzGN0WPR+L4jA9Nvv9w1/p8kUv726trmKWP8A4rjm+1/wWZzg43c/7r/P+8y1mqyfu0i/4twNjv7uT95iqn6fpv8AvIv+ev8AvvK2tR9PLWCc+WdNg1TX9G0+4/u7q/jjl/4x/tZXkyM8b9RND88f6dYeX9Pi/upY5LqKP+7jt7f/AJubOeyO2xvZU81PeWlrbyer+h/V9WX/AHX9Zk/37lf5hn+XSHzjrn1yD6xHF6tx/dxRR/8AFf2csx6hh+TTny/BquoWl1qFv/d6NLF6v/FscnP4P+Gyz8wv5dC+btRkt0i1T/j3uv72X/iz0/VWXK/zDf8Al3zx+ZMcHmjR/q9v6X+5SKWS1l/3XFcfy/8ABfHjjx/vGjUPJbHRvOselenrn5l+XPJHluwi9OW606L/AEz0/wDJlunze+G6bxUq06PyPqF9ayeR7DXvzG84RS+po3m3WvrH6LtpJP8AdrTt6cX/ACLyGRpYl5tsdZs9cuo/On5jWthcelF9ai0793H6n++ov28cav6HP+cItYsNX/5xe/KuTSr+61S00ywk05L+99T1JPqdw8X7XyzN1H941Y389f8AzmvYvp//ADlz/wA5C28n95L5sjuf+kjTLGdf+TmYrN8x/H7ZNVuLJv0/TxVSTFWpOfP/AIr/AN1Yqhv+eeKv2G/5xs8wfpD8p/JGsSf8dCwi+pX91H/eSR2/+ivy/wBjwyjIyxs8/wCcgfPd1oflyK38t3UUvqxfXb+/i/vI7f8AZ9L/AF8xcrlad8C/l7a6r+ZHniK41C69XTrWX/Sv99xR5h5P3Ts9H+9yP1A8j6NpWhwxRxxRfuv925hu6yPZLHX47P1Y4/8AdWZPiOH4ard+cfUT6vJFLF6v+7cryahOPTvjz/nIzy/pXmDy5f3lxFF9YtYv3Uv+7Mx2/UY/Fxvy+8uazd6frkUnrf6Pay+nLF/xtm+8N5h+nf8AzhVafpT/AJyI0uT0vUS1sLm5/d/779PMrA4eR+R/5j6aNH/Mf80NHf8A6VfnHzHZf9I+r3cWWMX3L/zjhdWuqeRNLs5JZZY4opbaWKOWT/dcnpZou0P7x6bsv+7fUOlQR26Sxx2vpW8X+f2c17s3xZ/zmJ5Ygs7vyb5ws/3X6U+s6Tdy/wC/PT/fwf8AMzNp2W6XtjH/AJR8RT+n/wA882zoFP8AdyZNVL4PfFXt35UarrGn2mqR6PoP1+81X/RrXWbn93Z23+tyzB1Dv+y9R4WPJj8N7np1ppun2v8Ahvy/dfWo7X/Sde1m5kj/ANJvJJOTZr2zJ+6Z5ps76fB6knpRSZFqRUOpSSTxR+r+8/31/uz/AIHHGwVfMeqweYEuo4/+OXYf71f8WyZfjXIwjTrqfy/ff7j7qWL97Lbap6X7z/gl/lxyMU0S70qS+iuI/ViuP7yL04v3eFkxzXPPD6W8tvb3UV/b/wC7YvT9PFfEefeYPMdjrljFcfVfS/dfVrq1/wB2ZPGwyZHjes65qWoTxaf/AHVnpfqW1rL/ALsljkzLx43EyZHQInCKPA0NT2npzxfvf73/AHblqoW7dOGTaUn/AHkj/wDGX/fmQV77qXk5NQjsI45orWO1tY/Vlk/3ZlTm+Glb/l7faOktxeelLHL+89WP/gch4i+GgI4LWz9X/irJqxyeCO8nijxa0rutHnjeWSOL95lniFh4alquj3cmjw3Hper9VxxqwL0545P+LP8AizLGlFSXd3cR/vJf3kv97Liqn6j/AOYyaqX/ABjxVPtO1h9Hn0a8j/3oil9SX/jH/LkMmNtx5PCfVVr/AM5E+XNc07/C/niwlu9H/wCPW/tv3dxbZrcmjyO+x9qY/wDKMyn8zfkRqHlWXR7zzlrP6L9WO5isI/q/1z6xH/vqdkx0f5jTZPExt+o/L6rH+8eQeYNf/J3VNKl0fyP5N1T9Mel+680arqUkf7z/AIwL8D5svzGo/wAo6XUY9F4f7thFr5V1yR4vT+oWsd1FLc2st7e29vHLHH/rPl/5h1ORS0p7uR/Tj/dSS/7t/vMs/lTJ/k1x6d6hoej3ckkslvF9fuIovVupbn95HFH+1LmBk1GRz8eNUk1KfS/Vks7+W1k/3bdW/qW//DRZXkbXpnlX/nIz8yfLfpW95rMvmPR4v3f1XUf9Iki/4xT/AG8oyY27HrHsl9/zk1BqiWtxp/8AuGj/AOPr1JfUuJPUzEyY8jsseoxvmn8zfzwtPMmoxW9vdSxWejRS/VfS9OT1bj/WzL0+n/dut1mo8V+oH5Qfkl+QPmD8q/y+1zUPK/mjWdQ1nQbK9utejvdQs/rMlxH8X7q1uY4lzbafJkxY3S5MePxGW65/zj9/zjRo+laprGoaD5y0uzsLWW5upf0/rEf7uP8A6O8v/MZGjw8b8sNV1G+vPrUenyxS2fqy/ULWT95cRR/7qX1f2uCZqcjnY2Zfkfqrx6rLZ3H95FL/AHUua7Wu67PyP0T8uXfqWvp+rmHjc/I+WvzG/KvzH5g8x6ppf6Zurry3LL9dsNGtr2Szkj+sf3vpfsZttPk/dup1mP8AePEf+VF+e/I+h69Z+W/KWl+aLPXpYo5Ytak+ryWUf+T8HCX+TLPDcRhuh/kz5/8AMHnj9B6h5SsLCP6rFHF5jtpZPqem+nz5+l6Xp/HleTJ4TZp9P4r9LPI/krQPy/0CLQ/L9r6Uf95f38n7yS5k/wB+ytmDkyeK7bHj8JAeZ9YTT4JfUl9L0sxm/HjfOd0+o+aNS+r2f93/AMZf7qPI+GuTJ4SaeS/y2vtD/MOw82R+Y5f0PdWtzZRaXe+n+7k+D4lVOPwfDmdj/u3U5MnivaL78k9G1zz/AOXPzE1TWZdUuNGtZY/0X6n+hySSf3X+pwzIaX6AfktaWOn+R7DT9PtfqtvYSyW3pRf3eZ2ncPI9a4Ze1qcn7v8AhiqlzxVUxYqeKt4sn//W7naf85Z/mFeXcXqazayx3X91FbRxx/3ePiOR4TPJPz386SR/WLPVJbq3l/33/uqT/Vx8Rx/DTT/oZrUdDtIpLyL61J6X731Iv92f5OWfmV8NK/8Aoa/zBI/+4uGKW3i/3qtY4/3npyZX+YXw0+sf+cnbq8SKS3l+tSS/8ev93lniL4aaX3/OQusXFjdaPJ6UWoX9rLHYf8WepHleTIvhvmR9HvpE+pyWscskv+7ZJI8wfDchh19pXmbT/wC8iiit/wDdsv8Auv08WbHNStfTtf3l1FL6v+7f7uPFXgPmaD6vrF1H6vq/3Umd92Hk8XTvPazH+8YbdwWt59ZjvNUi0uOKL1IrqT/iPxPmyyZP3bDGxL6po0aSx2evS39x/wAV20kkf/JJM0v8oOd4CaeX0+r6rYWfq3X1jVJfT9KWxkt4/T/yOWZGn1niteTG99g84p5XjtbOT1f0fFL6dr/xV6n73/jbL/y/ir4nhIXzjPo+oadLrlnYRS3Ev7z95H/xqr/5WUN75t1y7S4/3nsLW19L/fcfp5fkYIb8vNSn0f8AMnyHqlvLFFcWuvWP/JST0v8AjbNDqG/G/Wh/MfnWRJfqcVrdXEv+/fUk9P8A4Tjmmcx8d/m3B54k1iLUNcl9WP8A31/dx/7HIK9M8lwPHJFH/uzMB3uN8W/85Zp6f5m2v73/AKU0X/JSR8ysbrdZ/ePm5I/99y5kOIioJEt3iuI/96Iv3kX/ABkjxRjyPsj8srG18yazoPnT+6t7qKWOWL/fdxHH6WanUfuv3b0uPJ4v7xnn5heQLW8n/SEcV1f2/wDu2wj/ALvMTHkbMmneIWP5c3cbxfou1v7WS1l9SW6uf92/5OZf5hxPy76Iuvyv1H/lXml65+lJf0hdXX1aW1j/AN1R5iZHO8N4FB+XMcesRR6hFqn1yKWSSX0/+PnMj8w4OTR/vH0j5c8lv5f8v3Woahfy39x6Un1WKT/deY/iOd+XfG/nWefyv5R/R9xL6Woecpfrtra/77t/U+KVsz9Pj8V1uoyeFjeEWM8n1W6j/wB1yyxf8k82rpUT+x9OWtip+x+8/e0yptVfUT0/3n/IrFVnp/78/vP91YtSi/8Au3LVT7ylP9T1/S7j/dlrL6kX/IvMfUf3a432b+Ts8GoX2sfvf9Mli9T1f+MfxZptQ7bTvqq19CSfRvrEXqxxWFtH6X/GPMB22PGmmq2P1iCW4t4v9+ZXkbHqPke0kt9Gv4/S/wCOpFFJL/zzj45fjcfI8t1m0nuNH1Ty3qn+9EUsUlh/xbHb/wDNmQbXyjrmpJo93qvl/wD49/rX91J/uuT/ACcz9O6jUMW0ry/o1nrMV5pf/OMl/f6p6v8AoF/qMunx2/qSf7v/AHs0mbl0DJPON95j9C10/wDODzloP5c+X/7z/C/liWT65L/xV9a/6pR5DJ4f+Tbni0kGh/pKWTyH+V91Lb/u44r/AFb/AEf93/v3/Sv3vxZPG1ZH6x/84k/85J2P5Z/kva6B58tYv0hYape/6Lp37z6tbySfuos2OTF4sMZcV+U3/OZfnHy/+Yf/ADkZ+YPnjy3YS2Gn+Yv0bcSQyf3kkken20DSt/yLzXeH4Te+ZEf95/xlybJ0nD/df7rFXep/vv0sVciYqhH7f8lctVS+CR/+MWKv1B/5xF1z1Pyy/R/1X1Y7C/l/u/8AdXqfzLmHqGWNnn5m2KahpvmnUPS/0eKK2/df8ZJOOYORztO8v/5xv0OD6jqmqerF9Tur+S2iupP3f7u3zH1H712ejxvq+0/Nv8udH/0e41m19SL936vqf7syjw3OZRJ5/wDLknpXlvdRen/v3K/EcjHjQv8AyvT8tv8Ajn3ms2v1j1f7r1f3mWeG4+RiXnj9D+bNHuv0ffxX9vfxf3UeUeH4TkeI/LXy/wCWILj8yrrQ7j1Yo7C6l+tenF+8/wBH+LNzk1H7t57Hp/F1Hhv0n/5wm8x+Tvy7/NTzHqnnTzHYeXLPRtB+pWt1ey+nH9YuLhPg/wCAjzL0/wC8dZqP3T8wP+ckH8vz/wDOQv523Hlq7i1Dy5qHnHUtS0e+sv8Aee4jvONy0iP/AMZZmy9qR35V+YNR0/y5r0en6p9QksJfrNr6f/GPlx/5J5rdZj8V3HZ+T929zsfzN8//AF61t/0z6sd1a/vYvS/2OYvhuyx6jI8g/NDzN5j1zyjo0euap9ft/wBKf6Layf7r/dvl+jx/vHA7Qyfu3z56fqR5snSKUiR4q3B+7f1P3UvpfvPS/wB15NXpaeY4JLWKTXNZlv5JYv8Ajg2X+j28cf8AlNmLkxu0x6hlHlHz3Yyala6X9Q9Kz/eSRfvPT9P/AILK8mn/AHbX+YehSef7KN/q+nxSxXEsvp/77kzE/Ltn5hNI9ckt7GW49WKK4uopP7v/AIs/lypuTjy/fPefou3/ALqP1Zb2/wD+LY7eP/mrLfEQgPLN9qul6zqklx6X1i/llk+tSfu/92Y5GWNmd1rKR2sv1i1ilkl/dy/Vrn0/+FyvxGzw3z55r1Gx5y/3vqf7qtZPTzIxuJkecWmpT6hOP9+er/uvL8jS3Pa/V5IpJP8AdsX+68vxtWRHQcOH7uX93hYIuRP3f7zJqkN9+8f93L/zyxVAWr/V7u1uJP7u1l9T/kpir3j8pNKvvzM842FnJL6Vna/6TLF/v2OP7Wa3UfunO0ePxcj9DtY/KTyxrGgS2dn6VhcRRfupY81mPJ4TusmnxvijzN+TXmrR766/0WK/t/3npXVv+7/4XNnj1mN1mTs/I8+0P8ufMGoar9Tj0uX1Jf8APlln5jG0Y9HkfQV9+TN1o/ly6uPSiv8AULX956Xpf3mYGPtD9452Ts/wsbwKC+03ULuW3ktYovSl9O6ikj/vP3n7WbLxHVZGUQeRPLGoRxfWNHi/3X6stt+7/nX/AHVj4jQkMf5e+Vbi1ikjtZf9+fu7mT+7/wBl/rcMn4jSk2pfl7oEf7yOKX04v+LP73HxFee6joGm2fq/V4v91f79y3xFeczyepP6n/IrJqpOknqf8WS4qpen/e/7txVEwf3n/PL91irL9GtbWN/9+3Ev+6o48x8jc9R01Hs4PTktfqskv+6vSjyGNmzGPWf0foF/Z3Fr9Vk1T044rqP93+7jk+y2TbHml3dp/wAe8v8AxZ6uLWrQT/WJP3cvpXEv/IuTIKg7v05LS6jk/u5f73ItrCZ7F7Of0/8AdeWtT94P+cJvzG/MbXP+cdvJFn5fsNG1TT/KX1ny5ay3NzJHcenp8n7rl+5b9jMjTtGo/vHun5xecfPel/k1+aGsebNG0GLS7DyvqVzf2sklxJ+7jt3b9lMy9Pj/AHjS/A7R/wA1/LH6Ktf0xdX9hrEUX+lRRxfu/U/abkuYPhtj0LyVr9rZ+cdL1DS7/wCv6fqn++5P3n8+Yeox/u3YaPJ+8fpj5Z1yx1SCL6v6sUkX+6pIvTkzUO+d5q0bXNY+q3Gh2st1cRepH6vqen+7kzJ0+Rx9Rj8VS0byB50ksYv8Sebf7r959VsvUk/vP2Wlly/8w4n5Nlr6cmlwRfU/9K9L/dv+7MxMmTxXLx4/CY5qvnFPLaRSXFqbq3l/4+o/91f62Fs8N8l+f/zNutcvpY9Li9W3il9OWXJ48fitGTWeEyPyP5t1W3T/AEfS7qWOKKKSX07b93L/AMjcv8N1mTJ4r3DRvOmq6xP/AMoldS2f93FL+79T95/rZNoe4aPfXclrLZ+rfxW8X/LTHHH6X/IrjmSwfWv5WWMmn+UrX1JfV+vyyXP7zLsbj5Ho/wDxj/5FZeqhzxYqb8P99Yq38GLJ2KqXx/76xV//10ntEkjl1DT4v3n++v8AfeY7kIW11/VdL/vIpZf7391/d/3mKpzY6z+kJ/TuIovUi/efVf3kf/BYqhbuC6s5JZLP91Hdf3UuKoT9FX0n+mRxS/WP+WqOT95/yKyKsp8sQSSarF+kIpfUl/eRep+7/u4+XLJKyK+tdSvHlk/wvFL6X+7Y7n05P+BbIqxmfUvNWnyenHpd1Lb/AO+o7mO4ytm8+1i71XULr/jjXUUf/LL6XqYq8k84QXdvqsX1y1+q+raxelnbez+T/B3S9of3jzn9KwaffCS4/wB5/Sl/35m21H924mNIrvz/AKVZzmSP61LJ6vq/3f8AzVnJ5HcKNp+ZqWd1FJZ2EsUn+6pfV9P/AHZ/z0x0+TwsjLI9Pg8z+WNQg+sXF1FFHL+8itbmP95FJ/xvnS+I4iB1XzVBJBLZ6fL9akl/3qv5I/8AmrHw18R5Vrus6lcf6PeXUssf+6v+Lcr1DFIdDu0t/OPle4ki/wBHtde02SWX/iuO8hZs1Lbjf0J30CW8Etvoctr6f+6rX6tHmlch+cP/ADknBqNvqVrcXl19f9KX6zdf7rj9OOT4spcjGgND8z/3XpxfvP3WYmR6DG8M/wCcqNAutQsfK/ni3sJfqdh6ulazL/vr1P3sErf7L4Mnjdb2hjfFjv8AB/xXmW6tMLC1utQk9PT7CW6k/wB1enFjjV7x+VGsa5o/mOPR7y69Kzliuf8AcX6n+7PT/dfZ/wBXKNZj/duw0eo/eeG+r9K88QcPT1CLNA9LjyKt15ntLi6tbi89LRtL9X/StUk/3VhxtniPbtc8x+VZPJ1rZ2es2vqer6lrLJJ6kf7zHIzxvPdN8zWNvB/uUsPSuIv91f3n/A5Btedfmb+ZT6foGs3Fv+6jsLWST/jLJ+zmXp8brO0NR4WN+dmueY9S80arLrGsS/WryX93/vuOOOP/AHVF/kZucby2TJ4qrp1i8mjapqnpelHYSxfvf9+epJ6WWJU+ccccuTZohJP7r91+8/3bi2ukf/ir/jFiqlz/AHn++sVbk4c/7r95lrUj9Df/AHMWv7r+9l9P/kZmPqP7tcb6q/JKR7O+1m4k/delJ9W9WTNNqHbaN9S/8rR8l6P6UeqX8UtxF/e+pF+7/wBXMPw3P8dmWm/m35c1i1/0eW1l/wB9enkMjfjyKt1/zkDoHle19O8l9K3i/wB1RxepJk8bXk8NJo/z08uebJIo7fS5YriX93FL+7j/AOSWWZMbDHkfN35h+WLu8/MO1t45fSj1mKO5lupP7u2jjk+JmyzR5HE1mNJr7VPJdtqMlvqv/OTWs6ncRy+nc2Gi/V/Ttt/s/wCh20jZusfN0WRM/LiQW8l1qH5T/lVdeY7yX/er80PPEklvJL/q/WuV0/8AwGP/AAxpeYeZpJ/Xurjzx+bVrYerL6n1DRfTt/V/5PPk8ast8larYx+R5Y/L/qy6HFqlzH+lNR9T656kkfqtL+/+J4v5c2WPJ+7cV8yfmjdSSebZpPS9L1bWL0vT/wCK8wcjkMISSP8AvMDJ3M/76xVr1P7r91kFd/xji9XFVN/+KsmqGk4f3kf95ixffv8Azh3d+poevWf++rr1IpY/91ZTkZPr/VbG+1i1utLs4v8ASL+1k/e/3n7yP4ov+HzD1f8Adu07P/vGG2v5c3Vn+V3+H9H/AHWsRS3Ml1/xZJJJyl+zmp8R3XhvjfX/ACPqtvfRR3F/dRXHqyfpSL6tJ6kv8vpZl49Rj8Nx8mnfUvkD8stY1D8oNe1zVL+WK8iuvq2l/wDFkeYOT/VHP0/+pvnOf8sr6PWbX65dX8VxFdepf+nHJJHc28n2fS4P8GZePUOJk0eR9c/lJ+V2uaXBLqGsXUstn/x6xSZiZMniuX4fhJDa/lr9T/M2680aPFFLZy3Xp69FJ/uqP00/e5PxFx4/3niPkbz/AHUlvqN/cRxfu7+/vpIov+emb7T5Hk9Z/ePmPX+f6Ylk/dfvf3n/ABrl7jIGx1m+s0uo45fSt7r/AHqixZY8nhPUNN/MKS39K8ki9X1f3draxSfvMxPy7nY9YxzzH5jn1S1sNLk9L07WX1P+SfHLMePwmGo1HisMk4f76y9wlP8Aef8AI3/duLFTj9SP93/uzJq07+p/ur93iyTTQOcepepH/uqKTIZFe3eVZNK1z6hH6UsWrxRfvYvT/vfT/azA1H7p2Gn/AHr0tPLkkf7yT/k1/wARzB8R2X5dObGxnt5LWOO19KOX+6izHyZGzHjeg6d5SvtQ/wBM/vfV/vfUiyjJrHIx6dlsfkf6na3UlxYRSyZR+Ybvy74U/NFJ9L8x3VncWv1X/fWdBo8ni43n9Z+6YHaXbxwS28dr+8ll/vcy3ETP1PrCfu5fVuP7uX/mnLWDvUnj/wB1fvIsVdPfPJ/d4qgHeOP+8/df8W5NpTDyr6GoarLbyWEV/wCrYXPpWsn936kcf97lGTI5Onx/vH0P/wA4qWOo2euazrn91b2sX6O/56ZgdoZHbdl433XH5x8nSerZ/wCOLC11C1/d3Vr9Zjj/AOSvDMD8vkdl4+NNJ4Prlp6n1+K6jli9T1f3cnqx/wCf/FuYjlJfpuh2On30UkkVr/pX91+9j/6+ZDIqfaqn1OP1JPSlt/8AjLH/AM0LleTGr8p54L7WPzY1nR9Ptf3kt/c+lFJL6ccccf734pWzpcf928xqMf7x7lpz+nB/xZF/2UZkOCgrWT/RbX91+79KL+8/d/3nOfK0Ma1Wf04/Tki/316sX+68sS861V45LG/kjtf3cX97LJ/u3A0vC3n/AOSv+/My1VucfDIKpO6f7r/55ZPGqc6VavqF36cf72THJkZY36gfkf8A84feVbzy5Ya558upZdQv/wDSfqFt+7jijk/mzRZNZkyu9x6Pwsb2nWf+cTfyojn9TT/rUUcX91F9Zkx/MZGz8vjeBeeP+cXtS1C7lt9H1WK1s/V9SKWT95/d4/yh4S5Oz/FfOfnH8k/PnkeD6xcWv6U0+L/j6to/7rL9PrMeVxMnZ+TE8Nu776u8sckX+kf79zL8RwE3ku0kg9T0vV/3XLhbUmuo0kg9SP8A3V/dRYq+3f8AnDT84vPfkvQ/NvlPy/LF+j/0pFqPpSRxySepcR+l8P8AyLyePJ4TjZMb3P8A5yv/ADi8x65+R/m3S7y/i9PVLWK2uoo/7uWOSTjLmVp8jR4b8ZeeQV6D+WVjqWoedNB/RcsVrcWt19dlupP7uOO3+1lGoyfu3L0eP94/Z/yd5usdcsYrzQ7W19OWL07rWb393b+pH9rj+1Jml8R6jw2d6driRv8AU7fVJdevPV9S/lto/Tt48kwZSmsWt5+7/uv9++pgR4bHdc1i10+P1Ly6iij/AOWXKWL4J/Nf/nIzyjo/m6Ly/wClLr2l/wDS5isvT/d+p/s8zMencPWajwv3bDX/AOci/wApNPT/AHD+Ur/6xFL6f+80fpy/7OWbMzw3U+Iio/8AnIz8vPTlvJLrVJf7v1dGjtvTk/d/5X91g/Lr4j0vyz/zmD+Ulun+5yw161uIv3kVrHbep/yYfLPy7WzLTf8AnPz8sri+ure88p+Y7WztYv8AQL+OKzkkk9P9nisuT8NL7m8lf85Lz6h5c8uSafpf1DT9UsIrmwlvf7y2jkj5elKq4ceRfDZ5P/zkZBZ/70RRRZP8w1+GhX/5yJ1KR4riPRvrVvF+8ltfV9P/AIHH8wvho+D8/tSvElk+oWEUf/LLHL6np/8AGVsfzC+GhZ/+ciZ7f93HpcV1/wAW/wC68fzC+GpWP/OR+pXH7uTy5FFJF/vVL6n7vH8wv5dNH/5yFk/6tcX/ACNx/ML4b//QJtN1L4/3cvpf7rzHchlHoSXEf/J2LLWlAfUXs5/Tt7r1Y/8AfX7v91lTcj3jf+89X+9xVCv9ejglj9X93/ur1P8AmzFU9/LLSp7jzBLcSXX1/wBK1k+q+n/vyThkVehT6b9Yf6vHqkV/HF/e2v1n05P9lgaUDdad9Tj/AHd/FYR/7t+rfvLjFUh/SX1f/pVyxW8X97fy/vP+SrZBtfOX5valaahqWl3Fn/uq1ljlzq/Z/J+7yOp7QxvlvX5/UuJY83WoyOJjecXSbj0/+RWc1qP7x2WNTg0fVbj0vq9hdS/769OKTMRues+XPyd/NvzYn/Ov+Q7+/t4v+PqT07eP/ku8eZePWY2OTG9Vj/5xz/Omzg9TVPLkWlxyxf3tzc+p/wAmuWbP+WMbR+XyJz5f/wCcZbrzJ+71jz5a6D/uv6rHbSSf8M00eUZO1PFbPy76H8sf84G/l5JBFeXnnzzHqlx/eelH9Ts7eP8A5I88wMmoXHjfX99pUlnp1rZ/X/rVxF+8/dyfvJPTzDb3wn/zkFG9vo11rHmCKW1s7X95dXUn/Hz6f91EuUsnn2jz2ln6Vvcfvbz93JL6f93+8j9X/jbMfJ/eO70eT929Vk/MbyxZ6PdeX/MFhFr1vfxfVrrS/wDej1Y5P2W/Zy/Hp8mVdRqMb4e/5Vl5Vs76/vPSlurOW6kksNLkk/d21vJ9mJv58y/y7ovESvzNqP1eOLy/o91Fpcd1+7+q2UXpyf8ANiZZkyMWZfkJ5HTzp+aHlLyXZyy2tnf3Vzc39/H/AL0enb280vqtmJkx+LjbceRnmqwX2h6zf6Pqlr6WoaXdS2UsX+6/UjkzmvDelx5ErvvNs9xY/ou80aKW3l/upfrvp/8AGmWY8bkeIlehX2laPfRSXGjS3X72KSG1+u28npftfDlmTGjG9G1LzdJrn7y4sPqEkX91+89ST/hcrx42zJqEm8//AJeecdQ/Kj/lZGn3X1Dy/a69HpN1+6/35H8Mv/GP1f3ebLR43Rdoaj/JvmS08saP5gSX6xFFYah6v+9VlL6ccvp/zQN9l82/hupxppP5Rn0/yrf6Pb+rdXEsvqRS/wB36npyZX4bZ4jzCexvrP1Y7yKW1/4yRYG9bB+8k9TFtVpP7v1MghRdMmld/vr/AHT/AMysWpCxyPbv6kcvpSRf77xV9wfktfWnmTTb/WPS/eahL9W1m1/31eRx/a/56/bzRdoY/Cd1o8niu81fltYyXf7uXVLqP1fU/d/8RyjHqG/Jo2W/l7+V89x5nsLf0pbC3upf95ZJPU9OPKMmTxWzHj8Nm/5jfknHcajdW9na/X/Sl/e2vqenJJH6f7OOPJ4TPJp/FZb5A8j6Vo8drcaho0Vr9QiijtYpP7z93/rZPJk/eLj0/hMS8/8Amf8ALaPUr/R/MFhf+ctY1SL6lL5N0W2kvLiS39Tn6F16H90kv/FmZej07re0NR+78NLLWP8AOW4sf+dX/K/yR+V+iRRepaxa1c+pef8APWCzSOL/AJKZt3QPN/NT2kfpWf5mfnJdebby6/ef8q58jx+nHL/kutq81xw/2fHJq8602xuo/Vk8l/ktFYer+8+v61LHb/8AVR8gxyKt3+nLfR9Z/wAQWthdapa3UVzL+jpf3djZyR8ePxf79lzOx/3bF88ee+cmqxSf3X+i/uov+McmUZGWNiKf88srZO9T/kXirf8AySjlyaqnp+mnqf7ryCoV0/5GYqhpOH/PTFi+3P8AnDuSD1PNFncXUtr6ssckUtt/uuT08ryNmN+h2nWkl48sf1qKWSX936v+88mUZGePJ4SF9efy3qsulyS/76k9X/iuT4s0uTH4T1On1Hi40Lr9jod48V56UUt5LL6cUX/FkmVua9ug8sWNn+Xlhp9vdRfWJZf3sUcn7v1JMyPD/dtOPJ+8eX6ddaH6k1veel9ctZZI5f8AjJHJ+zmM5+RvzB5xNva/V7OX93/vrFx/DeA6r5t1jR7HVLfT5ZYry/8AV9W//wCef/N2ZOn0/iup1naHhfu3wp5tk/f2tv6v91F/yczc43n8jyrzNB/vLJ6v7yX93mRjaWHf7rybFp4Pg9PIKiU/3ZiyVvj/AN2YsVJ0/wCLf73FXen6f9cVQsfOT93/AMjcVZR5Zg9SS6kxyMn19/zj15Kn1jXNd1iOL93YaXc23/RxcfFF/wARzUdoO47LSvzdrnnvynqMscmjS38nq/3Vx6eYuPHjyudqMmTEnPlXzVJ5g+qx/ouWK8tfV/df3n958P2sxNRp/CbNPk8Vkf8Ayu3TfI8ktvcWEt/cf8ssf/N2V49H4rZk1nhM30b8/v8AFH+h/wCHPSjuv91fvPU/eY5NOzx6jxXjf/ORnlL6wnlzULO19XVL+6+rfVYo/wB5/d8syOy8nhOJ2pp3yrqMEml311p9x/vRYf71Rf8AFkf7Ob3G6LJ+6Y26SSPLJ/dSS/77zLcZWjtJ+EXp3UsX/FWQVHx6d/xlxVz2Pp4qmnlm6g0fzNpcl5/vHdS/Urr/AIx3H7rK8mNydPk8LI+8PI/5Za5o+h+cvKdvdRfXJdU+u6XdR/u/Ut7i3TNTkyPQ49O+ePNvljWdD1L9F655c/0j1f3V1HFH6cf+yyzG0ZMb3P8AJJ/OmqT/AOH9L9WL916kXqf7r9PMPUY3O0+R5z+aGq65HrEseuS39rbxS+n9atvU9OP0/wDVzI07RrMjMvyu03zH+mP9w9/ql/pcv+98tz6n1eX/AFllTKNRkbNPjeVX2myW/wCYf5g+YJLX/R/rUlla3X+64pPTTM7H/k3Waj914mRlGh3Xp/u/91xf7t/56Zlukck7x2np/wDYP93GkWQbWOz2k95dfV4/9+4qlXnS1j0/ydf+n/ef3f8AyU/695PGwyPmT0/3kX++8yGKKj/ePLHHiql6fqf1xV6r+TWjz+ZPP/lfR7eKWX1br1LqX/fUcfxS/wDC5j6zJ+7c3R4/FyP3l8uQWlxpUVn6v+6v3WaLG9JkUp9Kns5JY5Jf3f8Aur08fDbPESa69eNPTjl/vcryNjDNRtbvVIJbPULD1bf/AIsyhk/Pz8/vyhtdP+teYNH/ANFki/vYsz9HrP8AJun7Q0f+UfIFrPJG8Ucn/GOXN06JObWf1Elj/wB+5ByHvP8AzjtO9nrHmOS3/wCPqK2+tRf76/eZLG1PUP8AnJqf1PIdrHHLLFH/AHctrH/xkT+9y/TsMj87PT+DLHHel/ll6Fv5k/Sl5dfVdPsIvUv/AE/+Pn/ir/UyjUOfo/7x916Brs/mC1l8yaxrX+EvK/pepYaNH+7k1L0/h+H/AH1Hml8N6DxGeWP52+ZvMH/Or+Q9Li0v91/ovqfu7OL/AIt/1MqbGW+Z/wAyfLn5X+WLq4vNZuvNvmS1i9TVL+P+7kk/4qX+TLcePxVyZPCfnP8AmV/zkZ508+Xd19Tl/QOny/u4oo/96Jf9l+zmy0+j8J0Wo7Q8X+7fPv8AeSepJ+9kl/eZmOrVY/8Afcf/ACUxVF5NUT8En7z/AItxbkda/vJMgr9bPyykn/5Vl+X2oXFrL9T/AEXHH9f/AHf+x/dfyZiuQ9bSxsbx4pNQ9XJqyGd7S3+q28f+7fU+q2sf95gakqe1tbh5Y45f9DuovTll9L/iWQVyJBpaSxx+ldR/7tl/u8VQiaj6jy/V4pfU/wB9Sep/wuLZ4a/0I45P0hcXX7z+8/4s/wBXCl//0ecwT/6XFHJL9Q9X/eX976nq/u8x3LRT65Jo/q+pderZxfu5ZfU/upP5cVZ5Y2sGqWMUlv6V1/uz0o44/UkxYJpY6VdSf72X9rax+l+6/vJJPU/lbLMaoWfR9S/vLi6tYo/+Pr0/3mVqmmlar+i57+Ozi9X61ayR3Uv/AB8Sx+p/NkMitwJo9w8VxHLdaDcRf7y/vf8AjbIM0BHfXUc8skmgxapJLL/vV+8jk/5pZ8VVXgvvMj/71elHF/x6yfu/T/55Yqo335SeXNQSL9KXUsscX7z0vU9P1P8AgcytHqMml/u2jJj8Vgd9+XPlW39WPT/JsUsn+7b/AFGKSSP/AJK5DJ2hqMv+UXHp8aATyBaW8f8Ao9ha2vq/7tjjjjzEyZMjf4b1Lyl5Agt7qKS4tYvqfq/vfU/4lgV9R6Bo36Pgik0u6i/dfu/3fqRyR/7FsyMbRkTjzVayXmjS+ndfWriL/j1tov3kmZDW+X/Mz+Y9DfS9Qs7WXS7eW6ktovUjj9ST7DZWye6+Q9Y1nVNN9PVLWXS/99XUn7z95/z1zKYsj8waBY+V9Kv/ADh5g8x/obS9Li+s3+syfu/+GbFX5D/mp5n81fnp5jupLyWXy55LsJf9xelyfvLy+jj+zPP/ACf6uWY9P/qi+InP93+8k9WX+7j9KP8Au/3cfHMjHp1/MZEJJdQW6fu4vSy5oYTrGsf8W/vP+SeYuTIz8N4lHO9xqV/qlx+9k/u4sx2x93/84B6G+ofnTqmqSf3ejeV76T/npeSW0S/8b5Z/kmTMv+cvfKs/lPz3a+cLOL/cf5o/0bVIv91/XI/st/s1znsmP947TR5Hyh9f0qRP9I0z61kHZeImmlT6HZ+r/uG/0iX+6xyNniJ8988kkXp2v7yX93axf8WSY42vI/XLyP8AlJa+YP8AnHOL8t9ci/5SjQZY7qX/AH1eXH731f8AYS5uceP928/qMni5H4Da/pWpeX9Yv7e8i+q6xoN1JZaza/8ALxbyPE3/AA+XtLN9D1iPULWKST/eiL+9zIx5GKfT2kF5B6dx+9j/AOLIsvYsN1LydpUn7y3i+q/8Y8o/LsseR5fqtjJo+o3WnyfvZIpfT9XMRy8eRL3/AOLOmTbVk/j/AMksWpCyf8V4q9o/I/WINH1iL1LW/lkur+O2iv7f95b/ALz4fSnXIZMfi410+Twsj7cTz/aRerH9V/eRf7q/4szl8mN7DHkZH5E/NTR/K+sfXPNlr6sd1/vLLHH6kcXp44/3TXk/evUNV8/6V541mS48p2svp6X6f1q/kj9O3l/d/s5XqGenSbWdcjuI/wDl4/31jjTkyIWT8sv+cktcuvT8nzeQ/JHli69OS28z3MkmoapcxyR/bktkWOJH/wBk+dvj7PyeG8RqNZ+8bj/5w50e/Mtz57823/5qeYRF/pMWs31xHp8kn8qW1qkcHD/YZZ/J+Rx/zDz7VfyM/Obygl/Yfl5+U3lLyRoBMvq+ZNKl/SlxLH/k2dtDC/8AweY+TR5GzxMb5Z8zQabo+oy6P+ZH5v6z+mIv96vK+nR/o+SP/nhEnq5DHjYsIefQ7fS9e/w3peqWGh+rbSfX72KT6xfXHxxRLxn+Ph8Tvl+NjkeS+Zp5Lie1k/4qk9X/AIryjI2Y2OfsengZO/ef3n91iq34/T/5NZBW/wDiv0v7rFVORP8AsLixVbHR9Y1h/T0+wluv91/u48s8NX1B+Rf6V/LefXtQ1i19WS/iijtbX1P92R8/730scmnXxHt2pfn1r+nv9c+q2sXpS/77yv8ALtniPRvJf5jT/mB5f/TmqXVrLrEUskf1W2/d+lbxyelFyzU9oafwv3jvey8n7tNbvzxpXl+eGPWLWW/kuv3csscclx6Uf+qua3G7p4/J5jtbi6/Rf+I9ei8t/WvU/RccVxHcR/8AAvk/DZPfY/zN8l6wlro+l2F1F9Vi9O1v5LaS3k9T+VsoyNuPIhXu4PT+sXkv91F6n/GP08oxteR43fef/LPmDTrr9H3/APpEsUv7qT936n+rnSY9P4WN4/Uajxcj5G19/U1WX1P7uL0oszHDYj5ggjk031I/7yKWPJqwX0/73/kXFk2Kpw/5F/7q/wB2ZBXJ6kf7v97+9xVE/wDE8WSG+OT93HFL6kv91FixRX6K1LnF/oF1/wAZfSkxVNI/Ll9J+8uJYrX0v731P995NkmWjPaaPBLJH/dy/u4r+5/dxyyf8VRZBX2B/wA4t+anj866po95delb3WjfWbq1/wCLI5IVi/5OZre1Mf7t2/Zf94+pfPegeStYj9S8l9W4i/upc0P909L4fioX8tvImjx30uoaXYelb+l6cUvpfu8oyZGGPHjSHzB+U/lXVNRlkvP9A1T1fU/4yf7DK8eoyM/y+NnnlzyBofl+D6xFFFdSRf7tkybZjxvG/wA4vPnlLyfPYap5killk/efoa1t4/Uk+sRx/D/qZkaPT5Mv924Gs1GPF/ePzJe7e8vrq8k/3ov5ZJLr/jJJ8Wda8h4jo/3f7z1f3eLFVjk/d/79xVOE4SRxen+9kyaoaeP/AJJZBUm9P1LuLFX3h+RHnTWI9K1S4vL/AOtXGl3UccUsn959Xkj+Hlmo1mN6PsvUfu30ZrOpaBrFp9c1z0pfS/3bJmD4jvXo35SaP9X1Gw1jS9L+q2d1F6kXqenHHJb/AOTk8bRkY55m0byrqGsX+n6hYRfpCK6lki/4xySZi5G/w0LqOs2vlvSpdP0uwiikl/dxenFjja8n7p8KebtSj1TzHF+j9LltdHii/e/8W3kkj+vPL/xkzpMfZ+TE8ZrNZ4uRM7WNI45f99yxSf8AJvHI4yyT+4/d/wDFn/JzINqZ2NokbxSf7s/d+r6n/FcfLFWBfm3P9X8qxW8f+7ZbaOX/AIl/xtk8bU+a+Hxxf8lcyFa/ef79xVUSP95F6cX7zFufYn/OK+jpHfed/NEcXq3HlzRo47WWP+89S4k/e/8AJvNZ2g7XsvG9B1T/AJyM826Pqv6U0/XpYo/V+rXWl6jbSR2cv+qy/t5Dw/3bl5NQ9k0P/nIyfXNNiuLz91J/x9f7s/u8wMn7pz8eTGzeP/nInyjpcEX6Qlii/wCLf7zK8fiLkyY050782/KvnD/jj6pFfyf3npf3eV5MbZjyY3lX5jaa/mjTdUt4/wC8/wCPXKMeTwsjPUY/Fxvy61WC60/WL/T7iL0ri1lljli/4szrMf73G8Zkx+FkXJdyRvir6A/ISf0/Nd/b+l+7v7WKP/kpkGzI9V/5yag9PyjD6f7r1f8Aer/fcnpyJmVp2jI/Pb/d8v7qX/jFhaU+0Of6nqMV5cRfX7eKWP1bWT+7k9P4uLZfjx+Kx8R9I6d5q0rzZpWvahrEsVhJYWsn6G0v+7/3X8PHjmp1mn8LI73T6jxcb26086z6PY2EflOKKKS/itrfWde9L/dckf8AdfFmB4bs8eRSfQ7S4j85aHcfvY9ZtfUi9T/l4j/5ryvHkZ5Mb84vTnt5Pq8n95F+7l/4yZ0TxyJ/376cUv8AvvJqi/g9sgqIT/dWTVW/u/8AdX7vINyPg5xz+nJFir9l/wAtrGfT/JXlKz+q3X1yLRra3l0uT+7j/d/tfB9jMPGzejpBH9UtbeT/AHV/u3LFY9Aj2d9LbyS+lJL+8iv5PT/eR/76wtqM/Rz3k91cf7yx3UUf7r/fv/FuBqUJ4Hj9KS4l9W3i/d/8Y5P5m/myLahYEkuP7u6+tXEUvqfWv91xR/8AB4qjr6xupElkjv4pf99RYq//0ucz3X1Of6n6UUvpf3UuY7lo+yvkk/3oliuo8cbBM+EFu/qWcvpf8Vf3ckX+Uv8ANlrYmvoTyR/WJJZZbj/fvq5U1oqDVZ43+r6h6sseKo611WDS55ZPSi9P/dVrJH/ex/8AFuRVFT+dfyavNc0vR/NF/F5S1jVIvUsPrP7u3ufT+Hik/wDdf8jMVewRx+WPLdrF9Xuhdaf/AHnpSRyXHq/6uT/dtKBkn/L3VJPrH6etYpO3+/P+Gx/dtn7xLrv/AArZ/u7f0tU/5evUjyDJBQQeUY/9Hkv7WK4l/uv3vqZWhE/4Y8vyfvLeT1ZJf92xf78yrw2xMLH6ro8n1e4/u4v73/SfT/d/5XLLVZZpWuPcXf1jQ4vS/wB1+rJL6kkv+rk8eRh4b0by+k/1uKS8lupf+LfSk9PL8bjpN+e/5m+QPyn8l3PmDzZf2EUml/6To2gxyW/6QvZI/wDdVnFK6/HlmVX50eav+fiOoukUXkP8r4ra4/3Vqvme9+sSR/8ARnZ/B/yVyavl3zj+dP5t/nJPLqn5iebZdZs7CX/cX5ctv9D0u2k/mitYv+ZmQZMk8v8AmBP0ba3FxL+8tf3cv/GPM/Hk/dtPhppd+Y/U/u8HiL4bHL7VXk/3bkPEXw2EarfSehdSer/xi/df7syjI3MbtPTkSK39L0pIv73/AJqytX6b/wDPty1tf8R/m1rlxLFFb2Gl6TZS3Un7uOP1JLln+L/Y5Z/kmL65/PPSvy8/NTy5qnl+z85aDf3n/Hr9WvbeSSK4j/1XzWajG5enyeE/I2bR77R9VvtD1SL0tQ0uWW2uv+MmYLvcaPgtI40/d5X4jZ4b27/nHryPP+YH5hxSel6ul+V/9Jl/3ZH9Y/Z/4HMvT43A1mo8J+3ujabHp9ja2cf93axRR/8AIvNs6J+Hv/Oev5bT+Q/zpl84Wdr/ALg/zLi/SNr/AL7/AEhbxpFfRf8AEJf9njjyK+I9Nu0s5/3cv97lmPIr0G01X1PS/wCTuZiqd9ffB6fq4sHnHm6P/crLcf79/d5jahy9OxL4I0/efureL95LLJlDe+h/IH/OK/52/mRaWGoaX5Xi0HR7/wBKSLWfMdz+j45I5P8AdsUHCS5f/kXm20/Z+TK4mTWY8T7S8nf8+9fIel+lefmP531Tzbcel/pOl6V/uH0//kavqXX/ACUy/H2fjcTJrHpfmbRvyu/J/wDQPkv8p/JGl+XPNnnK69P9KRx+pcRWdvH/AKVeTzy8pX4J/wAPmfp8eNwMmR8q+Z4I7e+v/wBH/wC8d/LJHay/76/eZ5zrMf7zI9vo8n7thrpqOnxwxySxX9v/ALt+sxfvMw3PxvQfLl3rmoWkVvb3UWjWcX+6o4pPU/4ni3s3g/SNnB6kkssv1WW29L1P3kkkklwi/F/wWZnZ+P8AwjG4Gsyfu33Doeq2kc91Zx/6L6v7z6rH/vP/AKy/yZ6E8IzbQ547eCK4k/e3F1/dRf7syKstTVUj/vP7zKW5h3mbyr5L/MRP+do0Gw1S4tf95b+SP07iP/jFP9vIZNPjysfEfkR/zkn+Veufln5murz/ABR+lPL/AJjilj8uXUltHHJpsdvw+tLeel8Hq8f7v/IzByafwm/xHxTrj/7yyer6sf72KKWP/dv+VmG5CSo/+7MWSrHH6n7vFW8gq9IJ7j0re3/e3Esvp+lir1vy55Atf3VxrkX1q4i/6Vcf93F/xly/HjacmR6XJPBZpFb/ALqKOL+6tY8yXHYR5g82wafH/o/72T/izKsjY8/+vXVwkt5eSyyyfvf7z/feY+RufoH/AM49eXLS4/5xe87+bI4vV1T/ABlH+i7+X/ddvbxwxMv+z9Z8j23/AIvjcnsfJ/hCP8uT2OqfWo7iX6reS/u5fU/eSZy3hvWY8jUH5ZaHJfRepr397L/exf3ePiOUzPX7XSvL+nenJfxSxxfvIsxPDTkyPL7u0vvOGlebbeP/AEWz0vQdS1GX0/3ckkdnHm97D0+PLqMePI6XtTUZPy74atb59Hf+99WziuvT9LN7/dPMs2kSx1iP1JIvSkli/vf7uTD4aPEY5rmjTx2N/wCnF6sfpf3v+7MryY2fiPIf+Tg/vf3uBVXnH+6/35irSYqq+piyZnoGjPG8WqXn+ixxfvLWL/jbFtT2e+guHl/SF1LFH/uqwj/3ZhyJYtrOq/WHis7f91Z/7ti/37lbSgJ55+cUlxF6v1X93FFJ/dxxyf5GKs9/JrzGml/mNFJqEv8Ao+sxXOk3V16v/LR8UX/JWNMxNZj8XG5vZ+Twsj7DvvrXrxfpDVZZbP8Az+1mgek8R6B/j/zp5H/0fS7X9PaXLFF9Vijjj9SL08pchvVb7zV5k0OLVPMktrpd5ayySWv1aP0/7z/fuUeGviIWx8265HpsX7r1Y/7v93Lj4bPxHx5/zkRrE+sebtL0/wBL1Y9LsPU9L/fv1iT4uP8AyLzoey8f7t5vtTJ+8fPkFpJJJ6lv+9k/3ba+n+8zbOnVY+H7r/duKu/b/wCZuKo+CT4P9+yf76xVdJ6/qfu/3smQVM7HyzfRx/XNUl/RdnF/e+p/ef8AA5ssfZ+T/KNOTUPVfI/ma08p3X1P1fSj1n93+8/35H+1mJ2po8fhuf2XqP3j0afzBdxvFcRxS6pZ/wC7bWP/AH3nNeG9J4icwecdYt7v6x5X82XWjW8vp/WtLkjuPq/qf8VLwyzw2zxGW33nS6kjsPUlutZ1D1f3uqenJ+6/1vs5ieG3/mFLzH50k0vQ7/ULyX1bj0vTtYv+LJMv0en8XI4us1HhY3y1Y6w9vBYSSf3fq+lLnfY8n7t4TIzex1VJJJbf+6xyaPHla/EyYk+SSORPTj/vIv7rNTqOy8mL+7cvHqEzgn9R/Tj/AOLZIv8AiOa5zHl/54T/APHG0/1Zf72WT/kX8OSxtLwLh/uv/P8Ad5a3KX/Fcn7qPJtKKT93/wAZJf73INz9D/8AnCa706O087295/eerber+6/495I81PaDvezP7tnn5veRH1zWP9xcUV/Z/upIovq0ckcUkf7WYmPUOyyafxU0/K//AJx9g/RXmPVNcli/exf6L6f+/Mr/AL1cePwny/5t8j6jo+q+pcS3UWjyyy+l9WyzT5GjUafI7yra+eLNIpLO/tde/wB1/VfS9OT0/wDJlyeTJja9PjyPpHy+msyaaJNYtZbWT/fUmanI7bG/Pv8AOax+r/mFrNx/dW8ssX/JvOp7P/xZ5PtDH/hDA4P9I/4x/wDIzLnEe9/kDfPH5quo/V9L/QP73/nplTa9X/5yPu55PJ37z91HFFH6Vr/uz/ehMydO4+R8C85PU/4y5Y46df7zp6eZf90xTPRpLqSSX05fSt/925Xkx+K3Y8jPIPMd3Zpa6fHLLFJayxf7t/dxx5g5NO52PWPRrHzUlx5jtf726/0COOX1ZP8Aix8wPy7s/wAx+8eS6z5Vsbye6uLf/QJJZZJP9+R/3mdL+T8V5rJk/eMMvfL+q6X+8ktfrVv/ALtlt/3mUZNPkxLjyJZH+7/ef7rzEZIqP/knLk25Vj/5Nf8AJvFWUeWdN/SnmDQdP/vfr9/bR/vP+MmY7PHyftJo3mew5/V45YvTtYo45Yo/+K8h4i+GnV0/1yeK4juoorP/AIyxx/u/2vhxVDJ+8vv3f72P/dUuKo+7S6kSX6n/AHn+7f7v1PTxVAcPUT95LF9c/wB2/wC7P3n+Viqnap6cfpxxRf8AFX++5Mi2qSJdR+r9ci9LFX//04lBpVreQRRx/wB5F/vyP95/ssx3IUv0BqNvJ/o/72PFmntjBdevFHcaNL9Y/d/Wr+P0/wC7+1+1lrBl0fly7k/eW/q+n/uqLKmrxHf4Yvv91j1f+KsfDbfEQtpofpz/AO8v7yL/AHb+7kkj/wAmXLPDa/EfKn/OVehvHY+V7z6r/uP/ANJtvrUn959Yk/3V6X/PPD4bF8o+X/N3nHy2kVv5f80azo1vF+7itba5kjt/+RX2Mv8ADY+I9Q8uf85J/nF5bT049U0bzHH/ALti8x6bHqH/AAy+i+Ph418R6NB/zmXrEfpfpD8m/JuqSf7tltpLzT/+F/0jMfw8bPxE5g/5zPsJElju/wAiNBij/wCXLW7j/shyH5fGnxFJ/wDnMuxjk/0f8jLCX/iqTzJeR/8AEbTH8uviKdr/AM5c6p5g1nR9L0r8oPK+hPql/bWX1qW9vNQkj+sScf8AdsUOP5dfEYFP/wA5Ufnh5f1XVNPt/wDC9hcWF/c20v8AuJkk9OS3k4/a+sZPHp18RIdc/wCcr/8AnIXzJ/o9x+aF/pdvL/e2Gix2+nx/vP8AVT1f+SmZHhtbwi6nn1C+l1DVL+61nVLr/erVNRlkuLyX/Wnn5SYFagj+P93/AM8sWT1C005LPR4vU/3VdRxyy/8AGSPLfDYoXTr5447qz/5Jf8Y8rxsk0TUf9+DLGPhuur71P+MmVMkhkkST/mb6eKqN1BHHJ6kcX7yL/dsv/FmQVVTzHr9v5R1nyXb38sXl/Xr+LUdesI/+P2SOP0oln/mjT/feKvdP+cftHjvPLms2dvFFFHYX/qelH/d/vI8wNQ5une8edPLM+saba+ZI5fV1TS7WKy1m1k/vJLOP+6ul/wCMX2JMwcjstPkeVSaVPcf6PbxercSy+nFFH/eepkHMfRl9rnmP/nF/8lr+48t3VrF+ZHmP07m6v/SjuPqUcknH+6b9v9jNjp3Q6jJ4r5G/6HA/5yn1C69ST88/McX73+6trbS444/+Bsc2fiOEpeePzs/NT83NH0LQ/wAyPNsvm238uXUl7o11c21nHeRyXEfpS+rLBDDz+DLMivJb619NPUt4vSk/e/vcqV1jfen+7/31lviKi9Rvv+SuSYvSvyv/ACW88fnxrF/p/lOKK10+wlij1nzRex/6HY+p/N/v2T/itMyMej8Vr/MeE/Ur8sv+cN/ya/LeOw1TUNLl8+ebLCX6z+nta/eRx3EfxfurFf3CcMz9Pp8eJoyazJlewee7uxksZf0h6v1e6ii9KWP+8tpI+f73MxxXmelfmN+j9Kuv8QSy395pf+jfWrb956sf+6m/2WSyK+I7HzxfeaPzl85ecNQl/wCOXpf6O0KKT+7it7iRPs5R/k/EZ+H+8QF9w9e6s4/3UlrLLJ6Uv++7iT1c4HtDH4Woev7PyeLjQEGo31mnpxxRS/8AGTMTw3P8RnnlzWdVuJPTuDFax/7ql9P95j4bPxGZRulxqug6PH/0tL+2kk/4x2f792/5J5sux8fi6hwe1Mnhad9SWMlpZ+lHJ6v1iX95/eZ2rxbM5NY/R89r6kUsUcsUf+n/APGT9jJK1JrkFn+8j/eyf7qizHblby3rP1ix1ST+6kilk9KL+89OOT4v+FzIyNL5f/5yl8uQeYPyL85ahH/x0NB1S21GX/dn93/f/wCw9OT4swdX/duRjfjNqryena/89M1DloD4/wC7/wCRuKqn7z/jL6WLJ3wRp6kkvpRxRfvcVftJ/wA4Mf8AOEelSeX/APlbn5yaDLLqmvWssfk3ybq0Xp/o2zuI+P1yeD/f8/7PP+7jyzw/CY+I/PHzHBdeU9c17y/eera3mjapfaTdRSf3kslncPB/xrlmPI15Hn2pa5/exx/3n+/cryZGTz6+f1H/AHmVq3PPJHYxR/79yxX6sf8AOKl9H5g/5x68x/l/bxRRXFhf331X/jJcRw3kX/DZZ25j/wBy3dn5HkM8CSQSyf3Vx/d/8WRSfy5xz1LFvX8wRz+nHf8A7vLmXiJ/aQT3knqXkst1J/uqWT+7yli9P+t2nlP8nfzf82ahL6X6U0v/AAxo3/FtxecIuK/89ZI83fYeP/CMbqO2Mn7t+ad3P8F//wAxWZ+T+8dNjZHoeqz+hFbyfvfS/upcceRHhsyS+gkj/wB9el6vpf77yzxGSnffkZ5j8wflf58/ODynFFf6H+X1/Fbed9Gj/wB6LazuLf1f0jB+z6Sf7tX/AGeVMngPqen/AMysgruH/FWTZMo8v6V6jxahcRf6PFL+6i/35irJL66k/u/9+4tqS/Wnkjik9X93/urIJSaB/jlkki9WP/dWKoS+n/eRen/dxYtKGg/3ri9OX0v3uKcb9LNOgjj1/wDR/q/6PLF/oEsn++/5c5fUPW40m1/yHrlndfWNL0b61b38v7qXTrmS3k/5JOuP5hvZlpvlF7PTZf8AEkV16cUX/HLvbmS4j/4FnbMTJkbHnMnmC7uL6XR9Dll+p+r6ct1/uuOP/Jy/w3E8R8v/AJvzyf8AKwr+OOX1Y7C1traL/kXyze9n/wB26HtD+8efeh9cf1LeX0rj+8il/wCLP5cz3FUY0TUH9P8A3l1CL+9i/wB+4tKFj5xvLHJF6Un+7YsVZToeh32sfu44vSt/923Un93/ALHMjT6PJqmOTJ4TPEsdK8vx/wCjxRS3n/LVJnQY9Hj0rgZMmTKwjUtSkvLqKzjl9W3l/eS5iZMn7xs8NR1G+/ReseXLy3/u9Llj/df8VxyZg6xyNP8A3j3TR/MFjpd96lx+90u6/eer/vvOW1Gnerx6h6ha6H5V1SP65b69/vV/uqOT/dmYniZXPx+GyPUtS8v6HpX6Pt7/AOv3Ev7v0o5fUkyj942ZMmN8jebdcutY8xy28cv+4/S4vT9L/df1j9rOo7L0/hY3j+1NR4uRIp5PU0q/j/4+Iv3lr/zzzdf5N1iIjvpI57WSOX0re6ij/u/+LMs8RgynStZu7eeL1P8Ai3MvHka/DejabfQSP9Y/vY/925XrOz8eX+7XHqPCeN/nFffXPMdh9X/u4rX1Ipf+Mkj/AM2c9k0/hfu3Px5PFeUf8TyDkKac4/7v/nrk2lFwevz/AOLMW59uf84mzz6HdecvrEXpera2Mn7z/jJNml7Qdz2O+qtZ893V5/uPs4ovUl/33H/xLjmtyPQ43r+m655VuPKtro+j+aLW/uPqv+lXXqfV45JMsyLjeBai9rqGuXflvVLWL04ov3Uv+68x2/Kmmm6NpWhyepHF6v8AxbkMi+El+v6qkn+8/wC6/wB1/u8rxtb5M/NDydaahfaprFx+6t7W1ik9X/dfqf5WbLR6h02s0/ivlXTvUvJ/qccX1qSWX04v+Rmb1559F/k7pU+l+cZbi8tZZY5bCWOWL/dkf7xMpyNr0f8A5yJj+seVLqT0vrXpWsckV1/uz0/rGZWncfI+D7WCS4klkjizLx43DyMpsdDn1T1Y4/3UkX+/My/y7Jllro8+l2kv1eL61/uyX0/+Nch+XZJDO7/vY/SEUl1+8upYv91/5ODw2vxHoPlXR47dIrj979cl/wB2/wC7MOo0+Ns0+oyMyu9OguI/TuIvnL/uzJ48jFgesaVPo89rcWd1L6cv91LmXjyeK42RAT6HpWoJ6l5a+lJ/y1W37uT/AJpyjJp8bZjyMc/wlqUkn+4f/cpH/vr0vTkzAyafwm/xEgntZ9Pk+r3lrLa3H+7YpPUjyhk9g/I3Ro9Y/MnQbeT/AHnsPVvZZf8Affpx5iZ3Jxv0Y/R2q8Io4/S/SEUv+gRR+p/d/wDFuUN/iM8tNJvo0/eSxSyf3npR/wC/Mn4bDxVtpH9Y/eSRS3UksX72X936dtkkp7HPdyR+p6Xq/wC6/Vj/AN2R5JqS17qeS7uv9F9X6h/x4fu/Uk/ym+P7OORtU/U1GSeKOOL0vV/efVYv915QzRE8mqx+l6n7qSX93F/xVlrB/9TzlP8AnTp0k/8AuPhltbeX95L6cXp/vMxPzDn/AJdMP+V22slrFb/UJfrH+/Y/Uj/4ZUyv8wv5dAf8r78safP/ALkLqWW49L/j59STMjHka/DT61/PT1E+sW8sv1P/AI9Yv3n93/wGV5NQ2fl05n/POe8/d2/+ix/7qltvUjk/4hlf5xfyaTXf/OSelW8ctncXUX1iL/fnqep/wXDMj8w1+G8q8/8A5oQfmJ5Yl0uS6iuriK6ivf8ARvUk9L/hFxx5GvJjfK3qen/urMpoVXkjk9X/AItlxVRdPjyCqUn++/3uKoB0/uvUixVNdAvv0f5g0bVLiX0o7C6juZf92f3cnLJqv8zX0GqeY9Z1S3/ex3919Yi9OP0/7zIY2SR8PTybFEpGn/GX1cWTKNHsY/U+uSf3cUvpxRZaxZQk/qWOqafT95L/AKTay/8AGPHxFY5HfSSTyyf3Xq/3uVMlWxuvU/dyf7q/3biqKd8VUf7xJfT/AN9ZBUU8kdwkUn+6/SixVK545P8AfWKvrD/nFCD65rHmfR/913VrHJ6X/GPMTWOTp32vB5Suo7r1I7X61H/vrNa5fiIXy5+W1j5Pu9Z84ap6Xp3Uv/OpaX/uy29SPlL/ALP9hcsxtmTUeL+7fOf/ADknJPH+XkXqS/6Rr2sx+r/zz+LNl2Xj8XI4Gs/u3wVY/wDFn+6synGZOif3X7rLVR8mox28f7yL1fVi/usVYx6/+l/u/wB16uVKhb67e4u7XT7P97cSyxRxRSf7tkkk4rluNi/bj8p9R078q/y50by3p8X1qz0v6t6t1/d/6ReW6Tyyyt/xbLzzoMnh4nWPZLTzamqWMt5p/wDd/wC6vU/d/wDC4q8l85ecf0pay2/pRRfVbr/SpY4v7z08cavB/OLwW9jdW+l/uvrX/POP1P8ANsdQnHyfN3kPQ/rnnfXo7P1Yrew0a2uf+Mskkn2scn92n/KMt81QT28kWqW8X+8vqx38X+7Pq8n/ADRnPdqafxXcdn6jwmL/AFpLj0pLeX+9/eRS5zfhu+8RlFjriR+l9c/dSRf7qj/3Zj4bPxHo35USf4k8z3XmD0v9D0uL6tpf/PT7UudR2Pp/CxvPdqajxX1pqXqW+gX9xHL/AMesskUv7v8A33m2yOrYtfPHqnlGw1T/AEqWSWKOS1i9WT+8j/1csyKitK8waPHo1rJeRRRXH+k+l+7/AHnpx/5WVKlnlvVfqel+pHdSyx391eyerc+p/vP6n2WzIyNKczpH5g0r9B3EXq6fr0VzJqkX+/I7yP6rFkMivwu81WL6PfXWh3Evq3mjX9zp11/xkt5PQ/5l5zrsWOxyf8jMWSJ/d4sn03/ziZ+U8n5wfnZ5c0u4tfV8r+UpY/Mfm31P7v6vZyf6LB/0c3HD/YepmRjYv6U4PMFpJaep9ai9O1il+ten6f7uS3+1lGTIr+ej/nNqxg0v/nIzzvcWcUsWn+bbWx8x2sskfp/72W/pS8f+etu+Y+Ncj5Kef4/U/wCekWXsUjnnkkk9PFkqXckccEUf/FWWq/QT/nDDzj9T8xeY/I8kvpSazYW2taN/xbcWf7qdf+A4Zlds/wCTa9G9B/Njyq/lPzb+kLeL0tH80erc2v8AvuK4/wB2xf8AG+chqMf7x6XR5PFeaScOeQcxlHljTb7zRrlh5b0OL1dUv/3kt1/uu2t/9/tg8PxWrJk8Jgf/ADlZ5utdP1jyl+S/l+X/AHB+TYotR1n97+8lvPTf0PV/5O/7POl7H0/7x5vtDJ4r4jgng9C6k/37LleVrR2mzyR/7t/dy5BWSQX0kaf3WTV+13/Pvjy5BZ/kX5j1TVLX1bf8wdevZPSk/u5LOzjSx4/8HHLjiV+P/wDzk/8AlCPyM/OTzP5M06L/AJ1S/wDT17yJJ/vvS9Qkf/Run/HrL6kP+p6eKvGdNtHvJIreP/nrL/xXiyZpPP8AV0i+r/ure1/d/wDGPJtqQTu/7qT0v3n+6sglAeu/72OT+7xV3rwRwRSR/vcVSWd8Wlr/ADilxV9veXPNUfmjy5YXnq+leRRendS/7siuI80Wo0/hZHo9Pk8XGj4PP/mrT5Pq8kv1r0v7r1JPTzH/AC7fjyOuvOOueZP9HvL/ANK39L97FbfvPU/18h4a+J4qaWv6O0u1luJJYoo4ovUllk/4lkV/unxH5m1ifzB5j1nXP9130skkX/GOP90v/C50ePH4WN57UZPFyIXTZ/U9L1P99ZewRU/+mPFcRxf6ZF/e4qnKQWlxPa/pSL93/wAV/wB56eTx+H/lGrI9GuruOO0ij0//AEWP+8tfSzovEx+H+7dV4bCNcu5/qMUcn724v5f+SeYmoyfu2/Gleh/vLu/1CT/dX7u19OLK9PjZ5FLXP3kfqel/df3WUahsxst0ed7iD6nJ/u2L91Lml1GN22nyIp4JLd/92xf3mUOSj59VTR9NluLf+8l/upcfD8VjkyeEwPSo3k9WS49WX61L+9lze6fG6LUJnPaTx+rJH/d/3fpZn+G0JPaSf7ioo/8AdlhLleNmnsF36fpSR/79yzxGCf2mqp6npyS/3X+7Y8y8eRr8NAeZvQ1jTpfU/wB6LX/eWX/iWY+s/e42zT/unmem6bfapP8AV9PsJbq4/wB9R5onNev6H+TskiRXnmS/isI/+WC2/vP9lLkG5lt3Y+VfJcEtxZ2EX1iKL+9kl9SSST/K5plWRpb/ACn8zX1n5qutQ1D91Z69YSWX/PT7UWYmsx+Ljdp2fk8LI94tNZ1LS76W8s9Gl1Sz/wCPqWOWP1P9jyzVPQ48jznzF+gNQvpbi316XRpJZfUutGuY5LOSL/gXy/8AulyM8g1zSbO1tbez1SK61C1ij9WWSX1JJY8xmzxGW2PmOe4/vMpb/ERN1dxxp6kkv/GLFh4j4a/Nfzxquua5rOl29/La6HYfu/qEf7uOWSP7TNm+0en8LG8trNRky5Em8l6bH/vZHa/WpP8Afv8AvvMpwXuejXzx3UUn7qL0v+Pr+8/1uWQ8NfET7zo935g8v3Vvb2Hq3Etr6cUVtL/vTJH/AK2TZ+IHyg8D6XPLZ3EUtrJ/eelJF6cmbrR5HAyMs0O+T05Y/wC6j/3bL/vrMtONnFjo/wBcn+sR3/pRy/3UWV+IllGneRNO1S7lk+tf8WfvI45I5f8AgXzFyaxl4b0u0/L2OOOKT916f/Iv1ZP5cxPzjkfl00g/Lye4votP9L93a/3v7z/gsryaxfy7F9R8nT6p5ml0uS1/dxSxW3pW0XqSf63+pjj7Q8Jnk0bLbX8r9N/SMVvHpf6Ujil9OXVLmX04/U/4oi/byvJ2pka/yeN6XY/l5o9n6X+i/WvS/wB+fu4/+BXKPzmRP5NFar5O0rWLT9H6ppdhdWf++vT/AONsh4jPw2O+RPyy8o/l35nv/MGnxXPp39hLZfUP7yOP1P8AWweIr6I060S3T047X6rJL/yMyxUVY3z3knpyRel6X91LH/xXirfoWlxd3Xqf7t/3qij/ALuX08i2o57r6v6Ufper6v8Au3/fWSalK7g/35FL6kX91dR4q36CW8HqRy/u/wDdv+/JMi2tO8dxB/pEX7uX+9ikyTU//9X57aA/1yxi/wCMX/JvNLkx/vHe42W2sHqT+nH/ANhcgzeN/mNa/V/M11/ur1fSk9LM/T/3bhaj+8ejeTkguNKsJP72P0sw9R/eOVjZbaIkl16eYjY8H89wen5q1m3jizbaf+7dbk/vHeSv97pLf+99WKWP0svZ40h1K09O+uo/+Lcy3Xob9v8Aef3f+6sWKP8AQ+D93/ef79xVU9D4PUyCpZdx+nH6mTVK/wBj08VVJ4P3cWLJtMWKKg5+pFirMZEkt4Pq8cv91/e/8ZMyGSF9d43ikjl/eWv97mOqVXyR8/rFv/dy/wC6sONUDHP6c/7v+79X+9wKnPr+o/8AyaxVUTFVax4cJY5P91S+nirTx+mmQV9Tf84kz/V/zJ+ryfvY7q19P/km+Uahycb9L7rUk0+6tbOz/dXkv7z1fT/u8wW1KLrQ/UT1LyWWXUJZf3t1cSf3uVeGzfJf/OWUHp+XPKVn6X7uK69T/kZm67H/ALx1/aH92/PtIPTk9P8A3Xk0Jz/dp6nq/vMVSW+k/f8A7uX95/d5aqWSP6cn97/zyypU08gWMmsef/Lkcn73/cpbXH/SP+9/5l5maPH+8Y5H60abqsH1uw0u4l/3H+cvLltbf8Y7y3j/AHGbnI6xFaN5tvrjTtes45YrW4tYv7r+8kikjj4/3S/6uQyZG55f+ltSkk9O8m9WO/8AVj9WP/df/A5j+Iy8NL9SSSOxlt5PVl1C6ikk9X/iv9n4scmRXnX5e6jaW/5oeY9Lk9WL61o1t9Vi/wCYf0VzI8T920eH+8etarYx/W5fU/dRiL1P3mYmTG5WN5U/lWOR5dQ0O6il0e/9SS1ltv7v1P2uP+RnNdoad3Wj1DvLP5a6j5k1WK3uL/6rpcXpyapf/wC+45Mho9P4rkazJ4TN5/zJ/wCVd6/deW/L/lK11nR9L9OP61bXMnp+pH+yv7ls6DT/ALp0OT969G8j/nnY/mZJr2jx+V7rS7iwi+rXV1cyxyR/vPh+HM5oZjp2pXVvpsXlv616sel+r9Vli/33JJkFYJ5u1W+0O10uO39KW4sP3npSf78kxyLjZTo+m6lrCaXpccvpRxWFt+lJYv8Aiz960WZDB6doc6Xl1LcW8v8Ao8t19WsP+Yezj44Wp+U//OWfk5PLf5t3WqW/pRaf53tf0rF/zGW8n1W8/wCZb/7PNJrMfhZHP0+T92+akeOSPMdsXwfb/wB++rhxsn7N/wDOBvkuDyX+S1/54uIv9zH5l6pJcxXX/avs/wDRbPh/kfbl/wBnk9Z+6TjfcOlepb6Vfx3n7qS//eS/789OP+6izAbX5Jf853adPJqv5aeaI4vSs7+w1LSfVl/vPUs7j1Vib/kZh0+RGTG+BfUeRJZP+eeXtCAg/eSH/krjiVF3f/IqPJqzHyr5x1HyH5u8r+bNHl/0zQZba59L/fsf+7YG/wBdMzO0GjTv0Og/OL/ldGlS6fqlhYaN5fll+s6XLbepcXljefzSt+1/I2c9qMbvdH+6QH+AL3UNRtdL0uL6/qF1/dS20nqR+n/v3lms8PK7bxMbLbX8yvyy/wCca9K826feX/8AiP8AMi6sJbm6v7L/AHn+sR/3WmRS/wA/xZs8endTqNR4r8v9c1/VfNGueY/OGsS+rrGvSyXN/LH/AMtFx8P/ABH7Ob3R/usbpciQpG8cEX+/P99ZiNiKj/dzxf8AFsWKpn67/wB3H+9k/u4ov+LMgr+g78jNKn/Lf8nfJvk/VJf9yFhpccdrF/vyST4pf+HbBjyNnhvjP/n5TodnqHkn8rPNlpF6uqaXrtzoupX/AKf7z0NQt5ZfS5f8ZoY8yMjW/L20gTS4Pq/q+rcS/wC9X/NuVskNPP8A3X++5f73FuS+R5I/+eX+6sWlAf8AFeKqXp/B/wAncVUuEnPFXdv3f/PXFWU+VfNV95TuvrFv/pVnL/vVa/7ryvJp/FcnT6jwnslp548uax/x/wD1WT/fVxF/d5rfymR2WPWY2Tp5m8u6Xa/WJNUtf+KvTyj8vkcj8xjeTedfzGuvMFrLo+l/6Lp8v+9V1/uyX/J/1MztPo/CdZqNZ4rzOD+7l/z/AHeZ7r1XSkk9f+9/d4qmCP8AHL/vz1f3WLcnNr6cn7uSXFUUk6ep6cn723i/eZfp8n7xx8mNJtfuvrl3FJ/uuKL+6zL1GTxWvHjQsGsXen2MVnbxRep+9kllk/4sx/MeE1+Ghb6+1KT0v9K/dy/8Vx5DJkbMaaaVrn6PeKOP/eeX+9tZP+NWzAyY/FcjHk8J61pWpaPrFrF6d1F9cii/3l/3ZmBkxuyx5MeV5V5t1iS8u/q9n/vHa/u/+MkmZenxuJqMjF4J77145I5ZYpJZf915n43EyJ9Y6rqsc/pyXXqx/wDFmX+Jk8Rx/DdBJJ691H/der/urIqjrWT+9jk/u5f3kUuSTkVrR3k9WST97mRja3pflzyxBqCfWNU/u/S9T0v7vMfJkb8eNndrBpWlwfV7OKKwj9X916f++/2c1rcrT65JG/1iP0pY5f3fq3Mvp/vI/wDJyCvHPNV1Jql9a2ccv7u6/vcVRPqfV/qscf7r0v3kX/PPKm59QflrfQebPLH7yX6heRerbSxSf7t9P9pc02ox+Fkek7P1Hi40BfeTtcjvvTt9Ui1S3i/3VJF9YkyGTUOf4arfaBBb2kUn6PiiuIv92+lHHJmP4jX4aVpr9pbpL/ur0v72LHw2vxEm1zzb9X0q61C8l9K3ii/dRf79k/ZXL8encTJqP3b5Buke4e6kuP7y69T1f+Mmb55/Iy3yPPJbxy28fpS+r+79LAr1SOf+6/e+l9Vl/wB6sLSziDVYJLT1I/V9O1/d/wB1/uvLFRWuaV5Z8yQenrkX+kf7quo/96MnjyZMSvAvMfkvUdDglvNLuv0po/q/8Y7j93/k5ssesY+GxyDWPTtYreP/AH7+9zJYvffIE89naRep6X+lf78zX53KxPeLTVYI7WKT61FF9V/uv99+pmsyY2bI381aV5f0eW8uLqKK8uov3X1mT/dn7OYvht+NIfJ3mbyrHfX+qfX4vrF/+7ii/eepL6cnxfayf5fI2ZMirrn5k6H5XgutcvP9Pk9WOysLC2/vP3n2so8Ncf71NNK/Njy/rif6HL9VuIv721uf9Hki/wCDyzH4bXkx5MSlfee7SN/9I1SK1kzLx6PxXEyZGR+S77/EDy3n6Ull0+w9OSX04/73/JxyY/CTjer2M9pb/VY/+lff/u4opPU9S2k/5oytmyK7ukjt/UkuvV/e/wB1H/eSyY5FS2Cf/S5Y5Lr/AEj/AKtcf936f/NeRbU4g1X93F9X9L0/91epkmpLXn+ufvI7/wCq2csv+9Un7z1ZP8n/ACMLam9pPBb+rHJL+8i/vYo/7uX/ACsDUqXV1H+6js7X/SP91Rf7r/1sVf/W+cXk6+jktJY5P7yLNbqHdafI9Gsf3d3F+99XMRueX/mjHHJ5q/31JLax5n43ByMj8jzySaNa/wDPWPMPUf3jfp2cWn7u6i/3blLe8V86f8ppf+p/yKzY4/7twcn94l/l/nb65FHh1H92nGmHnix+r6lFef8AHvdfvJcv0eT924+ox/vGJ8P+Lf73MpxEVB+7/d/79/4txVFfsSx/3vpf7txVK76NI/7z/dX91iqTSfvP4Yq50T6rF/z1xV37eKpnp0f1ieKSSL0o4v3kuLJlF96cd3LHJ+9jv/7qX+7y3IrHH/dv/wAvEX7uWLKlQkj+mnqW/wDd/wB5La5BUDzT63F/urJqnKcPU/5O4qio/wDkbJF/ybxVUsZE+vSx/wDFWKprwT/jFHir3j/nGWf6v+amlenL/e/9VOP/ABtlGRycb9XtKggk1y/kuP8AdUX7r/kZmC2o7zHPH9VtZLf91JFL6cuRV8Xf85Zx+pB5Nt/92XV/bR+l/wAZOebTsv8AvMjh6x+eMn7ue6j/AOLZf+TmTYunfFUr9SOT1f8Ai3LWKTXT+nlTJ6r+Q+lPeebb/VJP3v6LtfTi/wCMkn/YPM/SNOR9w2usQap5V9P1fqt55cl/vf8AfdvcSeray/8AI34Mz/EaPDVNZ1GPT9Y0vzxbyxRfX/Sj8x2sf/Fnw+vlGTJ+8VT1uD9HyXWoWcvpXkUvqWsX95HJH9rBkZ42RyfVNU0Ow1TT/wC79L/SopP914cmT92r5p8wa5P5T/NTy55g0u1ilkv7CTTv3n93J6mOnyfu8icmNV8zal5n86er+nL/AP0OL91+i7L/AEe3/wBl/PmBkyZMrfjxsk8ueY9Z8n6H+j/0NFf6XYepJF+89OSP1PtYFZjBoF9caPa6pqF1La2evRXMcVh6np+nJ6f7US5FsyZGO6bGmj+l+6/3H/7qyTWl/wCUPr6hr/ny30OKX6vql/8A3v8AxX8ebfP/AHeNxMb6+07RrHyXpX1i8l9XUJf91SfvP7zKV/vXzx5m1X9Ia56kn+7ZcGP+8V6D/j++jeXy35Xii+sSy/VrrVP7z/dfH0ov8vM7xGvw3vHlnTZI3tdP/wCrNa20f1r/AJeP72XFrfGX/OZHlmTVPInlfzZbxRepoOs3Md/L/uyWz1CT0v8Ak76ea3tTH/lHI0784o0/d/76kzWOaj7HStR1i+sNH0O1+ta5rN1Hp2jWv+/bi4k9KCL4f8tstxq/om8q6BY+Q/J3k3yXZxRfV/KWl2WnRRR/3fqW8fH/AInmHkyfvG7Gq/4nuo9Yuv3nq2d1FL6UUn936keUeIz8N+eP/ObEH1jyX+X2serLL6XmO5jlik/u/Tkt5v3q44FyPzieT93mW4jo/wB3HL/urHErcnD0/wDivJqib5Pjtf8Ai2KL1czO0GjTs3/L3z5feQ9Y+uW/+lafL+61TS/9+R/5OazJj8VyseR9pee/+chfKvlvyV6fkfVIr/WPNEXqS/UvUjkto/8Ai9vtJ/q5Rj07kZNQ+ANZ1HUtcu5bzULr1biX+6zLx42jIhZE9Oxi/wCLf3n/ADz+zmfk/dadx/8AKKUjvwijzAbFWf8Av4v+ZWKveP8AnGzyP/jz83vK8dxa+roflyWPXvMf/MPZ/FBF/wA95+CZXkbMb9zIPXvPrV5eXUVhJaxfWbqX+7jtv99Kv/EMrxtj4U/5zc82/ofyr5N/Lu3sPr/6Zluda1S/uf8Aj2kjkhaKCL/i39tsyGrw35c3f+/P91/79jxQlb/77k/e/wC7IsVQHP8A33L+7xVSjxVdiq34/TxV08f7v05Iv3mKqSf8Wf8AGTFVV09ST93/AL6xV3NP91/3n/MzFXe//JLFUV+7jgixVV02P45ZMVVuEfOX1P7z/ivIKivrf97HH/eZNuVLST03/d/89cWlBTz+pdS+p/eRZlMULfcJJ/3eHIxVXj/cRep/z1yeT+7VCen6af8AJrKWTo/Tj9L1P+qcmKt/B/z0/wB+5UqJtP3lxFmXp/7xryKvOP1PUkl/3b/yUyDJFz/3nqf3X+/ctQoz3yR/7t9L1cq8RKPguo4/Sjji+tSf76/3X/rNk/EY+G94tLuCO3ikuJYpZPqv91/z0zBx5G5Un1GD1JY5P92/vIov+Mn+6osVYnPqU/pyyer+7l/ey+n/AHeQVhFpP9Y1W6vJP3vpfuopf+LJMVTj1/rE/p+r+8/u8rVl3kfzBBbwaz5fuJZYpPVlubW6j/vI/U/ai/1Gy/Hjx5f7xyceTwk+g866/pc8scl16skX+7c0uo07usfaCKu/PGq6pH6f73KPy7P8x4rtK06+1if044v7qL1Jf+Ko4/2my/HjaMmTwnnP5hzyfW9L0uSX+6/0mWL/AJNZs8en8J1Oo1HivOJP9+SS/wB1i4yr5fn+rzyxyfuv92erir1aC6+D+6iij/vIov8AiyT9rLFTmxu/Tjik9X1f9+/8W4qnH16P97J6sssl1F6csskvp5NWOT3UmqXUVnH+9jl/vf8Adf7vKFeOa/pr+V9Ylt7iWL6vL+8sJf8AfkebLHqGPhs80fz3Y28EVvcfupP9+x5Z+7bPEZTJrnqRxXn6T9K3tf3n7vJ+GjxHnGq+Zr7WLuW4klll9L+69THw2zHkZHoes/o9P0pcf3kv7uwij/4ljkxtHiMjtdV+sX11b3HpenLF6dhdXP8AvyT/AH1nPdqY8judGziP9K6Hpv6PuPqsVxL+89KO29T1f9+8c0jnsR1W6kj+vyahfyy6fF/vLF+7/vPtcs6PsfJkcHtDw/DZvY6xqvkfyd5c1TR7r0rjVP8ASJbWT95HJ6mazUazJl1DPHp/3bDdS/Ob8wo76K4+vxRRxf7q9P8Ad+nlniMX0P5A86+Z/OHlyXVLi/8AqH7305Yo4/U9T0/9bNbqNZkxZHK0+jx5Xpdj5g84yRyx291a+p/d/X5PUk9TK/5Yb/5OeVefPzw81eQ/qunyRWuqXEv91LH+7/u8z9HrMmVxNRp8eJAflf8Anb5q86T3Wn3Fha+pay+r/wAV5PWaj8s16fT+K9kj89+arOeX1Pqt16v++/7zMD+WG/8Ak9595t/PPzH5XntbjUNGtZbO6/0aWKP+8lj/ANlmZj1nitGTR48T/9f5deTrtI7v6v8A8iswNQ7LTvX4H9OeLMNznnP5oSen5ntZP+Ko8zdP/duDqE58lP6drdxyf3fq+pF/z0zH1H9436d6FB/fxSel/dZit7wvz/J6fmq/k/4xf8m82Wn/ALtwsjo/3d9YXn91/d+rjkZM382wfWNKik9L1Y4v3mV6RhrHk0Enpv8A76zautR0jyc/3kX7yX/i3IKp+n6f7yP/AJ6y5NUJfJ/uz0v+MWQVLP7zJqqp+8sf7r/duKqX+6/+LP8AfmKpxpT/AOgyyel6v73+9xZJndyJw+r+l/dfvLWWT/ff8uQVK3f6w8v/AC0Rf3Uv+/cVQEj/AO/P7yLFUB/x8fRiqaxzp/uz+7yaq3r+p+7/AHuLaoJP6d3FJ/df79yDUy5Hj/dfvcmr1X8hb6Oz/Nvyl+9/d3V1Hbf5/wDA5DJ/dt2N+wGleh6+s3El16Udr9W/43zWuQhdY1nTY4LWSOKX+6kk/eZX4iHyj+dMieYPNX5S28kX+hyy3N7dRf8AMHbzNmy0eT93kaMj84rqf1J7qT/dfqy/8nMsxtKXz3TxpLJiqQ+v/vvFUNPdep/u3Jq+uf8AnHPQ0s9GsNYk/vNZ170/+ecf7j7s2+nx/u3GyZHsGpRz+U/McsckXq2f722urWT+7ube4+1FmP4nhZG1R1yB49KutHjl+tWd1F9d8uXUn/HzH/u2Dl/v6LHI0u8s6r/izylayer6uoaXF9Suv+eeWf3uNUnsdSn0+7l0+S6lijl/vcw3IYt+a8f+4bS9Yj/vNGv4pP8AnnJmTo/7xr1DLbVPrFj6kf8Ad3UXqRZiZG/GqQeneaVLHJ/xjl/56YoewWvOznljj9L6vFLLH6Un+z/mybWkUeh2uqaVFHJF6UfpS5ahiP5A6zaeX9G873kkXq3Eusyx2sv/ABXHHxza6jJ+7xuJjxvQNS1++1yeXUNQl/0e1/uos1jmPObH19Q1Ww9T97JLdfWZcy3Gey/lXo2lR/7mLiX61qHqy/Vf+WeP1JOXw/5eTV9JaB/oejX+oSf70X8tzc5aweNfm3ocfmT8ude8v+l6sl15cuY7X0/+Wj4Gi/4fHWY/Fxox5PCyPxq9D1E/4sl/3VJnLu38N94f84G/lR/ij8wr/wDMjULX1dH/AC+i+raNLJ/d/pi8j48v+eFt/wAnMv8AE/dtL9T/ADH6Ecf7v+8izDyOTjeYXV19X1KwuP72P+7lylyHzl/zkfY2PmD8q/NvkuT1f0pYWH6e0G6ji9T1P0XIk/H1f+LU+DC4+TH4r8kv2Irj/deZriKvqJ/d/wB7/wAY8Vbd/wB36f8Auz/dWTVH6q/7+L/fnpRf3eZnaH9416dCep6f9MwGxr1sWSnI/wAEUcf/ADy/5GYsUfffu39P/ll/d5l6zI140JJ/cW2YjYp+pJcPFHH6ssnq+n6X+7MVfrv/AM4xeQNN/LvydFcXEsUWoap/pvmjVJP3f7z/AHVBF/xizE8Ry8eN9I3evz3klhHHa/7j5Zf+dc0aT+8vrj/luvP+KYsfEbMeNH+f/wAnfLn5meS5fK/miKWW4l/0m11mP/eiK8k/3fmt8T954jneG/FH83/yo81fk/5ql8v+ZLX1bOX/AI5evR/7z3sf+T/l/wAy5stPqPEdbqNP4Txuf+7/AOMX/JPMhxkJJ/vyP/knk1QsEmKor93I/p4q+g/J3kCDT/I91+YGsfvY/SlksIpP91xx/wC7f9nmJkyfvPDbnisf1vXINZ1SSKWWSL0pJZf+MknHjk/EaUXrGjWuj6da3FxLLFqH93dWuWY8jcxuP7fp/vZf91+lljSqunp/79ikl/vYpcVUv7z0v+TX/FeKqskn/PXFVW0/d/8AVXFXTzpJ/d/89cVUfg9T95+9j/31iqYRu/D+9/4xRYqgbuT9/wD8Wf3mWY2ORST95H/xXlio9/T+o+p/vqXMn/JtH+UQPP8AeepJ/d5gt7o6+n+8xVr4OHtlqo61/d/WpP7r91mdp2jI2j+on/FkWYLe57r+6/5O4+IqA9f1H/zkxVOdNk/f+nH+6yvIuN6Vp2o/6Daxx/3cv+/MxGSYT33qJ+7iil/eyer+7/5pyxUhvr6P0JZP73/fsWKsc07n9Vij/wB+/vJf+Mn+Viqexz/H6n++v92/u/8AVytVLQ7T6xr8UcfqxSSxfupY/wDivLMavap9Hks4P9yFr/o/pfWYpf8AdfpyR/aX/Iy/JjT4jzlL+SOOK89KX6nL+8tbWOL95JH6n+/cx/y+NyPzGR9QcPL+n+WLWz8ty/WrO6ii1HXtZ/5abiT7MXxf76yzHj8JoyZHxPrmqvqGv6pqEn+7ZfTi/wCMcfw5DIxQskf+7PS9WT0v73K1QKOkbxXEf+/f3uWKy3Tb55P3cn+6v924qyL9I+pJL/u3/dkv+/P3f2fs5WqlPPJ+9k/vfS/55/vJP5cVR+lT+ml1ef3UcX7v1cVYH+Y06XF3o0npfvPqsnq/8Vx+p9nLMavMY39P/i3/AH7lzFM7W+/d+nJ+6zIx6hU/tJ45DFHmXjVPbu6+sSRenF6Vva/u4osuYo+xnnj/ALv+7/3V/vvI5MbLxGZf4j1G8tYrO8lli9L+6lzS5Ow8f+Tdlp+0MjEvMepep9V0e3i9KP8AdxxRf5/z5f4ePS4/DaMmTxcj3Pz3H9XtdB0eP+7sLD+6/wCMcecZj/vHe5P7t43dRpHa3Mkn730v7qLM/G4mR9GfkLP/AM65JbyRfvIpc1naH945/Z76QtYPq8Ev+6s1rsXxn+eEkd5qNr6f+6vV9WXN72U67tBS/IH/AEfW7/8A35LFj2q0aN9S3Sen+8kizRO2fNP5rv8AWLjS7f0vVj9WSSXNt2e4Gtf/0PkvoE/p6laSf8W/8k8xNQ5+ne8WPp+pF/u3Ne7FhP5sJ6eo6fJ/v21zM0bg6hR8j3fqJdfvYvU9KPKNQ2ad63Y/vP7z/nlmK5Twr8w/+UnupP8Adn/XvNlp/wC7cLIhrT/SNKik/wB2WuORGN6rOn1zQ5Y5P3vqxZj6fJ+8cjUY/wB28S4Rxyen6Xpf8VZuXSopI/g/eYq7+79X/kXF6mKoSf1PT/ef3mQVCpH6k8Xp4s8bn/uJf+RmK5EK/ORPT/3XiwZbaWv7j9H/APHx6XqRZNk1PA+oadFcW/qy3Fr+7lw+GqTfBJH+8/dSf8k8rVCyQSR/7q/usVSv95HPiqLT/ff+68mqLTnGn/MrFtWyfu4/T/5K5BqRUd16f93Lir1b8obuT/lZvkO4j/6vNt6v/IzMjG3P2f8ALnl+DVJ9U1S4v/8AR/Vij+oR/wC7ZI4/+bs0vht/iJV5/wDr0c9rbySxSxxRS+lLHH6f7v8AlyKXzVr7/wDO6eV7i4/ex2ug3skUX/GThluP+7asj80tVu/T1G/jji/4+pPS/wCecj5mY3GSaR/U/wCZuTVK55/T9L/fmKpb6nqP/wAysmxfob5O0d9L/K7yR6cXpXkUUUn/AD0k/e5vvD8LG4j6H1/Q7Tzx5ZsPMFnF/uQ+qxSSxf7s/wBXMTUY1xsD07y/Bqmhy6XcfvdPl/eSxRyep9WuI/8AdsH8j5SzeN+VYNS8h+eNZ0PVPSl07Wf9NsL+P+7uf2Wbj+zkseTwlyMo8zaP9Xk+uW/93/ef8WY6jG2Y8jDfMfp6x5O1TT5PSiuIovUii/4st8o0+TwsjZkb8lX0moeVdGk9X95FF9Wl/wCefw5ZrMfhZGvT5P3bIrX93BdR/wC6/Vik/wCSmYbc990q1kuNV/3ll/ey3Mfq/wDB5k/5Ni86fzHd+W9OutPki9W3tYvU9X/ff7vB4jF5d+TsF9qmj3VvH+6jur+S5upfVzZaz+8cbTvS/MGowfutD0/976v97LlGNnkSWx5x31/JbxerJYWFzJ/yLt3bL2D1XyPqSSSaNHb/APH1FH6X++/7vLMavqJPUksYtLs4vVk9L05f+KssYJL5xvtA8j6HqnmDzBqkVhZ2tr6ct1c/u44v5Vi/mfJ5MnhNfh+K/Ea+f9Mazf3Gn2Ev+5TVJZNL0uP+8/0i4/cQf8NnKO+fu5+TP5eWn5L/AJV+XPI/7qXXIovrvmO6j/3Zql5+9uv+B+wuTytbI9Zf936n97HmIzxvPNVg/wBxXqf7si/eZFtfMP5/arHp/kS/kuPVi+v2skcUscnpyRySR4EZH5YSf3EXpy/vP+K8znAdwn9P/mViqtjiVHX0f+nenJ+99KKLM/tD+8a9OgH/AOK/92/7qzAbFL05P+MuKoqx/v8A1P8Alli9SXLNPj/eNeRSf1JI/UytsVJP3iRZBXt//OPvlKx8yeavrmqRfWo9G9KS1sP91y3H/FuVZG/Hjfqxa2Nj5f079MeYP7uKKP8ARel/825i+G5LPfy8sdV1i6l8ya5F9Vkuv3el2H/LNb/5WY+TI5unxveOHpp6f+68pcl5B+aHkTyx+YGj3Xl/zRpcWqafL/yMjk/nib9jMfxPCR4b8b/zw/5x31/8s76W80uX9PeU/wDdV1H/AL0W3/Gdf+Ns3Oj1nius1Gj8J8xpJ/yM/wB1ZnuvcienJ6n/ACVxVV9T48Vey6/rmv3Hkry55TvLX9F/VYo/rXqfu/Vs4/7qX7eUeH+8bmUeTv8ADlvpWg+V7OWLVNY17VI7nVJY/wC7/wBH/e/8a5RkVAWvlnTfzA866zJrF1Lpeh6NL9S/d/3kskcj8viyf91jVIdK8l6drmuapqHlf61L5b8ry/utUuf+Pm4+1xxyZFYb5t1yfXNWl/3bb2H7uKWP/iWTxtLHEtZ5P3kcUsv+7P3fqSfu8tVRn+3/AL6yaqSP/vvFXJ/ef3X7z/dWKqqf8Vy/u4v924qi4/3n95+6kl/uosgqV30b8/U/vfVy/GyyNwSJ6cv730v+KsDWjYJP9xt1/wAZYszMf+LtP+UQ/p/u5f8AfeYbc5EeT0reOL95L/ycxV3D95/xZFL+9xVGx/vNNl9P/dsvp5sP+QzT/lEP6f8AyLzXtyl6n+65JfVxVqCP1Hlk/ustVNLX1I39P91F/wAVZXkVOfUnj/u/3tvL/df78yhkj4NV9OT0/wDj3lxV11J9YT6vby/u5f7qL+8/yeOKoqOOPnF9X/u4v3cuKqV3+7k9P/fuKst/LLVdK0/z5oMmuelFpd16tldXX/LN6kf7iX/g8np/7xjke3fmH540bWLGw8l+W7X1dQ9WS2utZj/u47eT+9tV/n+P7P8AkZn6jJja8bCZ9Hjt45dPj/e/ULX1PV/3X9X9P/mrKmxHWPmeDyf5V1SO4/u5Yrm90aL/AHX9ckkeLI5FfNsfqen+8/eyS/7t/vJMwGSPgk9T+8lixVAyRx/6V6kX7vLFR+mvJ+6jk/df7s/eYqnDzyf3ccssskv7v0v3np/63xZWqF+vJH6vp4qn2nf6Q8VvH+6t5f7qKT/dsn/EsVd500qPVNDiuI4v9M0uX1P3n956f+7csxq8MkyaqskeKqsE89v+8jl/6p5ZjyeEqfwawkf7u4i9L/i2PMvHrGPhvRtGgg1D0vq8nq/8VZleIvhsovrL9F2MuoXB/dxRZD8w2eG808qwPrnm3RvU/wB238Ukv/IzNFrNR+7yN+nx/vH0H5mk/SHmC/j/AOWWLOa070OR5xrv7vTZY/8Adkv7uX1My8biZHsH5C3XpwS2/wDv3MTtBv0j6aun/wBElk9X+6izUuzfGXnGT9KeY5Y4/wB76UUmbrT/AN263UKv5NSen5tv44/+McuPaH9216f+8fWmqp+79PNE7Z8q+e50uPM0Uf8Auu1zc6f+7cDUP//R+QkfqW8/qer6XpZj5HLe+ad+8jtZM1jsWOfmonqT6XJ/vq1zJ07TqGL+Q7pP0lLHJ/u2L08dW16d7rYunp+p/wAiswXOeFef/wDlI7/1P+RubHTuDkQHlyeP1/q8n7361FlmRcb1XQ/3ljFH/wAZP3Wa3/KOW8q1mB7e+ureT976X976eb3+B0WRSSP1E/4rybFuT+8/dxerHiyQl3/xl/55ZBUV5ctXvNYtY/7391cyf8k3yvI2Y0LHw4XUfperJ6Xp+r/vvLMbZlVdO017i+tbe3l/4si/4yR5Z4bjom7urq3n9OSI/WLX+9x8Rkho771H9SP/AEWSX/k5HgVCXc8n/HxaxepL/u3IKgJJJOH7uWXFUC/95Lk1VY3/AOvuKqqO/wC69T+79LFUV/dx/wB76vq4qqQJJJ+8/wB+5BXoXke+fR/OPk28/wCWDWbKSWX/AJ6ZkY1fsp5L8xvb2l/6n93Lfy+l/wAi0XNLkc5L/OusvqE8Uf7r04ov91/78yKvlf8AMbzHHpfnTyvHJ/1K97JLL/0cW+ZuPH/g+Rxsn94/PvUv3l1fyf79urmT1f8AnpljUks8np/7q/d5NUD66c4vrEX7v1f3v+/P8rFiitD0Z9U1zS9Ht/3smqXUVt/xl/ef805fp1yP1A+qQWfk7S4/3v8AuLltvVtf7uT0483WRwnoHkC+g0u7uvLd5LLFZy/vNLlk/wB9/tLlGPIyT/WPLF3peoy6xp9rFLp91/vVLbZX4bN8tfmbd2PofpiS69K40a6+sxf8Y/7rMTJkcjGzLy5fQaxp3pyS+rJ/17y/Hk8Vx8jz7zVpT6XJdSR/7zy/u8xMmNyHmnkC6ezn1Ty/JL/dXXqRRZmaz/VGjTvTL67e3tbqT/dnpSf825r299KpfWMdr9ct7qX9KS3/AKn+/LeS3k+L9nLcavOfzC84z/4V16Oz0uL1IrCWO61T08ysbjvJfyyurrT/ACda2dvF+7uvVufVk/3b6n7OZeoyfvGGP+7ei6NHp0k8sn6Ll9SX/fcsnp5jtjMnggt/L+vR29hFYfWrC59X0/U9SX93+02KvIfyd8zPqmj6N6csstxa/u4pY5f995D8x/qjPHp36CeVf05qkEVxefuvV/vZZMoydsY8X925ePsvJlfHn/Obnk6+/wAOaN5ouL+6v49Lv4o5bWSX/R4vrH7rksX2f9lmp/lDJqsn7xy8mjx4sf7t5B/zhT+XsHnj82/8QahF9a0v8ubWPWvqsn+7NQuJPQsf+A4ySZfjaH623aSev6kn72SXK1Y3d/vH/wCK4si2scvpP91/7ryCvm/82vLkHmzSv8NxxerJdXUUlr/xk9TlgxtWR+TepWL6XqN/p8kXp3Gl3VzbSxf8w8nHM5xkMkf7v956v7r/AHbixd8HqRR/79lyzH/eLkR99wjurqT0v3n+6v8AkXmX2h/eOPp/7tAfvJP3kmYDkOf7Esn/ACKxVFf3dj/xZf8A7z0v+K48y/7rG1/5RSd/U/4x5iNjpOHCL/dXpf7tyDJ+kX/OHf5SalZ2M3mjzRa/VbjVJZLny5oMn959X/5ap1/5Nx5Vkbsb7In0O71DX7X9IerLJF+8/e5i6jJ4TnafG9p0a0S3SKOPNW7LIyiR/wB3lzFgfmC+jt4JZJMw8jLG/Kb/AJyr/M31JP8ACeny/vLr95fyx/7rj/l/2eZ/Z+n/AMo4naGo/wAm+D4/t/8AMrN06RUk4R/3f/PXJq6OR7OeKSP+8il/depir6S8qwf4H8s3/nDzBFLda5qkXqSxXP7yT05P7iL4sxMn71ueLWmqp6H6Qs7WW182S38kkV/Zfu/3cnxf3WT8NpUYPM2saPJrMdx+9/TMX+nxXP8AeepJ/u3LfDV6Pof5habo/wCXN/5f0f1dL8wS/u5fU9T05fU/vZeX+pmP4f7xueoflPa6dZ+SrSS3iilvL/1P0pL6fqSS/vPs5Xk/vFxprdeRNAkgv47ewltY7+WT61FbXMkcf/C4+IzfJ/nHRv8AD+v3+hxy+rHay/upf+K5I0Zf+JZl48jjMRfLFVef++8VRXD/AH5+6/31iqr6n/IyXFVO7j+D/mbk1QMH936n+7P+LMWKZ2v+8l/HJ/u2LMzT/wB3kcfIp/sfu/3uYbkKP7yOSL/dX+f+Tlqqcjyc5f8AkrlSpnI/1e0sI/8AfvqyZl5P7vG0Y/71AySf8VelH/urMRvQrzvwxVOYP9HSKT97ljFEpJ8cWQyMkVz6/uv+MsWUMkLP/vyOX/izFUVJO8npSR+r6mVMU406+gkf0/VliuJf82wsm5P3nq/vfV/31/xkyxUBAn+/P3X+64osVev/AJc2sdxdRSel6X1D6tJ/yU9L/jbL8bFltrPPp/1r6xF6v7qO2ll/6OH/AOacvyMWB+eLqP8Aw/a+n/x9XXpxf8Y4/wB7lGRk8p5v/ef3X+65cxGTcc6RyRSf7r/4r/d5YqlPJ9ceWST+7i/usVVY39OCX/dWKtJdepB6f/GLK1Uo7r648Ufpf3v/ACVkxVm+j+pH6Vvb/wB5FL+9uv8AqlkG5nFjHBJH+j5IpfTl9S29KT/izA0vmjVbGfT9RutPk/48JfT9LMtUL/uvFVXn+8xV3px+GKo+0u57OeK4t5ZYrj/dXpYqn+q+Z9Y1yxis7y69W3i/ef8AGT/WxyZG5nn5QwJJ5utZJP7u1tZJP+Sea3tT+7c7s/8AvHo/qepfazJ6vq/vfTzTuyYP51n9OOKOP+79LMnRNGoZb+TV99XuxH6vpSerjrMa6d9f3z/6Ddf8Yv3Wc87p8d6+/p6rrMkn/HrF/wAnM3Wn/u3W6hC/k7P/AM7V6kn+7ev73L9X/duPp/7x9p337yD1P915zTu3yVfTySearq8j/vIpf3UsmbbT/wB26vUP/9L5JX1p9XnureT+8ilk/dR5iY8jn5Hqvla6+uWNtJ/eyf7tlzByf3jnY1L80I/Tg0v97l+naNQ858qz+nrFp6n+7fUj/wCRmX6j+7cfT/3j6Bsaf79zVue8m/MZJI/MEsn/ABVmw07iahhulTyRzxSR/upIsvYY3r+hz+oksn/PSXMHJjcxhvmq0n/SsslvF6Xqy/3UebbH/dukyf3iRQPJHH/zKxYqs8ckcfpyf3mTZJfPz/3Z/wA8sgrLfy9g9TWbmT/llsJPV/4ySfDlGocvTsN9T09Ruo/9++pl+NhlRVjP+i9RivI/V/dS/wB7/vzJtLI757HXI/0h9a/RdxF/uq5/3bhyKld1p3qQepJdRen/AL9j9T08CpVI8FvH6cl19at5f91ZBUC93Bw/dxfvP9+yZNUBOj+nirvjj/d/89MVVfTf/sJiqrzT91J/e+liqcWKT+hF9Xi/565BXo+m6M/+Dte8wR/72aXdR3Nr/wBG/wAWWY/7xX6f+S7vTvMGj2Fxp9hdS3Gqf6Tfy3MskdvHHJ/qZrdRj/eOcyDX7WC3S6ks4vSt4vSj9KOL/dmUNT8+vz31h7j8xrS3t5fV/Rely2X7v/gs2On/ALtoyPmn45J5Y/8AdnqyYWKSz/391H/vrL8apRJIn93HgYss8j+YI/KfmrRvMFxa/X7fS7r1JYvV9OT+XLNPk8LI15Mb9DvLn5seR/PFr+h9P1T95dRf6Vo176dveR/8F/ef7DN14mPK0eG9Uj8uQXkEUlvf3UVxa+nJYSyxfvP7vKMmNUVfaVqv1WX09U/0j/j6ijl9OP8A4Hg2VNj5M/5yFng0/wAq/wC8sX6UupY7aKWOWT0/Tk/a/wCFzF1DfjSH8vPM3+g2FxcS/wC+45f3mQV77qMEHmDR5ZI6+p/urLvEYvmS+T/D/nGKT979X1S19T/npHln95jav8ozK+u/rlr6kcv+6vT9LMVvet2vmCSSx0v91LF6thbf3f8Ad/3fHKlS78ztRg/5V55juI4vSjli9P1Y/wDflxJmz07RkQPlWBLPy5oPqRSxela23q/8ZPTyzJ/eNeNmOlT+m8v73/mX+7ypsXeYNf8AT0fUP3vpSS/u/V/u8hkbXgP/ADivdz/4j1Ty3H/eRXXqRRf8V+p/zbnN6t3HZ+R+zXk7Q5I7GKSTMTHjc/JkeS/85O+SoPNH5T+ctHt/96PqElzYS/8ALxb/AL2L/hlyz/KNGT97jfL/APz7uksdD8v+fPMGqRxS2+vapbaTLL/y72dv6/8AxO4fNs6zw36barocF5afpDS5frVvL/dXUeVMHmOpWL2f7uT/AJ5ZBmwTUU9NJf8AkrkW1iHk6xTWNS1nXJIvVt9Luo7Kw/4tk+1K3/GmBqfkZ/zkTof+H/z2/Muzt/3VvdazFe20X+6/TvLeGVv+SvqZfp/7tx8jyWB/T/eSf3eXsHWsfqTxSSf79/dZfp/7xcjr6T1L669P/nrjrP7xhjUvTfnlDNFf70f6P6v+7f73LMaunn9SSX0/7uL93F/zzyeoyeLka8eNC8/+SuUNjMvIaQXHnjyvb3kXq2f1+P1bWT+7/bxyM8b9VPJ2o3316HVI7/0vqEsWYjmY31zo8F3rE8WqXkXpSSxRelF/vuPNbqMniuy0+PwsbPPqv1dPUzHb2OarrMdukv8AxVkMmRfDfJf54fmva+U9Av8AULiX+6i/dRf78k/ZXK9Pj8XI2ZMnhY3486zrN95k1G/1jVJfVvL+WWSX/dmdLjx+E81kyeKkCfu0l9SX956v7rLMbUp8/wDi393FiqaaVd2NvrFhcapFLLZxSxSXUUf95+7/ANbFXoP5m+Zn1z9Fx28UsWlyxfWYvUj9P1JMVZlpVppXk/8ALm11zT4orrzR5oi+paXL/eSR3Fx/vr/UzEyNzLdS8swaf5t0aOOK11S38m+XLa216K5ijk9SSTmsS/FjjV5L/hXQ/MCeaPMEd1/hzR4pZf0NFHH6kckcf97/AMPk/EyNKP0DWdZ/LeSLR9Utf0pZ6pF9Z0uWyk9THJ+9bnpd9+c3lm303/R/rUuof9WuSKSOSKT0/wBp8r/Lo8R8tarqU+uX1/ql5L6txfy/WZczMbUlTv8A8i/9+5NVXgf9+4qrJ/yTyCqscnp/8ZMVVpI/3f8Ae5cxSH1H54qmdo/7u6j/AOKpcyNP/lGvIhvU/wCRn++sx2xV5/H6mKqT8P8AfWKo7Uf3c8X/ABVFHHmZrGGNLJPTjg/4szDZqSR+o8UfpYqyeDh/uuL1ZIv7rMhip/vPU/eRfvMx8ionhHJ6Xp/urjKWxCyf77ki/wCMuVMWoJ/3fp/7r/6p4WSawQR/upJP7yX+6yxUdG7xx5Wql/u/93+99X/fn/FmKvZfynu4LePzRJcS+lH9V/dSyf78jk9XMvGxZvJqKR6d5tjj/wBKt5ZY/wC7/d/3lw8uXsXhnnSf05NLs/8AdcUX1mX/AH3+8jTKNSyxsH/4r/vf3XqZiMm/T9T/AIx/7tyxVH95J+8/3ZF/e/8AFmVq3Pz9CX/dX+/csVK/jkf6v+99P+8lixVPbSD93/xXL/urK1ZbY/3EUfpfu4v7qL1cg3Mzsfty/wC6v+PmL/feBpeU/mFpzx6ra6p/uvVIv3sX+7PUjzIxqwNP7yX/AH3/ALqyaujjxVV/bl9TFVVESOP1MVRUceKvdPyatP8ASte1D/ddhYen/wAjM1PamR3HZ+NNYJ/Unuv+Xq6k/dZq3OYt57f0/wC8l/vf7qLM3RtGoVfyyuvq+pRfvf3fq5ZrGvG+4ZHjuNK+sf8AFX91nNO6xvjfzH6ck/mO4j/u4v3ebbTuBqEm/K+f6v5jikj/AN2y5n6jH+7aNO+4tSeT9FSyer/ur1P+Secs7p8izT/V7TU9Q/4tl9LN1jdTkf/T+Vfmb/R9ZuvTi9L/AH7/AM25gY3Pysj8lT+mktv6v91/dZRkxt+nTP8ANH95a6XcR/7ti9PLNOuoeTaW/wBX1Gwk/wB9Sx/vcysjiY30hpTpwl/33/yUzUOyea/mVG/6d9SP+79L/dmbDTuJqHmkEn7zL2h6r5Vn9R5f3vqyellGRy8aV+bf3l9dXEcvpSRenH+7/vPUzPx/3bqcn94x2C7k9P8AvfV/4yZNVX0H4S3Ekv7zFUqnk/een6sUv++sgr0v8trT4NUvJP8AdvpxxS/8Y8wNRkc/TvNNV/d6ldfuv92y+lmXja8iJun+rzxenF6snpR/uv8AnnljjKUFjfXHqyelL6f/ABXH6kmKpilpqV5JFZ/VfSt4v3kUUn/G2TYpwmgT/wC7PSlj/wCK48PhsmL6zH/pctvHF/vL/e+nlbFJp/8AOLJslH956f8AzKyCqv7fp4q16j/3fpYqzSxj9PSov3v+6v7rJq+m/I+jepof6DjilluJbCX1Yo/92yXEb5iZMjkvuf8AIi+kt/Ink2zvPSlksLCKyuvUjkj9WS3+BvtZRkV6Pr+jPqFpfx2/7q3/AOPCKP8Ad5Wr80fzU8v+p5ttfU0uW1klll+vy+l/uyTMzT/3bDI+c9Rjjt9Zv7eP+79WP91HJljSwif/AHql/df7ty5Usk/5J4sWR2tj6aRXFx6v/GLFXpX5OwQXHn/S45IvVj9KT+8yjUZP3bl6P+8frH5csbGSCL04pYo/99RyyRx5psfaGo/1R3WTR42R6joGjyQepJFL6ksX73+7zK/lTUOP/JmN+bH/ADlX9Vs7vy5pdn6v72W5uZfV/wCK4+P/ADMzI0eoyZf7xxNZp8eJ5L+XuqyRx+n/AMisznXvpHyx5nks5PTk/u8VYv8Ampapb6z5X8wW8Xq6fLdenL/z0+GXM/T5HGyJpfaBJp/+6vVs5cwcjenOneXNRvLG1vLOKWWOK19S6lj/AHnpxxycfiwMmB/mFHqNvo1/5fkiluvr91YyCWP1PT9OPh6uZmjyeFkadRje6QPp15o1r+i5f3kVr+6lybWlf1t/7yTFXn3nvX/9BuvT/wCPWLKNRkbkd/zg5+Xmq+aPzF8x+aLi19Ly/oMX1KW6/wB+XkkiS+l/sFzU5HY6J+2dpBHbwenmK5zxv81dVtbPR7+OT+7+qyRy5j5HIxvjL/nCPyB5mvPInny4ksJdL8r6p5oubny5qlz+7+s28caWv7hf5P3Obbw/3bpfEfeGh6BqvldPrGn6pLLb/wB3LYW3+kf8FFla5Mnissvp/LnmCOKOSX9F3n+6ormL0/3n+ywsGJ6r5Gn/AHvqS+rHL/u2PK/DZ+Ix200CDy/pX1eOL0o/rX73/npHi1vxf/5y2gk/5X1r0nq/u5dL02SX/kW6/wDGuX6dhkfOfoQRyfvP3sn++v8AdeXtac+VdGvvMnmPS9L0+KKXULr1PqsUknp/3cby/ayzT5P3i5Ehn4ST3Un+7Jf91Y5FXZWqZwWM9vo8usSel9Xll/Rtr+8/eSyfal/4HJqlUaf3sf8AdR5BVLn/AL7xV6r+U872eo+aLy3tfVuLXQf9Fl/4skvLb/ieV5GzG/Tv8lpLTWIJY/Sil9WWO59X/jHmDqMjstHj/ePuvy4kfCL1MwXZZGR6rAn1T93+9/df3WDI0Y3xv5/88QaPJf8A1iX0o4v72WT936Wa3+9yOyfkR+c35qT/AJgeYP8AR5f+dfsJf9xf/Fkn+/c6TR6Pwsbz2s1ni5HlSf8AGXMx16j/AHf/ABjyaqXx85fT/dRy4q7+7/ef8lf+K8VfU/lK6g1z8tRp95axS+lYXNta/u/92R/ZzWZP7xyXg2h+an0uxsLj0pZdQ0u6+s6N6n7y3ikk/a9Jsy/DYIqx8+eY9PfWbiO7+tSa9/x1PrP7z1cfDVK7vzNPceX7Xy/JF/o9rL/ex/77/lyzw1TnyBHJceYLWSS6/wBH0v8AuovU/wB+Y5Feq6NPY+bPOPmPzJcWtr+h9Btf0dFLJHH/AKTJH/u34soyfusavAdf1K11TWNU1CziitbO6upJLW1j/dx5kY2ljj/vMmqaRxx/9esVRfp/B+7/AHWQVNNG0a+1i7is9HsJdUvJf+PWP95JgyZPCbcePxXarpt9o99daXqEX+mWEvp3UX+6/U9PLMf71hkx+Exi7/3b/n/d5NrVLX/dv/GKSPLcbDIhv+MmVM1SP95/HLVTBPQkvovT/u/V/wB2ZPT/AN4xZZ5f/Lzz3+YH6evPJfk3WfNtvoP7zWbrTrb6xHbfu+Xx/wDNP28dRkx+J+8btPp8mV5/6n/JL/ivMdrVbV4/Xikk/u/3uKsi4f3X730pMyGKkiep+89X1Y/7v+9yjIyfoJ/zg/8A84r+R/8AnIC1/MvWPzEiv/0P5clsdO8uS6TeyWckWoSetPdM3H93L+69L4XyvGuTI9489/8APra1jT1Py8/OO7tRLL/vL5n02O8jij/30sti9r/xDLPy7R4j4e/Mb/nDj89/yrgutQ1jRtL17R4rqK2iv9FvfrEn7z/fsE6W7pk8fZ+TL/ds8eoxvEdR0PWdLeuuaDf6NJF/y220lv8A8NL8OUZNPkxf3mNyPESqT/fkfpSyf76yhipo/wDuz/deWK9G8nX0Fvp1/H/uyWX/AJORvmV4f7tp/wAoyOTUX+o6p/vv1baOWL/iz0+WFseQeYLr6xqX7z/fUcf7z/iuPMfULjSrnHz9P/deUMm/3n7r+6/e/wC7csVRnf44o4/7z/duVqpzyJ6Esf8AxlyxUngf9/6f/PPFWTWk/qelH/uvK1TmxSSR7X1Jf9H9X1Jf+MeKstgu4/Ti9P8AdW8X/FmKoDz3J9c8pRXEn+7dQikii/d/ussxq8W/4x/7qyatbf79xVWT/dX+/P8AfWKotH/4q/d/7txblRP995BX05+Wtj+j/wAudZ1D/lvuv3Uv/GPOd7Uyf4Q73s/H+7YbHffBbfV4vVuPV9T/AJKZDIzSHzxP6jxx3H724i/vf+MmZ+jcTUIXyVP9Xvov+LcnqGvG+3LXUvU8qyySf76/dZzWT+8d1j/u3yL5iu5P0bdSf8tV1+9zdadwciReR5/T1m1/e5l6hx8b7c8z30dv5Vlk9X0v3Wc14f7x3X+TfKvma+gs/LkVv6v7yX95m2x4/wB463Jkf//U+aepWL3HpRyRel/vrNbjdtkSvy3JHZ6lLZ/8lccjXjZR+Y3C3sbC3kl/ef3nq/8AFeOnbNQ8V5/v/wDdv7rM9xX0loX7yOK4j/31H/d5pcjsWD/mMn1i6tf731Iov3uZenaNQ8wj/vBmU0M78ozp+kYo5IvVj/31/wAV5FKWa48El1L+69X1ZfVllj/vMzsjr0nRLX97J9f/AHf+6v8AfmBXPPYxxyx28sssmKpf68ckfpxxfvMgr3jydafU9Dijki/eS+pJL/xkkzU5Mn7x22PH+7eLeYv3eq38cf8Au2WX0oszsbiZEVfPJ6/7v91+6tv3v/PPMtxmoI9Vjk9S3upfU/37HLkFTqxvtVjrJcXUsv8AvqKTMjGxTiD17j/SNQuvSt4v3n/PPK8jJjk/r6xfSyW8X+j/APMvK1YvPH6byx/76xVC8H5/u/7vFVb+8/u8gqp6Cf8AGL0v72XJqz3y/GlxPYW8kv7uL95L/wA8/s5NX1L5Au7uz1n6xp/730oov9+f7r/1cxceNycmR9VaN5qn0dIv0hL9f/6tdrH+7uIrf0/7r/K+PKPDaPESbVfP/n+8glk8v2H6G9X/AHVJH9ck/wCaMysej1GX/Js/ExvnnXPyy/Njz5ffXLy++v3Ev7v1dSufq/p/6vpZsv5D1rifm8aO8uf84R+ZtUvorjWPzB0vRrP/AHba2VjJeSf8jZZoV/4TD/JeTE2eI+Vvzp8if8qv/MLzH5Hjv5dUj0b6t9Q1SSP05LmO4t0n5cV/y2zDV5vo9rHJP/pkvpRxYcbJmV9aJJHLJH/pUcuWKmv5OySW/wCYWlx/8Zf+TeYGo/u3J0f94/XvyXBJcWNrJ/v2LOeelVfNV2+lwS/8ksVflP8A85Ea5+lPP8VnHL6v6LsPTl/4yXEnLNt2X/dul7Q/vHmflm++p30X++5f73NtjdW9+sbr+69TArItV1L65oF1pcnpep/eWv8Axky1XrmlQPeeWbD9Ifvbj6rF6ssf93J+7/vV5ZJiidDuoLPRoo47qWKOX6zbXUUX+7I47jlx/wCSmQ8PGrA/OlpBrGuaXZ28t1FJ6UUkvqRf3v8AurD4jJOYNK1LQ3/0OKK6t5f+PWOX95k2th3mDzB9T9WTUDFayf3kVr/v2THxFen/AJEf840al/zkJY6p5k1jzRL5X8pxSyW1r6ccdxeXMkf7UXJ+EWYmTI5OPTv02/Kv8qPJX5d+VYtD0OK6v5Iv979Uk9OOS5uI4/S9X0ouP++8xMmTxXPx4/CSHXPzGsbe6l0+3i/eRS+n+8zW5NQ5+PTvij/nKT86YNL8s3Wn6fL/ALlL+KW2ii/4skyejx+Lka9Rk8J9r/8AOMt95f8ANH5V+XNLs4pbWz0uL6lYRf3ccsdvGi8lzfeG6LI+m7XyzBZv/uLtYrWT/dsvp+pJ/wAFlfho8RFXflX65H/pksX/ADz9SPHw18R5J5j8paxp8F1J5X1n0rj/AHVo17+8t5P+MUq/YyjJjQ+M9f8Azs1iS+l0fzJo1/oOqaXdfVrq1kj/AHcVx/xlzH8Ru8N+Tn55+cY/On5t+ctYs5f9Diuo9OsLqP8Au5I7O3SJmX/Z88y8eNryPG/3nqZY1s38lvPb32qapb3UthcaNpdze/X4/wDdX+6v+NsfFViUCT3H+88Usv8AxjxVmXljyPqvmTUore4li0bT/wC8v9ZvZI447a39T97Lx+2+V+IqF83PBHqP6P0uKW10ewi9PRopP7yS3/3/AC8f92y/tZYrEo3T/npF/e4qpJJ6f+7f+MuKvffyLtbu4u/NFnHa/Wre/isvVuv99enccolzHyM8b7//ACkkn8t31rHJ/wAtUsn/ACTzB1Dtuz33r5ZvvriRSZiufkZvPH6cfqR4sX5Yf8546VfaH5Yv9Ys5ZYtP1S6sY5Yo/wB3/eXCRSq+XaPH+8cPtDJ+7flD/vr/AIt/vc27p0Uk+Ku5xyZNipR/u5P+K8VThNZn/QcuhyWFr9Xluo7n616f+kfu/wBn1f5MWT2D8udY0fT/AClrNxqlrfyyWssvpS20Uklv6kkfwxfD9jMTUY/3jcgPLOjeXLfydL541CK1v7z61J6WjXH7yOOOOTjFF/sscn94qkmo/wCLINB0OP6rf+YNU1n6z+7to7e3sbeSP0vqq/Z5/wA+Ph+ErLfOnk6xvPNUWjx6XFpf6GsPV1n6t6ccckkn+8v2cceRXiF1pVrbwXWoaXfxXUdrL6f1WT93cfy8syMbSlcGsajZwSx28strby+p6sUf93k1SyR0/wB9fu/91YsXWPqSXdrH/v2WKP8A5KYs8b9DtH/JLyB5otYrjUNL+q3kvp/WpbKSS3/4jnPZNZkxPRY+z8eV6No//ONP5V2b+pJoMt//AMVXtzcSR/8AA88oydoajK34+z8b0u08ueXPLcH1Py/o1rpdv/vq2jjjzE8Ry/D8Jm+sf84N/kf5gu9U1y4tdei1TVP9JupY9XuPT9ST+WL7Odnp/wB08RkyeK8H88f84OflXp+j3+oaHf8AmOwkii9P95cx3EdtJ+z6vKHm8bZstHo8eXI4mTUPmTTf+cc9GkT1LzWbrRrj95H6Vzc2dv8AvI/71V9dI+WbLUdl6fF/eZGvT5NRl/u8alJ/zjLYyfvLfzRdS/8ARzpcnq/8C+Ufyfov+UhyP8N/1NJtR/5x+g094o5NeurX1f7r91byR/8AJJ8y8fYePL/d5GvJqMmL+8xqtj/zjtBeSSyR+bf3ksX7qKSx/wB2f8jshk7D8L/KLj1Hiv1U/I/8udK/K/8AKHRvLfk+/il1z/ejXrq9/wBD+s6hcR/FL+06f805xGoez0ePwnwp+en/ADhb+Y2oa5f+dPIdtoN1b6p/puveXI9S+r3EeoSSfvfqaywqn73/AF8np9Q4naHZ/i5P3b8+0sZ7Oe6t9QiltdQtbqS2urX/AHZFcR/DKrZs8bosidehfcP3f72P/izMj94xVLWB/wB7+6i/uvUiyvIyxv6F/wDn355Ok8n/APONnk3ULj0vrnny6vvM8t1H/uy3vJONn/07Rx5XjxteT+8fa99B6kH/ABiyePIwyY3i35k+VY/MmlfU5IvV+tf6Fdf89P7iX/Yvm67P1nhOHkxvlXVbGxs9V1Ty3/g261nT7WX6tFf21z+8uZI/hn42s6cH4vmt1Hth4Wo8N6nT+yePLp8eTxHjfnT8jPyZ1SS1/Sml2ug6hqlrFexSyW31OT6vJ/Ndad6if8Hk8fbnZWq/vMbR/ob7R/yfreBeY/8AnEny/wD70eX/ADbdWsd1+8sJfUt9Us/3f+V+7fNtj7H0Wu/eafI6XUZNRpcnh5Mbz5/+cZfzJ0uxlj0eXS/NEf8Ay7S/V5P+RU//ADXkMnY+TFjXHqGJaz5A/MPy3BdSa55N1mwj9WKSWWS2kkt/3f7rl6sXqLmlyafJicvxHznqN9HcXd1cR/7tl9P0v+MeYmT+8VC8/wDinIMlX4JPS/35F/df8Y8VQEbySSS+n/nHirnk/wCwuKpfaR+p6v8Adf8AMvFiyS0n9P8AeXEX/PLFkmiTpz9SOL95/u31P914qyTTv9If9ISelFbxf3sv93HJ/k4qm99HH5gsbqOP/QLOWL07X/mrK1eETxz2c8tveRelJayyR3UX/GPLFUZOEj/8WZNVX/jHL/u3FVTINyLg/wB1f7qkxV9dWifov8odLjk/dSXVrJJ/yM+LOW1H73UPQYP8XSuDSjb6PYSW8X+kSxf3v++pMh4ivDPMfPn6f976X7zNzp3A1CF8sT+nPF/n6WWahhj5PtLRp/U8lSyf76i/555zWsx/vHdaf+7fNPnSdI9Ois44v+LJf+MmbbR43D1DDfKs/p6la/uosy8ji431f54kvrjylYXkf7q3itYvrUX+7M0OP/GXa/5N8teZ9SnvPSjk/u/95oov+MebrT43VZMj/9X572Oqpef6Pcf3n+6vUzVO6eUyO+n6/wCpJF/dXX73Mn/JuJ/lHpfmq1+ueXLW4k/e/VZf3Uv/ABXmLp3KyPEH/wCLOubNwnt/kfUf9BsPU/3V+7zWajG52PIhfzNd5J7WSP8Au5cs07XqHkH++ueZTiPRvLljPbpLqkkvpRxWv7r/AIySZZjYahh2oulxP+7tf3f+6svcdK5/3f7v+9ji/wB24qhXn/5Gf7qxVOND9OO+tZJIv3fq/vco1H9236f+8e72MklnH9ck/e28uah2jxLzM/8AuV1CSOL93LLmwxuvyIW6n9NIv91erFH+9zLcRHWtpdyQRXFv+9/37iyTrTUupHi9T/Rf+LZP3eWeIxZH+jf0o/p3F1F9X/31HL/xLLFQGq+vH6lvp8UX1f8A37HleRkwK7027j/eSRS+n/uqXK1Sz9v08gr1/wDKT8mfPf54eYLry3+XlrpcusWFr9dv/wBLXv1O3jt/U9L7XozfzZPHj8VlkyeE+3ND/wCfa3n/AP0W882fmNoOjW//AB/2uk2NxqFx/wA8pZXtU/4TL8encf8AMM8uv+cDfLPkvQ7q8j876zr2oS/7wXUkdvb2fqf76l4w80/4PNnp+z8eXJ+8aMmsyKvlXyV5c/Lu0ik1C1utGvNZl+rWtr6cl5cSSW8n71ftqq/3mZ2s1nZ3Y7f2f2XqO0/7tnnoWkkHqWejapdahLL6cWjXNzb6feS2/p+q116SpN+5/wArnmmye2GPF/d43bY/ZP8AefvMjHLqS7/RV/eXGgxaXb/VY73Rrq2uZLiO5j+sehL8Uv8ArZuvZv2gydp6nw8jR252Hp9Dj8THkY5p2v8ApvF/vzOzyad5PHkeg2Pnz6vmpyaNy/zD85/+cnZP0x+bF1rkf/H/AKNY+r/xkj9aLOL7Yx+FqHZ6fJ4uN5doelJcQfvIov3v+7f92Zg421Obuxe3gl9Osvpfu4v9+Y+IrHfImpfo/wDMPQbi4/5b/Tl/56fDmPk/u3J0394/dDyBawXGlWskf+7Yo80jvVP8ytAk/R31iOL/AIyZTkxr4j8Qvzf/AHf5o+d7eT/j1v8A6t/yLt4c3Wj/ALt0Ws/vGE2M/wBXni9P+8zOcR69puv+nBF+69WPDkyKmk/mNPQikji+v/8AJPL8ePxF8Rlvlz81NS0uS1/0D6/b2sUVtFayXP8Ad28f7C5stP2e4/iMy/5WNa3EEv8AuBltZJZZJP3Unqf3nD4ePw/y5kZOw18Rhuq+dNOuNRtdQ/0q1vLWL916kf8Auv8Al/vs1mTs/JicjHkSa+/MbVZPVt7e/wD3f++v7vK/DV51qr6lqD/WJJYpZP8AjJ/zVkPDYv1J/wCcLfzN/LnyX+S11H5080WujeZJdUvfrWly3P7yK3juH+rf8Gn7zNbrP3Tu9HjyZcbMvyd/5yC1HzJ5/tfKdvpd19X1nVL6S11m5/u5LePn6XpLw4f3Wazw8mL+8dnk8PLjZv8A85UfVNH0611jQ7WX/FEssVtL9W/u5bf7Dev/ACf62HJp/FyOJ4nhY35Tef8A8vNc82SS6hqGsyxahF6npWvp/wCjxf8AG2bXHp/CdFqNR4r71/5wj/OWfVPNX+B9QsPqH+EtB9P6rH/dxxx/uvV/4LMzGxfpto+o6rqF9NHJdfVf92fVYv8AfeLHIyjVfN3lXy3B6euazFa3Hpep9Vkk/wBI9P8A1cryZPCbMePJlYHP5x8uaxJF9XuovU/3V6cvqZifmMbl/wAn5HwB/wA5Uf8AOPX5r/m5rMuuflf580bRrOKwkjv9BuZJI7jUpP2f3/o/uMryZF/J5H4wecfIHnj8u9Vl0Pzx5cv/ACvqEX7v0r2L045P+MUv2H/2GX6fUeK0ZNPkxJXodimoarYWf+9Ul/L6cUXqf7sk+Fcscd9aaH/zj9+Y/wBVutPt7Cw0v9M+lHLF6kf1j0/2vs+tl/5fI4n5zG9u8q/84aar9Vlj8yebYrCzl/vYreL1JP8Ag+fDMTI34/Eel2P/ADi9+UOlwfV5NYv9Uk/4yxx/9QqR4+I2eG+Mv+ctvIGleQ/NvlKTQ7WK10fWdGlj/d+p6fqWcn71v9ksiY+Ir5GeR43/AL3LFVYIJ5P3f+7JcVfqp/zj7+UH/IL/ACvqGl/VZdQ1m1/SOqepJHHJ6kn7PxfyZj5GT1/zH5E1/wAr6VF5gksJZbfSrqKS6ltvTkj+r/tcvSzF1GP927DR5P3j338udYjvIIpI/wC7lzU43dZHvsH7xPTk/wB298y3DfPv/OQv5SQfnB+WvmPyf6v1XULqL6xoN1J/dx3lvJ6tqzf5HPHHk8JOTH4uN/OzrGlar5f1XVND1i1lsNc0a6lstU0uT/ddxb/C32s3TosmNCep+7/4y/8AMvJsVjfYiybFU9R40/eZBVVH/wCSuKvVfyyup7e61SP6/LYWcsUX72P/AH5lGobMbF7q6n/TGvWcfq69Z3V1JJ9Vtv3fq/vPhb4csYqWh6zfeV/MFrrEdr6VxYS+pFayf8C2KsouvzG1XUJPMdxcWsUsnmP95L+9k9SOT0/Syrw1Y55S8q33mzVZdH0+6itZPS9T1bn/AH3HlmTJ4Ssb1G0/R+o3+n+r9a+q3Ukfq/3fqen8OWKlknP+8/usWKK03/jpaX/xbdW3q/8AIzHIzxv1t8jyJ9Rtf+MWchqHsNO9aSf048rch595m1j6vB+7/wB9Y41yP0P0qf1IIo5IvSkiii/df8887N4JJdY0qOT1f3Xq291FJ6sUn93L6n2omyzHqGrJjfI35jfllpuqT+XNPj9KKS1i1a50u6ki9T95/onoMy/t+l9jNT7UajJlx48j0nsvqPyviPG5/LMF5aWuh/ULCK4+v/o618r/ALv09NvJP7/U2+Dk/rxRp+7zk8eR6n8x+8YR+Y3li0/L/wBXR9P/AN5/r8dz6X++vrFmnL/kznpv/A/yZPDyPEe1mo/NZMeRhvlzzHd2+qWH1P0vrnq+naxSfu4/U/ys6ztj/F8joez/APGcb658q6VdaokuoXn5yRaPrEssnq6XbWMlxHFJH/KzTR888jyPo2PJ+7eq6VpPlHT0lk80fmrLrNxL+7i9OP6nH/xObHw2zxMn+pvyr/NvyHp3k/8AMbzbcWd/F5j0/Wb+XUbDVI/7z07z4vizsOy8ePw3iO2MeTFqXlN2if3n+6/+Tv8Aq5l5HAYxPz+t/wCj/vbj+7i9T/dkknw5iZMbfjf1Afktd6bZ/l55N8r2f+8ejaNY2Wly/wDMPbpFxyeo0f5VxMeo8V7en7yPNa5rEdcjgs7WXULj/eO1ilkuv+Mdv+9/41zLx5GPh/vHyqmueXPMnkvQfMGn6pFa6xayxXt1+8jt7yOS4uP9Ki+L7Hq5wOTT+Lke3/eabJ4eRH6P5O07XJ7r0/SsPJ9rdSXP1WP05JLm4k9b6568/wAX7v4scmn/AHnhtf5zwsf9N8+65Ja6f+i9L0//AHjiilvYoo/+Xy4edf8Akl6eev8Asnp/C0TyHtBqPzOtTTQ76P1IvUzfah1WN7To99af3f8AyKzQ5MblY34Sf85C6/B5s/PT81dUs/S/R/6elsrCKOKOOP09PjSz/Z/4tjkznu1Mf+EOXjeS+pH/ALs/vIswWSld+nw/4y/3uKoXf/fX7vFVKeT0/V/5O4q1Y843l9P0v3v+/P7vFinST2Mf+9EX7z/l2kxZImDUtDjf1JLWWX1f91XOVqy5J9A1T0v9ynpel/dWEkXpx/8AC5YrIktLuN/Us/S/vf72OWP08rVhv5oaNJZ31rrHpelJqkX73/jJH+1lmNXl6Sf3WTVV/wCTuKtp/wAmsgqaWiSXD2tvHF6skv7vK8mRuxvrnz//ALj/AClo2j/3X1WKOOL/AIyennLY/wB7kekyfusbF9H8zW8lr+j9U/0W8i/dxS/7rlzI/LtHiPFvM/7zVZY45f8AmZmy07h5EBY/6O/qRy5ZkTjfX3lG++ueQ7+P1Zf3UUuc7rP7x22n/u3zT5q9f15Y/wDfX7vNvp3AyJN5dSe41GL6vF9auP8AfUf7yT/hcvyNL7SvtD8weZPy2/R9npcv6cl9KP6rL+7/ANlml8PwtQ3ZO0MfhvAtV/IX81Lz95Ho1r6n/MTHH/xLNnj1GN1uTWY3/9b5kWMiXkfqer+8/dSSxR5rcjtUs8x6b9Y+q3Ef956vpyy5PHkYZMbN/wDpU/ou8l/0f+79X0v3mUY3JeS6jB+8l9P/AHni/wB2xZnOvycmb+R0nudOuo4/7y1l/exZi6hy9OjvOskl5p1hJcfuvSlli/4yZPTteoeYR8P3X+7cvaGb2k72+h+p6vperLLJ6X/JJczMeP8AdtGRi/wRv/xl/usra0mn/eSepH/v3FUL/vqP1fS/4qxVObGCeR/9Hi/55R5Xk5uRje3aBqsdno0Wn65F/wAVxf789P8A1c1uR2byXzPP6moy+n/dxfu4pf8AdmZeN1+RASenJaWsn+7PS9PMtxELa3b27/6PL6WKo6R3uH9S4l9WT/duLJkdjp116f8AuPtfVkuv92/77jxVP7Xy7H/eXEsssn++o8s8Nj4iPurRLe1+r28Xqyf79kyxXlWo2P1e+lj/AL3MdX3D/wA+9dSfT/8AnIyK3/urfVPKWr20sX/FkclpOv8AybzO0f8Ad5F1H92/eX045IPT/vY5cpcdi99o/wAEtvJF6scsXpyxSf3cseZWPUNGTG8H846H5c0+68pR65LFFZy3WpadYXVzL6f7y4t4ZYoJW/n/AHPw5ovaj974b0Ps/kyYseR435nuvL/ly+l8l3mqRXUmsy21t5cljlkk1CKzuLiH1bG19Lj8Cenz+3nNY9P+7yfvHffmP7tAfm35n028nsPK+j2EsVna+XNSuYrqW2kt45fq9xbfuoOf8n1d86j2HyeFrXU9safJ+SyZHyql9H/eZ7g+ftPqryer/uqPK1eB+f8Ay5rnnDz55X0vQ4orrUL+wuY/Sk/3bJHInw/8ls4P2sx+Fk8R3fZePxXvsH/OLd9ofly/vNY171dYitfUsLXTo47iP1P2vX5cX4f8Y84zHrHocnZ+R8tecdG1Ly36X6Qii+p3XqfUL+P/AHnuY4/2ly/xHAyY3kulTpcebdG9T/duqW0fq/8APRFyxcf94/an8lvNX+4610+4H7y1/d/8i/hzReI9C+ktRjg1Cxljk/exyxYsH4l/85X+Sv8AC/5t3Woel/o/m21j1H/o4t/3Ev8Axpmd2f8A3bqe0Mf7x83xp+8/31mycBmWmzpHB6dx+69LFUT68cb/ALv+7lzL0bj5E+0395/xkzqdO4j0bRrF9YT6vZxfWriX/dUWbLxG52sfl5rkcn1j91dfuv3sUckckn/A5rcmPxWOR4PfepHPNb/8W/3Wc9qP7xvVrSf/AH5/urK8bc9t/Kvyz5V1S+v9U82aNrOvafYen6Wl6THJ+9k/4tulhk4ZDtTWflf7t2PZenx5f7x+h3kfz+mj2Mtn+Tf5N3Vhcel+91n6lJ6n/SVef815z2o7Q1GX+8dzj0enxO/M3z3qWn+S7Sz8yXVrL5s82yxR69/d/wCjW8fxLEvHBo/7xxO0P7t8oazqKSJLJHLEc32PI80+kf8AnD7SvLFvP588yXktra6hdX9jp1/LH/vR9Xjj9WBf9m8kmOTG5GPI+3Pzi/NCx/JPyJ/iTT4vr/mTWfT07ylpdz/u28k+z6v+REvxtleTJ4TPT4/FyPnjyd5q8s6p9V0f8yPMf+5y/wD9N1mW9l9OTUryT+9nZv8AI+xGv7GaLJk8XI9T4fhf3aF89/lJ5xuLr9Mfkv5t0bVNLv8A+98uajeyWdx/zwl+xlH5dnj1n+qMN8v2n/OSflOSKO88h3X1f/dt/He2dxH+7/ZX0ppHyv8AeNmTJjyoDzBrEn5qf86P+bH5fX91p91+7sLWS2/eR3H2fXiuv91Y6fJ4rDUafH4by/X/APnAbyJb3UuseW/O/mjS7ywl+s/ULmKzuI/Tj+Lkv7mN/gzqMeneIyZHqs/5heXLPVZfK8lrrOl3FhLH/uUsv3n131I/7/ks3PNt/I+oy/vPEcTHqMeJlt9+aHkqS0urO8v7qX/l1uYpI5MxP5D1Dl4+0MarpXn/AMq3En1O3uorWT/dPqSRyf8ADZiZOy9Ti/ybf+Yxvlv/AJzS06DzJ5E8uapp/wDpV55c1SOT/Rv3n+j3kbxfs/5ceYn5fIz8R+Y6QQRv6cn7qT/izCwTqOD03/eer/ybxZP2U/5xC02fzB+Rmg3Ef724sL++sv3n956cdxNxx8NX0v8A4Y1X6pdWcnq/V5YpY5Yv+K5MqyNzxHyPPP5H81ap5L1T91JYSxfUP+LbeT+6zTZMfhZHe6fJ4uN9paNJ9ctYpMsxteRVkT/dkkWKH5z/APOS3/OMv5eebPPf/KwNQtbq1vNZtY7bVIrK5kt45ZLf7Mrel+3w+DNl2fj8V13an7r94+c7r8j/AMubeD6nH5Silki/d+rJ6kkkn/PfN7+UdD+YeLeavyS8uf3mh3V1pcn/ACwerHcR/wDDfHlf5Ns/OPn3zB5V1Ly/P6ckXq2/+/f9+Zi5MfhN+PJ4rHPj98rbEzg1nVbOCWzt7r/Q5f8AdX++sWSYad5jutLsZbPT4oopJf8Aj/j/ALzIKpPqsH6G/Rcdh/ey/WZbqT+89TFUVPrOjfVbC3j0b1ZIpY/Vuo/3ckuKss07X7Hy2l1qlnF+i9U1SL6ta2Hq+pJHH/v3K1eYX0iSTyyR/wB3LL+69T+8/wBll7FAJ/u2OP8A3biqPtX+rz2tx6v91LFJ/wAi8WeN+ovlLVY47C19OX+9i9TOT1H949hp3oEmq+pH/wAYsocp5N501V7e0uv99+lLk9PjcXWZH6E/ll+ZOnebND0aSS6i+ufVbb0rr/fn7v8Aupc7/Wdn+E+e49Q9y+C5TNS7F8Sf85Zz655XT8udc8vy38UkWvXP1qXTopLiSO3ks/3v7pUb/ff7eYHan73Tu77Dx4/EyPnj/EyfuvzEk87y2skVr/yi8kkccn1yS39L1/Qb4+f/ABVmh8PJ4fhu2/d+I8b8x+Z5PNkfmjWPr9/fxy69F9Vl1H047j6v9XeKLlFF6aJ/d56H7F/uvEea9pP7vG85nvpI/wB56vpSRf77zttR+9xvN6f+8fVPlnWPySt7T6n5s0vWbDVPS9S6v/0lcWcnp/8ABx55BqP7x9Gx/wB29S0rUv8AnHf979XutZv/APiqS9kvP+N8o8PG3/vHwx+Zt95fj8969b+V7r615f8AVi9L6z/eR+pH9nOw7Lyf4O8f2x/jLxp7uC3gljkl9X97/dZfkyOtZd+UnlyPzh+anlLR5Iv9Hluo7m//AOMdn+//AOZeOjx+LqMa5P7t+1P5SeYJ/Ld9+g9Ql9XS7qX/AEWX/fcmdR2pp/FxuBjfa+neYIJLr9Fyf72RWvq/8xP/ABizhcjuseP92lfnS1/xJ5V17Q7e/wD0Ncazay2UV/cx/wB16nw5Q36fJ4WTxHyDY/ltrPkuC68v+dPqHmjyvdRRR2v6Oljj9SOOR5f38U/o8/ik/wB+Zof5D1H+Teh1HbGmyvOfM+uajb2P+B9D8uazo2n38ttZWF/6slnb/V/2vVRf715eWUZNHkxOz0fh/wB56WJeYL6C41/VPq/+88Uv1e1/4x2/7pf+I57do9P4Wnx43zXUZPFyeIp2OpfV/wC7y5pTPUfPH6D0fVNQ/wCWC1kuf+RceU5MbJ+LeoyXcmpapcXH724lurmS6l/4skk5NnnOoyeLk8R2qE/vJPUk/wCeWUKp/wDFmWK74PfFVKSP/kZiruEfqepJL6UkWKpna8P7uO6i/wCLYpIvUytU0nT6mn+kel9X/wB++l+7/wCCXFXWNjaXHpepa2Etv/u2WO59P93irKJLXyxZ/wCkRxXV1H/xXJ/zZirF/NWsXeqelHcfuo4pf3Vr/vrLMasIjjj/AOqWTVFp/wAlP91epkFdwT/r7irMvI9j+lPNWg6fHLF/pV/bf8k5OWYes/u3J0/9494/M2T6v5ti0OOWXVNYtf8AeqKP95Hbf5Pw5otG7rUZGB32gar9Vi9OwuvUll/dRfVpPUzL8RxPEZHo/wCQn5h+YNNtdYt7CKK4upZI/wBF3vqW9x+7/wB2/EmWfnMeJxMmoxvWvLn/ADhx5+vIPrGsXVro3++vTikk/wCTvorlf5xfzj0ux/L38svyv0660/zZ+aEUsl1+7urC2/eSf8ioEk/4nmPkx+Kv8oZGBz+av+cYtLeL9H+TdU85XEX/AB9XsX7v/ku8mWY8biZNRkT6D/nIXy7pcfp+X/yv0vS4/wDdXqf82ccfDa2N3X/OVHnH0/8AcfoOg2H/AEbRyZBUMn/OUPnzn/pl9axf8Y7a3j/40yfhr4b/AP/X+U1il9p8/qR/89YsxMjsseNlz6j+kPqFvJF6X72KSX/nnmK5CcT6Vdag/wDpEvq2/pf7rwY0vPvMeowRpLpej2v7v1fTlusy8eNw8mRH+R01XR77/EEnpWuj2v8AvV6v+7Y/99RfzvleT96uNC+dPNT+ZLr1I4vSt4v95bX/AJqxx4/CRkyeKxJLG7uEik/uo/8AdWZjDw2W3XO30mwt4/8AdUUUf/Fn7zLnGSF+H95kGKTSV9P93iql8HPFXvH5c6dBJo91cRyelqEsvpxS/wDGua3WZHZaf+7RXmC1tfL8H6U1i69W4/49bX/dkmV48fitmR4jfX0+sXUt5/v3/dWbLHjcFWk5x2kUckXpSfvf3v8Axky9x0B+39OKp7a3djIkX1j/AHo/31kFZjpUnqQf8d70o5f3npRy5ZjZM+sU9T0vTuvrUeXMUQ6J/uz97hYvJ9f0b/cjLeR/7t/eelJmOye2/wDOG/m1PL//ADkt+XNzqG9vfS6lpV3F/wAxGn3Df8y8yNHj8XI15Mn7t/Q5pt9BJH6lndRXVn/yUjx1GNox5E6+CRMxHJfNv/OSf5a6/wCfPJVrp/lOwiv9ctdZtr2KL1Y4/S9OOZfV5S/8ZMxO0Mfi43adj6jHpsn7x4Fpvk7z35T076n5w8ueXItQi9SLS/qUlxefUY/U9VfSiWH4P5/7/MDT+z+TL/lOBy9R2xj/AMm8b1HyPrmjvdeZJP095j1SW1k06KL0447eOO4jmi+GBXmfh+8ztPZ/sPHpcmPJ4jre0O3PFx5MfhvNJPJ3mq3/AHmoRWujW/8Av3Ubm3t/+N+Wd9/KGN5fw2Oa5afouSK3j1mw1SSX+9OnSep6f+t8C5Zj1Hitn5d6r+QN9BJ5j1mM2trLqEthH9VupP7yKP8A3bx/1s4v20/u8b0Hs/j/ALx9QJJ9c+v6PJderqFra+pLL/xZJnnWR6zw35Q/nVquueR9f/MHyfHaxRf4ollj9WSL1JI9PuOHr+hy/uufp/sZnaN57tD+8fNEbz27xXEf7qS1l9SL/jJH8WZ7r36l/kl5qg1CSK4jl/d38UVz/wAjI80WTH4T02PJ4r9BNDnjvLSKT/dmONi+Mv8AnNz8uf8AEH5e/wCLNPtfV1TyRL9d/wCjOT4br/qpl+nyeHkcPWY/FxvyI/SX++4v+eWbZ0qr9en/ALz1ZYvV/wB24qnOju8nqyer6v73/dmZ2jcfI9L8vz6jbz/7j5bqK4ii/ey2395/suOdTp3EfSP5c/XtUtdUjuJZZdQilij9WT+89P08dRkcvGn2op9T1WXS7iL6rH6Uvpf3n72SP+XLMbRkeN6zo3lHUNVurO8itZdU/vLr93cRyf8ABfYfND2pj/eN+nSu78j6B6/p29rL+69KP/R5bj/dn+s+YGNuZH5f/Mbzr+W8kWj+W7qW10+wl+sxWv8AxZcfa5cft5ZqOx/zP7xydP2x+Wx+G9G/6GF/MrzBB9X1zXvqGn/7t+rf77j+3mi7Q7PyaZ22j7Qx5XgWv/mbdebPMH6Qjll/Rdr/AKNYWskn7z0/5pf8t8s0+n8J1Os1Hi5EW/nFI4P73/jLmV4bjPOI/wA1/OPkvWZfMnlPXpdGvIovTuv92W9zHH/v+Jv2MP5hjjfev55+Y/NX5oef9B1y4upbXy/5StY7byvpcX93F+7T1Wb/AC58x8mTxXZ6fH4SQ3UmleYNRtf8YX8thJ6v7q6k/wB1ep9r4s1OoxvQ48j0F/y8/M3y/aRah+X/AJysPMej/wB5FayXP1e4jjkyHh+Ezx5FV9V/PDS9N/0jVLWwt/8AizUvU/4imY/iNj0v8lrHzBrms/pTVNelureL05JbCP1PTkkj/wAtv5My9Pj/AMo6ntDWf5N9X6jY/v4ri3/vJf8Ak5Hm6x6h5rJjfKH5k+Q/9E1mTQ5ZdL1TWbqyttGv4/3cltb3Fx6t0qt/xV6MmWdudsZMWi/duf7P6fH+d/ePILSDzHp8GqW+oeY9UlksIpLLWZdRuY5LfSf3fqxanO08MnqxenHJ+7zj9P7Qa3F/lHsNRo9Fl/ybHJ4Nc9D65qkVhdaPdWupSWuqR2MdneSXFnH8LRel/urlwzrPZv2g1mq1vh5HS9udl6LFp/Ex4/WxfStS9N/73PTcjwON7Jo8flzUHij1TS7C/j/3b9Zto5P+Jpmi1Gndtp8j5V/5yQ0byxp/nHS9P8r6NYaNbxaXFc38VlbR2/qSXFw/xNx/yVzk9Zp/CyOS+m/+cYfOPn/8v/IHlySPylLqnlvWb+SOwi/u7i5j9R/9Ki/yMx8eRX6J2vmaDzBB9Xt/V0bUP+WW9j/4jhV8yfm3oF3pd3a+dLe/+tappcsUesxf8u8mYGo07tNHqHt35V+eLXWLGL97+8/31mBp8jn6jG94dPrEfqR5c4z54/OzTpLzyrfyel6txYf6TFF/xjzM7LyeFqMbT2hj8XTvgC6ur63/AOjX+6zv8mN4l59qs8d5H9ck/wBFuP8AivMTJjZvNNYtYNUgls9Qi/4xS5rMmNy8bwzWPLBs5/7r/jFmD4YcrxGOSeX54/3n731P99Y+G2eIioNA9SCK4uJZYpJfV9KL/jHH+1j4bZ4iKtPJ+o6hBLcW91a+n6v+7P3ePhr4iAvvKuv6e8sf1X1f+LY/3mV+GviMWunTT5P9M/0WSX+6+s/u8gqn/wAjf3sW/qYMeRXR+pImWK54/wBxLir9MPy40q6vPLHly49X95dWtt+6/wCeecnqP7x7DR/3b2//AAxPHaep/uyLKHLfPH5ruml6Pqkn++rWTM7s/H+8cDtDJ+7ZH+V+uar5L/RdxZy/X9LurW2kv9Lk/wCMf7Oez5NP4unfMvE/eP0T8q+db7XILW80f/cpo/1X07qK2lj/AEhbSf8APX7ecJ2ho8mLI9Dp/Dy42d+hqt5H6lvfyxfvf+PmKOOT0/8AkTmuch8y/m95ftNHk/SmqX9/6d1/u2ykk/5lenm57L8TL+7cfJkfDPnSfyzrE/7vzbdWtvF/x63ttcSfvP8AWzrNPjyYv8m63Jk8V5LdaVo372OPzbay/wDFUltcR45MmRceNkflz89/Mflf/R7y1i1S3i9KOW69KOT1I4/+MucX2h2H4uTxMb1Gj7Y/d+Hkeq/8r08q6hB9cvPJujS3EsXqSyx2Pp/u/wDnlnN/k3e49ZjfD2v+bZNY8x6zqkcXpW+qXUkkUUf++/squb3T6jwsfhvIaz97k8RIfrzyfu/S/wCRn95mR4jS+pP+cTLFP8Y+aPMkn/Sh0v6tFL/xZqEn/NEOb32fx+LkcLWP0P0fzAkd3FJHF6tvLL/pUWdRqNO4uN9feSvNVrcada2eqWv6Uki9P9Del/vRJJJJx4q2cX2pp/8AKO10eR6/a6xol5Ba+pdelJdenHaxXP7uSWSTn8P/ACTzRuZ4bDfPf1GPTv0pb2sWqW/+7fTljk/4Zc2XZ/71w8j5L8x655ZvIJbOzv7rylqHq/3vpSSW/wDsvSzpNPp8mL+m0PJZ/KWsyf6Ro9/Ya9H/AMuVzH6n/IqXjmz/ADmP/KL4aQ3ceo6W8VvqFrLYXH++pIpI8vx5MeVr8N5f+al1PJ5Ov9Ht/V+seYpbbSYv91/u7iT97/wmYnamo8LT5MjZjx/vH5pXb/WL6/uI4v8AR/rUvpS/7r/vM86yOapep+7lj9L1fVytUNH+7T95/eZYqr8f/I3FVHFUXBz5xYq9A03yVJcJ9c/0X1P91RSfu/UjytU+/wAOXccn7zS5bW3l/wB26dL+79T/AFfsYqgLryin/HxLay+r/vLLJF6ckn/PWLFUB9R1Hy/PFJby+r/uuWwvfTkj/wCCxVi/mP0LyP8ASln6trJ+8jv7CT/dUmWY1Yn/AMWYqibW1uryeK3t4pbq4uv7qKP+8x8RX3F+R/5XeQ/Lfq+ZPzU0G185ap6X+geXNR9OTT4v8qVfi5vmh1HanitOTI9ffyx5c1zUfrHkv8vtL0b/AHZF+hdN9P8A5L5qcmTJlXxHqugf849eY7z/AHIax9V0aOX+9lkl9ST/AJJY49PkbPW9B/wd5E8lp6mqX8t/cRf7qtv9H/5NfHl+PT+EqWT/AJjWtv8Au/LdhYaXH/u26/d+p/wTZc1+IxHzBquueaLGW3/Skt1/v305f3eRxrkyPlXX/ICW8kslxa+rcS/3ssmZH7xreTaxa6bpf/GT/fX93kW15699PeT/AFezi/eZk+G349OzzSvy91K8SL9KapFYSS/3VhH/AHn7z/KbMDJqHOx9n/6oxe+/LLzx6kskdh9Vt/8Aftzcxx5l/mMeJo8TG//Q+b0Fj/vz97mtd4qPYwSerinw1WOB44Pq/qy+n/u308V8NK/0Naf8e8Uvp5PxGvw1XUbGfULSws7y6l+p2sX+ixR/3mP90w/vULa+XNKjj/dxS/8APSLHxF8NNZNHtI/7v+7iwtjFtc9ON/T/AN9en6X/ACLzKx/3brMn94xGT/iz/kbljUk8n7vFi5I/91/3v73FXvGhwPofpfU5fS/dR+rFJH6keYGT967bHjQGq6VHrF39c1C/lupP+LP99/5OHGvhqUHl/TbP93SKL/jJHk/EXw2O+Y7SC3ji+ry/u/8AfuX6dwNQwd/txenF+8yxoc8n/FX/ABllxVHwQSSf8VZBkyjTvX0u79SO69L/AIq/4ry5Xo1jqX1hMtYqv6KvvMF3Fpel2F1qmqXX91YWUUlxcf8AIqLk+Kqtp5E88fln588pa5rnlzVPK959ftpNLlvY5Lf1JPs/8bZldl/47jaNR/dv1K/Lb87J454rPzJFLYXkX7v9KR/3edh2h2X/AKm6HT6h9fWnm3Vbx7WTS7D9M6XLa/vbqyljjuPU/wCMTZxGo0/hZHodP+9xsugtH1BP9M+tRRy/7quZP3n/ABPMFuYZ5qg0P6jLZ2es2trqnpepF/d+p+7j9X+6X/IXnl+nyMvDfnF+Y2q+YI3uvU17VJY/3sksX7y39OOPh/ur93/vxM7PR6zT/wCpuJ/J+R83X11Pz/37/wAZMz9P2x4uTw8bfqOy/wArj8Ri91fen/eZfk1DhPVf+cetS+sfmVa6f9fitY7qwuf3sknpx/u5E/afOI9oMni43d9j/wB4+h9D88fU/wDnIHVPJ9xfxS6XLYW0nq/70erJJ+z/AMLnJ43pfEeLf85peWNNvNY8uahb6XFFqFh6n1q/j/5Z5P2f+Dyej/vHW9qY/wB34j4AvrH0/wDjJ/1TzZvPPff+cfvNUlvdfo/1fSktZf3X/FscmYGsxu27PyP1j8ieYI5LWL97+7zW48jssmNm/mqxtdc0a/s7yL1bO/ikjuov+K5I8vyOO/n384+Uf8F+cfMflOT97JoN/JbRf8Y/tQN/wGbPHk8XG6PJj8JIINNk/vJMsa2SaPY/u/3f+/c3PZ+PxWvI9B03StYj/wBI0/61FJ/v22/d/wDEc6HG4nhvX/JWuebtPu4pP9Kv/wDftrc+pJ6mOTw1x+I998x6PfXmjaprGl2Ev1iwsP0ta+pL/uuP+/i/11XnmBj1n7xyMmN8b+ZvXjvpfU0u1uvrX+k+rc23qSf7Fsy9Rj8VxPE8JC2t9oEf+9nlz/TP9+237v8A4H98uYP5fJ4jPxE//wBBuLuW4s/Vis/91RSf3n93+19rNr4bgvM/zDn+rz6XHHL+7liufVi/56J9rOb7Y/vHZaNgVpP6eaZy01n1KT91HH/z1iyasXuv3iepJ/dy/wB7Fir608gf85beY9L8uWvkvXPIflzzlb2FrHFa69cySWd56dvH+49f0vUWV/8AKxyeHlbMeRAax+ZXmrzZqUXmTULCwtbOL91a6DbR/wCj+n/sv3jvmJk07l6fUeEzfRvNWh6hH6mj+Y5fK/pf736NJ+8jik/yc1uTHkd7j1GPKpax540OzT6nZ69deY9Ullj9L1P7uL1Pt/Dl+j0eTLkaNZrMeLG/R38mdc07UNK0uOP0otUiii9KWP8Au7mPN7rOz/CeWx6zxX0snp3EGa1ufKH/ADk15muvIem+SNQ0/wCq+pf+bY/3Vx/d+nHZ3Hr/APJzMDtTJ+78N3nYen8XJkeG6r5g1jXNRtdQt9BtYvLes2ttH5jv476SO3i9OR/Xib/f/P0/T9ThnPeHjxY/Ddz+8SX8zfzD/wAQfpTR7ewl0vT/AC5o1t+6klt5JJbjULi3+H9w8nDhFHnWew+n/wAIdL7QfutO8Itbr05PUz1x4Vllr5nks4/7395leRv8R5zrk9prnm611TWP3ul+rYx38X/LnHInrr/xPOI7Uyf4Q7LT/wB2/cjStK8sahBpcmlxWv1fS4oo9GtY4/Tjtrf+VVzAbEJ5mgtZIJbeSKL/AIy/7si/1cPhsny/5g/3OPqlnef6f+i/9GlupP7yT1PsrL/lpj+WY/mHi3kfzHfeR/NX6LvJfSj9X1Iv+LY857WafwnodHqPFfpF5O1xNYsYpPV/vf3mTx5PFa8iK83eX01TSrqzk/vJYv3UuBcb8ofPEEHlPVdU0vUIpbrWPVkj+q/3n7v/ACYv3ed5p+0PFxvIajR+FkefeXHk80eZtG8px6XFa3GvapbaTa38np+nFJcScfVl445MjX4b6+k/5wb1W8jlk1DzvpcXpf3UVtY3En/Eps1v5hv8Njmuf84P6Vb2N1cSfmDf3UcUX+iy/Uo/9Gk/Z9X983wZfjx+Kw/ungWjf8436BJPfx65f39h9Ql9O6lkvrOzt45P8mWVP2822TsvT4sfiZMiMfiarJ4ePGyP/lRH5ZRwSyfpmwuo7CL1LqX9LSSenHJJ+39VTMDxOysX95kdnj7H7Ry/5NVT8vfyujgurPR5dL1S4itZLn6hF9c/3nt/3sv72VOGZej1HZ2XJ4eNdZ2H2jpsfiZEVY+X/J0ckUn+HNL9T/iy2jk/4lm+/kvT/wCpul/MvafLkfly39KSPRrCL/jHbW//ADRms1GjxufjyPkH/nMjyxpXmDzP5I1S3/0W4i0u5tvVjj/d/u7hG+L/AILOe7Q0fhN/iPhm68s3dnJLJcel9X/37mD4a+Ij/L/ku+80arpeh6P6V1capdR2393/AHX7TtmPk/dORp8fiv2u8gflzaaPoel6fJF/vBaxR/77zmsn949fj/dMt8x2tjp+nS+n+69LKcjY/L/89/McFx9a0uOX1ZJZfS/55/azc9l6d0vamoZRp2uSR6VoMcn959QtvSl/55pnsejx/wCD43z3J/ePpb8stc81aXPFcR2sv1z0vUil/wB13P8Ak5rO0MePK5+jyPpvyrdfmNqljFHZ/X7D0vS/Skuo3MdxJ6kcdozRQf3n97LHOn+Rzzgcn7p6X92qeePJ3mrzJocul3F1f/vbX6x9a9S3k9O4jt7791/qc/q2WY9R4WT92w/dvzZ/NTyJ5m8r6jdW+oaNdRfvZf8Adf8Ao/p+p+69Jl/yM6XT9qZMv921fl9O+fbv14/V9SL93FmdjyZMuP8AeOJqMePxP3bErqdMwNRkXGkNjpU95PLH6sv1eWX+6/3XnN5HI8RmWneR4LyT6vJF/wAVyy5BryIXzP5Lg0ef1LeSX08y/DcfxH2H/wA4y+Wf0X+V+qaxJF/pHmjWbm5/5528f1Zf+I51/s3p/Cx+I4OsyfvH3h+XPlzTbfQ/0hqFr6txdf78y/tDUZPEbMb27y5Y+X9Q+qxyWstrJay/WbX05fU9KT0/+Ks57WfvXL0+Twnr9j5O0C4sfUs5ZfrnpfVvr/qepJH6dv8AVf8AY5z2TG535zIgPNXkd9UsdUjt/SijuvUktfTkkt/TuPThtYvs/wC+kV8sx/umz8w+D/zD0fVdL1W6t9QsJYpPVljl9T+7/vPh9L/YZ0uPWZMWNs0+n0+XI8Wn4W8/97+8i/3bm20es/M4/EcfWaP8tkau9Rvrz0vrl/LdR2v+8vqSSSen/q5kNLzD8xvKOv8AnS10bS9Hi9WO1uvrN1dSenHHH6cfwZofaDUfu/DR4byXzj+S115f8h69ql5dy3V5pdr9ZtYrb+7/AHf2s5Lw1fIHA8PUjy1Vb1I/o/37iyUo/wB3/n/eYqzLTfInmDVLH9IW9rFFbxf7tuZMq8RXqvlXyVpun+l9YiilvPS9SW6k/wCLPs5BU9kj+rv/AHX+7f3sv+7P+FyxVJII4/8Adstr/uz1cVYlfTzyQfV5PSlji/33+7xVhuox3UiRSRyyy3kX+8t1J/d3NvH/ALq/11xV9G+Uv+cUPNv5geTtL84XGqWHlez1mL/RbW49TULz0/8AjEvp8P8AZyZgZO0Mf+TY+IkOs/kX+WvkuCW482fmDFdel+7isIpI7f1f+RXL/ieYn8qZMv8Ad419bLfI/lzyBzi/w/f6DF6v+7bbUreS49P/AIyyvyzA1H5jL/eNeR9I+WfJ3lK39K81zzRpel2/+/ZL6z/5mvlGPR5Gt63/AMri/I/yXB6ej+aNG1TVIv8Aj6kuY7j/AJqzbY+z/CbnhfnT/nI/XNc9X/D+qfWrf/fVl6kn/Ecr1DLHjyZXypr/AOZuv6hPL9Yv5cfDbPymRvyBqOs+dPN1h5Xs7+K1vLqKSSKW5/u/9Hj9XHJj8JcmPwn255c8j32jxxXEmvXX1j/fUccccf8Aw3qY48bh+In135R0PXHlk1S1+v8A+/ZZJJP3X+xzM8Ng8+1XyX5f09JZNP0a1tZIv7304/3n/BZh6jTs8b4e/M3yjd+V/Mf6Yj/daXrP7yK6j/3Vcfy4dPqPExu30eRkflHzjqPmSC18t6hpcWqSer+61m2/d3Ecf/FuY+TRuy/vUBqvmeP97Z/X7qUerJHL6kn7v93/AL6yv8m4GTRv/9HwKmmp/eSfus0T1nhu+op6gjj/AN1Yr4aqbRPUi/3bJL/dZZja8jvqk/D05IssYeGpfUI/99ZSz8NVe0/4q9XFVL6p6n+6v+MuSyZPFXw3mnmqP07qWP8A3Z+6zZaf+7ee1H94w15Pg9P/AHXl7QgP+Tn+6sVTTy/p0moazYW/91H6v73/AJ5/G2OT+7cjT4/FyPd/qiSfvJIvVzSO+d6CSf7qxVTktY/99Zb4isD82ySW7x/V4ovUi/5JZstP/duk1v8AePPv7z95JljiIX/ktirKIIE9O19T+8/3bkGSJRP99y/7tyavsT/nH3/nHqTzxaxeePzAv7ry5+X9rL6dra23/HU1aSP/AHVa8/7qL/i3K8mTwnJx6fxX6Y+XNO8ueX9Ki0/yP5csPJujyxf7y6dF6dxL/wAxV1/fzvmLk1Hiuyx6PHifPv5y+QNA1yCLUNU9WLUNGliubW6j/vP3cnL/AGaZf2fqPC1GNhrNH4uN5VJrkFvJ+7l/55Sf3eex+G+dvWvy588arHdRR2fq2Enq/wDGS3kzU9oaPG5unyPozyrB5x8wT/7kP+dckv7qWS6v/rMlxJ6ceoerFxi+yn+iySR557qNP4T1GPUY3r9j5L0rR7GLS/r8sVna/VvqEUfpx+l9Xt5rWL7XL/dUnDMPw1yahhvm78ufy91xP9yGjfWpP3UcV1H6kkn+88MHxf7CFM2GnyZMTR4mR8oebvy28q6Pdy/o/QZdU/376n/Fn+TFyzqNH2h4rh5Hmnmryd5fvPLmqRx6NHYXkVrJJF6f95FJmd4jR4b88dVvp7OeW4jl9KS1l/5J5yfaGN2enyeE+qvyI8geYNH1yw/MzWL/APwv5fsIvUtbrUYv3l76kf8Auhf+Ns5vJkeo0eNC/wDOQP5k2nni6sLjT/Vi0+WWWP1ZP+Pn6v8A83ZPQY/3niNHbGT934b5tutOSSDNu84xPQNSfyv5mtdQ/urf+7uv+McmY+TH4uNux5PCyP1Z/KjzbBqFpayfWv730857+6egfX+lJ+kNO/5m5fjaMj8kf+cufI8nl/8ANiLXI4v9H80WHqf8V/WLP91L/wAJwzP0jqdb/ePnOCxjk/4x/wC/cy/DcJAeoml6jFH/ALrl/eZstHqPCV9keS4LGTQ9L9OWKL91FJLmzyNj33y5pVjI8Vxb/VfUi/vYvU/vI8wNRkZeG99020jkeL1LWL6vL/dRf8ZPhlXNLkyNj5k/MbyPa2/qxyaN/wAcuX04pfSjk/0eTN9o9Y4GoxvEZ/LGhyR+pJpf/Fn93my8Rr8Ni/mbR7GztYriz/der+79LL8eTxXEyY3zd+Y3qSX2lx+r/dRSZou2P7xy9GwiN/T9KP8A31mpctU5yZBUDJJ/199TJqmegehHfRSSRel/uuLFk+g7W6tbi1i0uOL0vSi9S6l9TMfIrDL70I55Y/72TItyno8Cahrml2f+65Zf+TebHs/H4uTG4+oyfu33D+TvmqfyffWun6hdfWtD9X91L/uy2kzrNZp/Fxulx5H6HaN5uvpJ5Y7yL0tPuvTk0bXo4vrFvLH/AMW8fsPnEZMfhPS48f7t3mryjo3ny0sLfzZ5S0vzRZ2svqWv1n/dcknws0XH1MxMmPHl/vGzT6jJi/u3yr5u/LKDR4L/AEPR7X9DeX7qL0/0DHqV5bx+n/J8T/Y/2GZen7L0+Vf5U1GJ8teYPLF15Pj1TS9H0G/+r6pLbXN/derJeR/u+f7Xo/8AFmdL2H2fj02TxPEcTtDtDJqcfhvOpJ5Lf+8ili/4yfu86XxHS+G19a+DLWvw3qv5LflXffmx51sND/e/oe1i/SPmO6/5d4/91f8APVvgzz/WfvdRkdtjfr79Rn8r6bFp+n2EvqRRfvb/AP3X/qrmO2PONYur640eWT1f9Iil/wCZmWq+ZILu60OTzRb3ksssl1qlzJLFJ/vz1MyHDeBfmbrH1i7tdQt5fSvLD95Fms1GNzNPk8J9pf8AOLf5oweaNOl0u4liivLD+9izUY8fhO98Txcb7ddP3H7z+7lzIcd8Hf8AOV/5OvqFhF+YGhxf6ZpcXpa9F/vyz/37/sMy+z9R4WRxe0NP4uN8FaNqsGn+cfJuoRxfu4te025/4s9OO8hlzpPEeffvfBJHIn/JOXNNk5ObjY5fad6ckvpxerHL/uqT+7/4xNl+PUMMmN8yfmN5A0q80OXT7iL/AHH3Ws6TJFL/ALs9P6x6XoN/xj9TMT2k1GTLondezeT8tqPEeVf4Vj8v3d/o95La2FvaxfpL61b/ALuPX7e35t+jr6KJG+C29ON84HH4mX+7ezyazxf3niKWs+SrTS/KWg65qHpWvmTWbq5jliji9P0/rmn3f+hxf5EWb32XyeFrceR1vbGo8XT5Mb5Vj1V48+gfDfKU+tPNUlv/ALt/d5j5NO248jy/8ytRfzAlhJH6sv1CWX0pf7z0/U4ZzXtBp/3eNy9PqHzxqUHqPL6kXpf8Wx5yjlvvD/nGX8jP0OkXnDXLD0tY1OKOSKKT/j2j/wCa853WajxXpez9H4T7reOO3g/d5g5Hc43y/wDnT5t/Q+jX/py46f8AetmT91jfkv5j1y61zzBf3kcv+jxS/uv92Z1Gnx+E8XqMni5H1doFjJcad5NvI4v+PWy9WL/nnnpuj/xbG8xk/vH2RBPdf6L+j7r6r9V/vf3vp/8AGkmaLI7F7V5R81arJ6Un1+1/dfu5YvrMfqS/9O+aHWaNzMeR6zPPqscH1j1YpY5f7r95H/zQuaZyXmHnXR77WNOure4tbW6/31FJHH/wv77M7T5PCTkfD2ueWXt7u6j1jQbWK3/5avSj/wCNXkzoceTxWjw3xl+bGjWnl/XPTs4vSt5YvUii/wB95R2guNjnlyT1P3f91J/urOayNj27R4II0ikkzI0+Nx8iT+cUjktJZJP7v0szGl93/lx5c/Qfkryl5fki/eWFhbRy/wDGSSPlL/yUbO50ePwtPjcDI+qrS1j0+0sLeP1Yo4oo81WTJ4rl40+sbuOOeK4k+qyxxf78zDyY217xoCQXEcv97F/uyL/j4zntRjcnGmkk8/p+nbyxS/8AFXq/vP8AgZch4bY8q8/2MGoWvqappcV16UX97/nyzO0eTwmvJjfKuq/l55c1z1ZNP9WwuP8AkZHnQ49QviPm7zHYz+W9SutPuJfVki/d5RrNR4TkY0fof164sYpPrX1Czll9T1Y/T9T93nJ9oajxcjfjVvMGnQXnl/XtLklll+v2FzbSyySep/eR5gq/JuPRtS9SWP6hL/ov7uX93/vvLvEcfw1L6rfevFb/AFWX6xL/AHUX+7Jcs8TGvhvqX8tfyPgvNOl8waprNr+nLWX0rryHe21xZ3Ft+16/qt9v/jHwzTajtTGnxH2lpv5A6VqnkOLUI7+/l8yf7titvT+r/V/5eP2sx8famRr8R8v+dfLPmDy3PLHJYS+nF/e3/wDuv/ZZn6ftDHlXxHlz3U8f+kf71erL+6i/33meyQEF3+kLv0/3X1j+7+q/8V5RkyKymx8pf3smuS/u/wDdVrbSen/rerLmh1ntB/yjsfETS0u/yW8vz2txqGlxS3EUvqfUJL68vPVkj/4qx0+TW6n+gvrVfzC/5yk1m8tJdD8p2H6Ls4ovTi/3XH6f/GJX/wCJvmfp+y/9UXw3yNqOq6lrF9LeapdS3+oS/wC7ZJPUzbY8fhMlGRE4fvP3v/FWWNzcFpYx/wB3axfvf+KsHiK9k8v+XILjR7W4ktf3l1/vzNVqNZ+8dzp9H+7ZRBof6P8A945fqsn93+7k9PMfJqHLx6PIgJNGkkT++9KT/iyPK/zDZ+TyJp5Z0a70PzdoPmCO69KSwuopJZY/3f7uT91L/wAJJlmTJ4rgajsvJ4b9LLGd7i09T1fVj/4rxxvJ5EXJ/o/pXFvL+7uovT/5tzMQgNRg+sQfWI4v3kX7u6xVgV95VsdYtLrR9U0b6/p91/uqSP1I/wB5ms8NyMeR5L5j/J39B6HdaX5PurXS47//AHvupIpJLj0/5ea8scePI7PH2p+7fN0nkS68r6j/ALkIrXzHZ/7tiklkt5P+Cy/JkZ6fUY8r/9Lwn6fqf7tlizSPUeG3+8jj/vbqXLnHVfUurf8Au/7z916uDxE+GhJJ77/fuPiNnht+pfSd/wB32wr4aj/pUn7uSX/kpg8RfDRUc8+Q8RfDeOeY7qe81G//AN1elL6fpZscbosn94xL2/5JZkOOpfHzxVlvkj1P8R6f6f7qSL1PV/5F5XqP7ty9F/ePeOc8f95Dmq8R3vhud/8Adf1SL/i3HxF8NCyc/wDll/ef8V4+IvhvG/MeuQXF9f2/1X1f3vp/77/u83Onyfu3m9R/eMOd5/3v7r/duTa1H95I/wDur/irIKyeN54/9Hki9KSX0vVikyDkJNfalP8A7z2/7r0v72XHxGl+tP5La/da5+V3lzUNUuovrH6Ljj/df3cUcf8ALms1D02jx/u3qqfmNo+h6jYeX5PVluPS9SKX/fknqfzZDxHL/LpN5g1LVfOF3qml28sUtndRSx+l/uyOT0/5sceTJ4jZ4ePw3yDqUF1Hd2sdx/vRF+7uv+Mkf2s9x0+T92+R6jH+8fXPl+f6no9hb6X/AKLJ+6/e/u/7v0/8pJM57Wfvcjn43qGjeY7r/eO81T93L/vuSSST/mTmtyadv8R7x5cuo7y09OT1frn+/ZPTj/5NZodRj8Jz8aaz/VY/3npRfWIv3kXqfvJP+GytXl3mPUYLyCX97/zy9PNnp8bF4Rr8djJBdfWIv91S+rLJJ/xXm2xq/NzWbSx8v+ZrXzBHaxX9vpd1Fcy2Fz+8jl9PHtjs/wAXH4mNlo8nhZHr/oa554sZfPn5kazf6D5L9L6xYRXsvp/WbeP/AH1F+wmedZMf+Tezx5P8o+c9Y8zWnmzXP9xcUVho+l/6No1r/d/u5P2s2Wj0/hPPazUeLkTOCD4PUk/4x5nuvef+arGD0/rH+7Iv91R5XkV7J+Qv5jSafP8Aoe8l/eWv91/xZHmp1mndxo9Q/UX8ufPEknpR+r6tvdf7qzEx5HOyY2G/85e+RP8AFn5cy+YNP/e3nlKX9Ixf78kt/wDj6/4TNlo8n7x1Osx/u35gQWnwep/yVzaulYRr6f7lf+eUfq4cbkY30D5V8x2Mmj2Edvf/AFXULWKOP95L6eb3Gr6R/LLzNd3E/wBTvLqwupJf7qL93+9zU6zG2eI+q9OgvuEUn1W1/df7q9L/AK+5ovEb0l846Pfaha/XI9Gilk9L0rqL/fkf/I5ssx6hryY3yXr+lX2jz+nJpcv1f/dUsXqSf8aZ0On1HiuJ4byDz+/1O0tY/wDi31MztO0ZMb5p/MKf1L/S/T/5ZZP+Tma3tT+8bNPjefepJ/vrNS3qvqPJ/urFVKNJLiSK3j/3b/dZBsx42UadBdafd/WLe19WT0pPSl/31lXiN/hsi0rVZP7uOL0v3X97/vzLWCnfXTyT/wDGL/dWVKn3kOSSTzPayf8ALLFcyf8AJP8A5uzddh4/8IcPV/3b6I0bWbuS6ik0+P8A0iL+9i/vPVztPDdM+x/y58/65o2m2Gnx/WrWzv7q2i9WO2+uSWUf25/3XD+TOT7cx43e9nvoLR/P/m68tbCT9A+rbyxW3q6pcxyW8ctxcWdpL+6i/k9eb95nLu2/L43jf55+vrljLefULX1NLlubbWbq2kk/d+ncXNrAyxcP21s3kza9l9oeFkaMmj8V8C6rrOuaXdSx29/f2En++vrMn+t+znU/yhj/AMo4n8l5P8mk3+P/ADV6f7zWZZY5f3XpXPp3H7v/AJ65f4ePK4n7zExJ76T/AH7+8/3bl+TI1+G/W7/nCbydptv5A8x+ZJJfS1TzHdfVov8Aiu30/wCFf+H9TOMyOS+15/rcdr6d5F6vpf7t/wB+5WrxXzB6FxJf29vF6X+i+ph8NX5xaz5j/wBBlt/0pLrOoRSyyXV/6f8AvzL9Q42N4F5j1h7ieL1JfVzEyOR4aV/l5+ZN95D83WuuWd1LFZ3V16d/F6n/AB75iajT/u3O0eo8LI/bjyP5jj1zR7DVP0zLdW9/axyRRSf7qzW43dZGb6z/ALkNOv45IvrUctrJHLFJ/vvHI4+N+DX5r2N3+W/5jeY9DuPVi/QN/wDpHS/U/wB228n7+DOg0eo8XG89rNP4WR++mh65Y6xptrrGly+rb3UUUksX++/UjxyY/C/vGGPIyf8Ad3EeYre8D/5yItbqz/KTz5qmn3UtheaXYR6jFdR/3kdxp9xDPFL/ALH08r1mT/B8js+x/wDHcb4esfPk/wCcGlRaXJ+ZcWg6xpf/AB1LqP6vb/u7i3+KzaCX4X+P+8kzj8eoyYv7t6jUafHiY55j/MKPzB518kaPp/6U1mz0HWf3uqR3MlxpcVv6cNr+4+D4/wBt/Vkzbdj4/C1GNx9Rj/wfJ/UeJT3fpzyx/wC+pf8Ak3n0C+TJe+ov/v393iqP0OCPXLu6s/7r0ovU/wCReaHtj+7bceN6h+Vf5NJ5o83Wusapa/7h9Gl9T0v+Wm4j/wCNM897U1Hhfu3pey9P4v7x+h1pYwaXB9Xji/d5zWR6jGxPXNV+pxy+p/dxZU3vzI/5yX8/x+nLZ28v+kXUvpxRf8V5m9n4/wB463tTUPjfQ39T+8i/5651mnecfc3keT/cH5Xkk/u/qtt6ud9o/wDFsbzuo/vH1B9etecVxZ3UX1eXNT4bnY8ic6VrH6P1KKSOWL0/92y+llGTH+7bMb6R0bVX1DTfq8ktqfqEv/JOTOW1GPwnZY0h8xyR28H1iS1i/wB93X/NWWY2T5381PBcTyyel6scv7r+9zbadXwr+e+jwXGo2slvL6skUX731Mv1Gn/NY2nJ+6fPulSfU5BHnL5WxmX+I/q8f7zHHkXw058s30fnDzj5S8t/9XTVLaKX/mH9TlL/AMKuZ+jyeLk8NxNRj/dv1KkkSNP3f+6s751KrH+ZV3pUkVvcRfWo4v8AduYmTT42/Gy2x/MbQ7z0vrH+iyf8WZR+TbX0t5H1yxvJNLks7r93dRen+7kznu0NO5WN6DJPJJ6v/H1HLFmA5LCb6+T0JY/7r0v72LMvHjV5Lqtr6jm4t/S/4t9LM/Gr4O/Mq+e88zX8n91+9k9L/nnmH2w5WnQmm2MFnYxSap6UXpRfuv3mcxkyOQmj+p5ggls9Di/Slx/dxRRRySSSSR5Wrf5e/wDODfnHzZqt1qn5iX8Xk3y39akktbC29OTVLm39T/gIMr8TI3fl33X5Z/JP8q/yj0qW4/L/APL6wutctYv9Fv7n05NQuZP8q8n5ZR4be+APzQ8uXfkPzPJeR+Y7XVLzXpZdR1S19OSP05LiT1Wi/e/yZodZj/eOi1H949V8gfnhodnaRafqnpf77/dyfu/+GyzT5HHe6QQflr54g/vYvVuv72KT/R5I/wDk5FmX+Xx5W54h+Yf/ADi3puoQXVx5bisL+4uv7qK5/wBDk/2U8HwNj/hGL+7V85+av+cdvOPl/wBK8s9Bl8uelF/vfbW0mqR+p/ky82/4fH85k/ymNXxv5tk8zafqMul6xLL9Yil9T0vUk9OT/VzbafHp/wDJt2NiU8cn1qW3uLX6rcRf8eskfpyRepmdjbGL3z+nfXUf+6/Vy1pUuD/8Yv8Ai3FVTm/qfu/7z/fWLcmFoj3EkVvH/eSyxRxZUzfVVrY/o+xtY/8Alli9P0pM596zH+6xqvD1JPU/dZX4bZ4iFnSOT1f9+f8AGXHw2fiKv+/Y/wDfv+7f3eSYeI+vvyBu/wBOabf6feXXpfob95LLJL/x7yfzZLT5PCeP7U0/hZGW+YPNulaffXWj+X5YtUt5ZY5Pr/8AuuKSP7XpZZk1jqWR6V5jjjsfq/qxS+r/AHvpxSSZV/es0vvtcsef97FF/wAVSyZZ4jBjt1Pa3idPVyzxFYFfeTrHUJ/U/wCSWUNj/9Pw96fqP/pEvpR5qceN3viI/wDcSfu/VyvJjcjHkUuH+6vV/eYfDZ+I76j/AHv73+9/3VJj4aqP1H93/eZYw8RVjtP+vsuDw18Rt7WPnj4bXk1DxvzjY/U9SuvT/wCPr95FF/xLM7G6XUf3jz70PU/7C5kNCl+x+7ixV6X+Xn1H9KyyXH956Xp2v/GTK9Rj/duf2f8A3j2SSOOT95HL/wAk81DufEUfh/37kvDXxFN/3cf++sfDa/zDwfzO9r9euo/qsvqer/e5tcbzeT+8YukH1j95l7Ft7T1P924snoGuabBH+j/TuvrX+i+n6v8Axjyly8iVQeVZP3UkkuTcZ92fk7BfR/lldapby+rZ+V/3V/a/8u/qfs/7Bs1Oox/vHquz8n7t7x5x0qxj03yl5gs5fVs/V+r3UUv95HJ6fKJsh4bl40JqXmfQ/K/mCLVPr/pW+qWttexf8xEf7qXK/ES8N1/UrXUPMGqSW/723ll+sxf9HHxZ632HqPF0WN817Y0/hah7dp08f6O0u8jli/uoo/8AkXjk/vHHxoq61xLe0l/0v0v+Sf7vIeE2st8sfmpodun+99r9csP3n7yWS4kkjzH1HZeRux6h7wnnzRry1sNYs7+K6t9Zikk0v/dcfqR/C0Tf7POfyaPJiyeG5/iPlX8yvzb1GO+urfT7CW1uIv8Afn95/q8c6TR9n/u3EyZHyrr/AOaPmbUJLq3uJfS/4qj/AHebPw8eJo8R4tqusz/W4riT97HFLFJ6X+/P8ls0vamo/duXp/7xIfzN/NjzH+ZGq/WNQl+q6Xa/u7XS45P3f7vOLx43c6jtDJlQHlmD044pMvdeze7vkt/92/8AGXLMmRXn2sXyXkfpyf7qyjJkVhum313o+qxahZy/6Ra/7tyDLHk8J+hP5SfmN9ctLC8s5f8AjLF/vvNDqMfhZHpNPk8XG/Q7yxrmlebNDl0vUPSlt7qL07qKT/dnqR8XzLx5GjJjflh+a/5c335aebtU8t3EX+4+X1LnQbr/AH5Zyf3X/AfYbN1p8nivPajH4T591VI5L6X/AH56WbLT42vGpQR/8W/vP99ZsGxkelalPZzxenLLFJ/xXmN4WRz8eTG+3Pya/NDzVqH1Xy/capLdSS/u7W6klj9SL0/rDek3q/a5/us03aGj8L94zx5Mb6Wu5/zFuJ/Ts7X6rZ3X+9Utz9Xkkijj+o8lVYn6y/6Rml8Rt/dvm7zx5S8+WdpdXlxLfy6fFFHH+9ijjkik+P1ZV9L7SZvey9Q6/WY3yXrkGo3k/p6hL6u37q6/3XnS43WvG/Pkb293pfqS+r/ov+6/+MmaXtT+8Z6dgaZrXIVf+K/99Yqn3ly1kk+tahJ/xjizE1Dn6PGzP0/U/wCMcuUOVkSqeSS3n9O3/derF/e5lY3ByY0LOnppFiweg/ldB9c1nVJJP3vpWHp/8jJM6L2fx/vMjrO0P7t9aflXpqWb395cRRep6sccWdJ2g4OmfSPlzWdV0+eL6xFFdW91/exenHJ/1RznsmPxXZY8j6b8ueY764tfTksP7r+69P1P7v8A55etnPajH4Tl48iK1HVdOkg9O8tIv+MUnp/77/4v9PK/DbPEfEf5r/lP5H9eW80+KXRvV/vbWOL+7/5FZutHk/1RH5jI+YNc/Kj/AEGXUNH1T616X+6pP3f93m98RxngKSP9etbO5/vJbqKP/ff+7M1uo1HhMn7P/wDOGEEd5+Xugx+rLLHa6pfW0XqepJ/x8O3LlmtYvvHWYILiCWOOL/nrHlavlT8w3n8lwX+uRy/X47WKWP6h/uz+7fLFfkJ5c1nUo/KP1PzBF6WsWv8Ao1/FJ/eRSR/9dYf8m1f5R5nqOs/WH/vfSjizDyt7F53jkeWS3l/3VLir90fyIgnuPy58kXn/AEr7rRrGW1/5FpmpyY/3j0Pifu30lJ6clr/o/wC99X/mZhaH54f85wfkXfeaPLkX5keW7X61rnlK1l/TNrHH+8udL/aZf8uD7eDHk8LI16zT+LjQv5A/nY8ejeXLPXLqW1k+oW31DVP9+R+n+1nqOs7P8XT48jxmPJ4WR99QeeNOs7WwuNQl9KO/l9OK6j/3n/5tzi9Rp/3judP+9Tm+n/TlrdWdxpdhqmn38Xpy2skv1i3kjk/ZlXhmBkbnlXmryHYyaV6lvo1hoMdrF+8l02yjt5P3eW6fw/8AU23JkyPjLzxqXk63tL/T5PMevRXksX7qWP6xJ/wvrcM7PR6fUf3nhwdVkyPm++/5V5b/APH1r11J/wAY7O3/AOas6HxNQ4n7thmuar5Ykgij0Owv7W4/3bdXtzHJH/wqY48mT/KM/Dxso/I+STVPzGsNL/vfr9hcxfvP+K4+WaX2g1Hhadv0en8XI/UXyr5csdDsYo7eL/dWeXZMnivYY8fhKuuarBZx/wB76XpfvMxMmRy8eN8b/nL+bem+X9Ouv9K/dxZRp9Pky5G/Uaj8rjflN5x8x33mzWbrVNQl/wB2/wCixf8AFedRp8fhPJ6jUeLkdoHPnL/yVizP07iZH255Oj/51HQf+YWP/knnoXZ/+L43n9R/eKuq6V5n1CD9IaXLFFH9a9P95JJHJ6keWajWeEunx+Kw3UtR83aO8UdxLdRSf79t5JJI/wDglzHx9oY8uNvyafI+lvyd/MbzN+ldL+sXV1dWd1FJp2qRSf7q/d/upW/1H4Zg9qaPHlxuXp8mR6r+Y2q+dY9Di1S3/exxfu7/ANP95/d/ZlzWdn48fiOdkfEeufmH5ms5/T+v/u5f7rN9k0+NxPzGR5V5j8z3WoP6lxL6tx/v3MTUZMeJf715V68f16WSP/nrnF6j+8c/G19a9SPMVXt//OO9il5+ZsWqSf3flywubn/npJ+4X/k5m59n9P4uocDtD+7ffV9r8dv/AHcv7zO+/Lup8RkepazPH9Vs9Y8rxazHFF6cX1L05Lj04/8AiiX9/nL6zI7bTsIe70C4vvTs7+LS/V/48NR9Szki/wBlPyj/AOHy/HrMjZ4b1/8ALnUbuzutGuLeX1f0Xqn7397+7/vMv1GPxcbRjfSOq+Z9Vs9Ov7yP0pY7WX/df++5PhzRY9Pj8Rynjd3+aklvPLJcRfu/92+nmz/Jqld3+ZOlSWsslv8A70S/3WP5NyMb5p8xpaXnq3H/AB8er/e/8ZP9XMftjH+7bMaK8lfltJ5w1yws7y/li9X/AH1F6dx6f8/KX1Hzgcmodzj0f+qP0O8peTvLPkexis9HtYopP923X95JL/rS5UhPr7Vfg/dj0sW3wnl/mPzrHpcf7uX61cf7qijynJkb8eN8teeLry/5knlvPMEX+5T/AHVfx/3kf+T/AJea3J+9bMmjx5XxH510q+0uS6uNP1S1v7OL95+8/wBHkxx6d0uo7L8JiXlH8ydV0ueKTT7+WL/jH/d/8Dl+TR+E6nJjfZvkT88/NtvB6lxo0uvW8X97FZXPpyf8iGyv8wuN77o/5/eQ9U/0fUL+/wDKWof7tivf3cf/ADMzIx5GzxGT3eleRPNklrrkkel6pqFrL6ml+Y7L0/rEcn+t8S/8Hk/DZPin/nIH/nF7X/PHmaXzx5T1mwl1S6i9O60u5i+pySSR/Z+L7GZePWeEy8R+ePnHyB548n6rLZ+aPK9/pckv91LJHJJHJ/z1XM/HrMeVixKSD00/eRelJ/xZ+7yfiKqRxySf7q9X/jHhVnHkfSpLjX7X1IpfTtf3nq/vP915j6zJ+7dh2fj8XI+h/qMcn7v97/xi/eZovzD0P5fGqweTru4/3nsLqX1f9+x/81Y/nGjJ+TxMosfyr1y4/wClXFFln5jI4mTtDRYmR2n5Jaj+6kvIvSj/AN2+l6eD944mTtjH/qb0HQ/y5tfL8Esf1r6rHdel9a/eSepLHH/NhyY8mX+8dTqNR4qcR2Pli3f05NU/ef8AGXHHp8biKr33liz/AHnq/wDJXJ+GqWX3nHy5p/qyfVfV/wCMf/FmWeGzSb/laEHOW3t9Ll/4q/e5Z4WNrZRo2v6jrHpf7hrqL/i3/rrHw0v/1PI3wSf3n93nMvZqUnD+8jl/d/8AMvFVL+8/3b+7xVX4f8ZZZMuVbHAkn95L/wA8smwd+4j/AOMcWLXkQEkb3EnqRy+lH/vrL/7pxP714j5/tbuzvov3sstvL+8tYpMz9Pk8V0usx+FkecvA8n95L+8y9od/xXH/AHkWKs38gQPcaxF6f/HrF6ksuOp/u3L0f9490kjg/wCLfUzSO9ajg/efvPVyXhsMmRAT+vJ6v+6o8yv7pxP715f50tYLOSwvPS9W4l9T1fU/35lmnyOJrMfhMc0by/qvmB/9Hi9KOX/dsmX+I4nhvQf+VQ30kfqfpT0pMfEX8uk0+m3ehyRaPrH95axf6LdR/wB3LHhYppaQR/7rl/55Zcr65/I//ch5K/MHy3HdelcXVrJ6UX/GSPMHWO/7Lyfu0f5V1HVfOn5T6zJHf+r5k0u1+sWul+r/AMfGnyf3X/BR5g5HZY9R4uNi/wBbTzB5KtfNEkv1+TS/SuYopP8AdVvJ/e5XkbPE8XGlfODUJ4ri39X97FF/ur0/3mek+yeT/B3gfaTH/hCKe68x3Ef1PR5ZfU9KT916vp/3f+tnS5MmN0ONhs+j+bY0luNQuopfV/uovrP97J/xl/u/+HzWfyoXP/LpXod2+n30Un6UsJZJZfT/AEXHc/WLj95/xizIx9oeLk8Nryad9faV5qg8hwRaH+6uo5ZfrMt1exepHHcXH7MS5Xk0f5r945GPJ4SaeZtR0fzZpst5Ja2F/qkUX+i3Ukf+7P8AKX93/qZiY9PkxNn96+PPMeq3V4ktnH9VsI/92xW1tbx+r6f+Uqcsz8mNqeK6z0lzQ6tyMbzD0/8ASpf+KpfU9KTOXctllpfR28EWLJufUTJ/eerj4apNJP6j/wB7/wAYsgqQzyfvP9+4q9k/KHzGmh65a6fcXXpaXrP7v/jHcf7qyvWY/Fc3R5PCfrb+Tt8n+88n+9Hq/us1undzkeyfmN+V3lX8zPL8ul65ay+pF+8sNUtvTjuLaT+aJszsbg5MfivyD/On8sv+VZ+dJfK8eqRazH9Vtr21v/T9P93Jz+GVfi/33nS6P97jdLkx+E85tL660+D6vH6X1f8AvPSkjjk/4kmZ3htfiJppuo3d5P8A6Ra6X/vyX1LKP+7j+L9nKMnh4mzH+9yPbvKPmPQ47uK40fS7CW8tf3n+hep+6/4TNLqNZj/1Rz/yeR9h+Uvzb0DzJPpej2fnLQZdcupZLaXQfrMf1j1PT5cPS4fy5psn943/AJfJ4bLdV8s6reQSyWeqy6XqH+6pY5JLi3l/yZ7WVOODxGD5Q/Nv8rp7OSXUNHi9K8li/exf8e9zJ/xVnS9n6x0uox+E+APP8k/6VtY7i1ltbi1i9OWKX/jJj2pk/eM8bA44/j/zj/u81rYivTkuJ4o7f976v7qLFnjel2ljHbpFbx/vY4s1uTJ4rusenR3B4/3n97/uvIL4aGng9SP1P3X1iLLseRhkxscf/feXuA9k/Ki1/wCOzcSRfu/3UcUudb7N4/3eR03aj658pfVP0PL6fpfWPV/exSfvP3ebbWf3jiadmX6S9OD1P3X7r93mB4bmPePy88z+p9Qk/dep/vNLLHc+nml1mncnHkevT3f1dPT9WX976npep+8/u81TmPJvN13Y6pYy/XIrW69L/fkf93/wWZ2nxq+afMenJZ2N/caf6UUcUUknpRy/8RzdY8jX4b88LeSeTzba+pF6txFdSSRRf3f93mp7Q/vGL9//APnHNND/ACn/ACo8r2+uRX/6Q+q/Wb/6tY3Fx9WkvJPXlX90n+VlHiMvy+R9D6V5x8necIJZPK+vWGsyRf3trbSf6RH/AMZYP71Mn4bXkx+E+X/+ciNcsfK/lm/1DVP7u19SSL/jJ6eLF+Cujedbq81XzHJeS+rJ5jupb2L1P7z+X/iGUY8jHw257tJPV/356uBsSt5P7qTFX7jf84xearTWPyo/L6O3l/0e20aLTpf+K5Lf91/xrmq1H9477H+9xvqWD93J+7l/0f8AvfSyCEffPBeQf6RFFLHLFLH+8xV+cX5m+StN/LvzHLoen2EUWl+l9Y0a1/5d5P8AdSf8Ys9M9n9Z+a0/9R5DtjT+FqGR/lz+aL6X/uPjl+v2f/H1o1z+8/5Fc8e1Oy8eVr0eo8J9IwfmxpVm9/Jp9hpcVvaxS+rF6vp3HqR6fNff3C/5MOcRqNP4T0uPH4qff4x8zawl1/uLtbC3il9SWwktpLi4ls/rlsq/Fzj4P9VuPU/18xMeRfy+N8efm3+XPma49XWI7C6utPuvTuZbq3sv95o5JLuL0vS/54x/8HnQ9n9sZP7tryaPTvh7WNG1yOeWO4sJYrj+8/u83uPUajxFyY9F4bDb6DVbf95JayxR/wC/fTzP1GTI6nGzz/nHrVZLf89/y5t/7r6/f3Nl/wAjLO4zk+2NR4uPw3Zdn/3j9fNc1GPS4Iv3ucZkehx43xR+b/5sWul/X/8ASv3n+6osxMePxcjl5MnhPzJ/MLzrqPmy+9S4upYo4pf3UWbnT6fwnl9ZrPFYvY2Pqf8AGT/dWZ7iPpv/AJxT/KuDz5541m41jRotU8t+V7D1L+K5j/0eW4uP7iLKNRk8Jz9Hp/FfRnmfStN0fVdU0/S7CKw0+1/d2thH/dxfu/2c9J7Dyf4FjeW7Ux+FqMjA0sbHVNNupLi1lluIrr04pY5biP8Ak/308ePamRho8aFk8q2McH+9WqRelL/e/pKS3/4lNJnL/mMjtfDZl5OtZNH0O6t5Nelv9QurqWS6v/3nqf3acf3v7znnQ6PJ4uNxcmNlvkrzxqNxYy2eoWv7u1/dy3X7z0/U/wB9cWy/WaPH/k10+R43+YepT2+uapb/AOgSx+r6kX1m2t5PT9T4uP2Msx4/3bPI+adW+3Lml7QXGwOSf077/mbnL5P7xz3ep6mUMn1p/wA40WP1fTvNuuSf3l1dRWUX/GO3j9V/+Tmdf7L6f+8yOn7UyPS/MHmP6vfepH/x6y+p/wAi87v/ACbqcaF/5XbpXqSx6hYXVhJL+79WP07iP/kV+5/5mZwHaGP949DjZ3B548s+cLX9D2+sxXUd1F6UVr6kcckUcf8AvpZ0j4f7C3zF/eK9R8uXUGl+XJbezlurWOwi9T/Sf3cnqf8AFrRZ1fh/3br3rXlXzbJcaHFeSelFH6Xp+r/uuSOT/JbNbrNP+8czG8R88a55cs9c1nS5Lq60v6rL+6uo/wDSI5P9j+7fM/T6fJlxrkyPG77zilm8sdvdRX8cX91dRepHH/wLZXqMfhLj1DEtS/Ma1t/3l5+9k/31H+8zk+2NRk8Pw3bdn5MfiPsP/nF7UdS1jTte88apF9Vj1SWKy0GWX/dtvb/3v/JTOI8Pwsj0uT96+ltV846bp8HqSXX1q4l/uoo/9+ZZ4jX+XYHqXm3UriD1JP8ARY5f95bX1P3mV5MjZ4byDWXvrhJbiS6l9SX/AHbmJkcvG+bvzGtPP9v5Yv8AVPLcUUtx6v8AoFrJJ/pEtv8AtSquZ+j7P/ymR1ms7Q8L+7fnjrmv+Y9QeW31i6uvU/u5bD+79L/Y5svDdHk1GTKq6N9akSK3s4v9Ii/uvT/vMhkV99fkZfef/L9p/pF1YXVndRenFa3tj9Yji9T9r7eajJjxox6dmXmb8pPzN86PLqFnrOg6p/vqwuYpNPk/5Gr62Q/L5GGTTvFp/JH54eT57rUNP8pazYW+l+pJdX+nXNvcRx+n/N6E3P8A4THHja8mNkem/nb+Y1vpsseoazFLJL/dfuv9I/56/s5qdZ2h4X921+I8+1HzVquoT/WLy/lupJf92ySySf8AE3zU5MmTKySGSeS4f93+9/3XF/zzy/Tqq+nrEccX+iy2scv+/P8AduX+Grku9Yt3/wBH1SW1ki/5Zv3eQ8TwmTKLTz/5q0+OL09Z9X0v91XMUcn/ABJMnk1CvQdD/OnWY3it9Q0a11SP/ftlH6cmHT6hfy+TL/dvUIPzU0q4j9T+6k/31Jm58Rsydl6j/U0r1X8zZI/3kcvpR5Zj1Dh+G8v1n81Hkk9P61FL+9/usfEbPDYbdfmV6n++snjZPQfKuj+Z/Mmmxa5efVfLnlv/AKv2rSx28ckf/FSt9vIfmGPhsyk1n8mdD9K3j16/826hF/vVLZW0cdv/ALGWV8H7xfDZRY/mb5As09S38mxf8Zb259T/AJNQ5Zjx5GtNE/PvydHH6f8Ahywurj/llsoriT/iOPhtmN//1fKH1RJP3f1A/wDI3Oe/dvX/ALxSeB+fp29hF6f/ABlx/dsP3jktX/df6BF6n+7f3mP7tf3iKkg/dxenYRepln7tj+8Qs/8Ao8n+8sUX++svx48eVxsmTJiQrz/vP95YvT/31/uvLGvxcik/oU9SOKL1P99ZXkZvPvzDnnj0qKOOKKL1ZfTll/vP9jl+ncHVvBvT/wCRn++szHWt85I/7uL/AIyy+nk/FV6/+WXoSWWqSel/pHqx+rL/AMV5iah2fZ71B3g9PMVysmRC+p/uyOL0vViy7+6aP3mVL5P3fq5DI3sD83Rx3mnenHF+8/vIsnp3E1DOPyhfSrjTpY/ViivLX93L/wAY8syMMbPNY84+WdH/AHcmqRS3H++opfU/4jiuTI8Q8x6jBqmsfWI4pf3trF9V9TMjG4SnAnpwS3Ef7r0suVnnkD8ypPy/1yXXI9Li171bWS2/Rcknpx+pJ9mX/Y5RqMfiubo9Z4TLfyZ83QaX5qv/ANOa9FoOl6zLJe38v7uOP1JJP3vH1cxMmnc7s/WJp+XM+j/4m85aPb69FF5biurm50u/uf7u5t7iT/iGQyady9HqP7xiX5c6zdap/iOO8uvrX1C/+r2F1/y7xx/us9C9l/8AFniO3Mni5HoMc8cepWtv9altfrXqx+rbSfV5P+CzoMn926nH/eJXP5f0O3n+sXlhFL+9i9KXUbmSST0/g5N+/eSLOM1Go8LI7rGhZ/NXkfT54v8AStL/ANFl9S1ijtvUjjk/4xWvLnkMeoZ+G9Qn1XTfOFp6lvdRendfvJZf3fqR/tfZzr9PkcHJjdda5a6PafU7eWKWSL/eWL93/wAlch/et+N435g1zWI4/q8d/wClZ/vfVij9OP8AvP8AVTK8mNreU33D1M1OobcbybWP3eo3VvHF/vuT/kZHnL6j+8c7Go/WpMrZO9d5MVb9T/df+68gqkkHqel/xl9PFWUWNlPJ6UkZl9SL+6ybHxH6Mf8AOP3nGfULGwvLiX0tUtZfqV//AMZI5OPLMDw/3j0On1Hi432Ra/nF5f0fUpfL/mSX6hqHq+nFFJ/vvHxG/wDLvm78+/yP1nzxrMv5geT7qLXo5bWP1dB/u7iKOPn/AHH7L5s+z+0PC/d5HW6zR+K+D9V0e70+eWzuIrq1vP8AdtrJH6ckX+xbOhx5PFdFkx+EpaNB6lxdW/8Ax8S2F7HFF/0bvmB2p/i+Ry+z/wDGHt2peWL7yvBpej+W9Uii1yW1/wBK+rW0f7yO3j+L91z/AG3kzznHqMeX+8evyJp5Z8sQW/nXyH540+/i+r/X/wDSovS/u5JLeZf739v48yOz9R/hHhsNT/dvuHR/Mcd4kUckvpSf3Uv/ABkzc5NO81jyKWuWsF5BLHcWsV/Zy/71Wsn/ABJcceRcmN+WH/OV/lyx8t+fPLn6Pl9Wz1TRpbmKWT/iu448Zcz/AMx4riY8fhPmmCP4/TkxVOfLiR/pmL1P7uL1JP8AknmPkb9P/ePRndP9+/8APLMHw3beIpfWo4/925YviIWS79P/AHb/AHX+6sfDYeIkN1w9T1P7qOX/AJJ5lOBk5Pffyvg/3B3Vx/y1XUn/ACTjTO49m8f+Dui7U/vGePaaxeR3Uejy+lJaxepL+89P93m21GTwnEx4/FYv/iDzjocf+5C6ltf3vpxS/WY5P+TT5gY9ZjyuX+Xeg+SvzX8wRx39v6sV1JF6ckXqR/77yzJjx6pceTJifcP/ACsmSTSv0pp+ly+ndWEWoxf779SSP9+ucv8Ak/3jtvEfN3mP88PTupZPqEvpy/3sWbXH2e1/mXmmufmxZapY3VvZ2vpSXUXp/wC68yPya/mFL/nGLQNH8yfnppd5qlhFqltoOl3OoxRSf3f1yOSGKCX/AJKZqe3PDb+z/wB7kfrvqt8lvpvqf8is5rI7rHjfmJ+f889n5m/xJ5furrS/MFrL9Wiv9Olkt7iOT1P9+xZiY8mTFk/dt+s/u2EfnL+dPnvzB+S1r5f8+X/6U8wXV1HbWus/3clzb/bb1+P7apHmy/MeK89kx+E+CZE9P95H/eRZBqT9Lt5PS/5GZYqr6n+7PV9XJsX3r/zhb+aKeX77XvKeoRS3Vv6v6R0u1/5JT5gaz/VHddl/vf3b71u/ztjt9Sis7fS/Vjv4vU/ef3n8ua3847n8ml9p+c2s3F3Lo8lhF+6/urr/AIryv842fk8b50/PPzprPnTQ9L8wSRRRR6NdfVorq2/33cfzf8i87T2L1n+EZMbzXtRo/wDB/ESvyH5f06TRrXzBqksstx/eRRR/8V51+s1mT+7eT0+nfSPlLX/KVvd/XI9Lii1T1Y5JbqSS39SSSOPj/PnJ6zTu2x5Mj6CsfOP6UtfrFvYf8Zf7yT/k1DJmmyY/CcjGgNV1m+uPV9O1/wCevpSf8bccDY+bvzK0DVZJJbzT7C1ik/vPVjijj/43zdaPWNfhvn3WLWeSxutP1i1i9SWKWOX+79PN9jyOP4b4t8j6+nlf85fIeqSfuv0X5jtvV/4xySeh/wAzM5vthy9H/ePuH82/zpurzUpdL0OX1bj+7tfTzkvD8V32TUY8T5Q1jyrrOqereaxL9auJfUk9LNtp8bz2s1HivmTzVpv6P1KKP+6jl/5l5l5Mbj4050qD1I8cbJ+vn/OK/lzTfKH5QfpCP97cX/qajr0v/Fkn2F/2CZqdRk/ePVaPH4WN4Z541ix1TVdZ1TT5f9DupZPSz1j2c/xLG8D25/juR8oebbj+9jjx7YyNGjec/pXVbP8Adx6pdRer/vuSTOPyO1eofl75/wBSs5JbPXLq61Szl/vYrm5k9T93/KzZuux9R/k2jUPc4PP/AJZuP9Is4rqWSL+6tZP7vN14fir4mN5z5j8x6rI8txJLFdfWpf3sUltbyf8AJ1MfDYZMjxvWP3kkv/Fv++80usZ43l2q+pHdfu/99Zy+o/vHPxobn+7yhk+oPyy/MPyr5f8AJVj5fk1n6rrHq3NzdRXP7v8AeSSfsy/ZzuvZvWafS6fw/E9To+0NPky5HaxrL3Hq+nL/AMWZutZ2h/qbDT6d5xfSSep6n97JnJ6h2WNLPXk9T05Jf3f++swPEZ+G+tPy5/Maxt9KtdL1i/8Aqsf93FLJ+8t5I4/2ZVzt9Pk8XH4jrfD8J7mnnvRrOCK4/TMWqel+8tbCy/35/lN8OV5NPkcvG8W8x6rpWualf6hJrMul6pdSySelex+pb+nJ/wAWwcv+IZn6fxMTi6h4tquovH6sccv91/yLzA7Qa8aA8s+XL7z55n0vy3p8vpSX916ct1/uuK3j+KWVv9jnnXbGo8J6TsvT+K+6/NuuWvlODyv5T8p3V19T0aKPTrCwj/3bH+02ctkewx/ukdY+f9Ht5Pq+uS+rqn+6vU/u4/8AKyCUwfXP0o8V5HdRfU6/6LF6v7zK8iGL+ePNsej6PdXlx+6/den/AM9Mf71cn7rG+RtV/NDWLz/Q7eX/AIrzbeJ4Tzbzm+0NPMEnqXlr6t5L/u3/AHZ/wWQ8TIjJjZ55D8s6Np+pWEd5FL+j/Vi+v/Vv96PT/wCKuXfBkyLjxvoK1fWP0df2/lu1i0+4+vxx6Xf3svqf6H6fxeqq8s57UZNb+Yx/zHL1GPH4f7t6hpXmP819DsYvq+g6N5okl/3bZS/V5I/9aKXM/wATUYv8m6nJ4jHNZ/J381PPk915g8weY9LtdQv4v3ul20sn7uP/AH0qr8GUajR6jVMPDyPG778r7rR779H6xLden/d/WraL+6zH/kfH/qjZ+TfKs/5jPp89/p95oMV1cWF1LbfWo7mT05JLeT0uX7WZ/wDobx/6o4/hpN/ysbXJLqWSP0orf/llj/u8z8fYePFjXw2W6P8AmjHw+r3kUsUcv97F/eW//Atl/wCT8JfDejWOpQXiRXlnL6Xq/wDLTH9c0+X/AGMv71M1uTR418PIn0f6D4f7kNGi0uSX/j/tv9Is/U/4y/bi/wBnlf5PG5en1GP/ACmNNPqPp+l+6i9OX+6lj/3b/wADleTH4T1nZ+THlx/u2o8g5yGnsY7iOWOSL93lTRk0ePL/AHjF7vyXY3j+pHdXVrJ/xl9TLceR1uTsPGgJ/ICXnpfV9Zli9L/dUkWX/mHE/kP/AGxK30DVbjVf0fqGvXV19Q9KOKWT95+79P4fS5Plmnxul1mPwsnhvRtD/L3TecX1jWb/ANT/AIr9OPMvHjcDxHqH+CvLnoWsf1WW69L/AJaZZMvx41eteVdK0fT9Dl9TS4vq8X+6raL0/wDiOUZMa43/1vN31WP91/u2TOZezVfqkfp/u/8Aknlvhr4jvQgj/eV/uv8AduWeGwQs/wC89K3s/wB68v8Ae/8AFWWeG4+TUKUljHH/AHn72SX+9yfiNGPGo/o71PVyptQ76Ukcf97lyvJPPljfapqujeX9Hi+tXl1+79L/AIsy7Tur1bN9K/J3StDtPU1D/cpqkv8Aey/7ri/1VyGTUeKuPToXWdDgjgl9S1i9PLMa5GEeSp9K0vSrqT/dct1JJ/zTk8mNdPk8LGyi0uv0g/1y4/0W3/3Va5Bsx5PFTD/R/fK25qS0jkyCUi1WxSSD1I8WDxW+gnt55fT/AHUd1mbjdbqEJ6f+7JP+vmWuOmsmqySRxW+oerFJa/7y3/8Aefu8WSr+mPUg+p2/93/v3/fuKoVL54/+ZWKo369HInpyfvfSl/dRZNVW+ukkjik/31+79X/jJir038lrv1LvzHZ/8VW0n/E0zrPZv/KOr7UejeY53t5JfTl9KSL/AItzpMn926zG8H1X17ieWST/AEqT+8llk/eZxms/vHdY0m/f/uv9+ZhM2UWOqz29p9X9X/jFm80+o8PG0ZMbKLHzNBbxxSSXXpfusz8faGNo8PIk2pebtN4Sxx3Xq/8AGPMTUdqadvx6fI85n81R/wDHvFLLH/xZmlydoN/5di99fPeT/WJIvS/3X+7zW5MniuRjUY3/AOKsrZK395+7/wB2ZBUdHpzyf3n/ACKjxbk1jg+OKOP91HF/dYMfNcjM9DjT1PTzOde+uPy5vo4/Llh+i5bW1vLC/ufrV1J/d/WJJPVgzT6zJ4WR6Hs7+7e0v+aHlz8wJP0H+amg/oHUPS9O11m2/u/+eUuYH967dJr7R/zU/Lf/AHIeT/Mdr+YPk+X/AHlijuY7fULb+X4fsS5Z4jX4jDdZ8/8AlXzpafov8xNGlsNci/dxX8kf1e8i/wBVv28np9ZkxZP3bXk0+PL/AHj5p1X9HeX/ADBf2cd/FdW/pSxxXX7v1PTuI/5f9lnSZP8ADtO6Lw/y2oTm08xpJdS3F5rMV1JL6f1qWP1Le4/d/FF8X7zgnPOb/wBDeod1/LemRWleZrrS7611WO/sPqdrdfXbqwto5PT9T0+P7qJk+DMvR+z+TFk8TI4+o7U0+XH4b338tvzCj1i0+pyS/vIv3dr/ANkrf5af7rzbazTvPeI+h9N8wfXLX95/vRa/u7qKT/fmanJjcvHkfnj/AM5e/vPOnlL0/wDqzXP/AFEZfp2p8lRp+79P/krlip1oCf6b6n++osx8jk6b+8Za8n7z/k1lTlJfJzybFA+p8f8AzNyTWhZP+Tv+6sWt9S/l7H9X8o6XJ/v31Ln/AJKPnf8AYf8AieN57tD+8T61gg1CPVPrnqy+l6X1X05ZI/3n/PJ48v7UyeFjXT40LHo0n72P9M6pF/xV9d+sRy/8Ek2ch+Yd14bI/JenX1nqt/qGqXVrf2drF6elxSRRx3H7z9uWJUXN72fqPFxuBneoaB+ZN9b6rLpd5fy/upfTitZPT9P+bjmXqOz/AN2uPUMD/MmDQI76KT9F3X1e/ilkllspPTk9SP4fhVkbKNP4jfkfNuq+hbyS/o/619X/AOXn0/U/4TK8mTJiaH0l/wA4Wz/8hJ16SSL93FpcUf1qP/mI/b/4HOa7QyO67Pxv0788a5Bb6VL/ALq+oWv1m6/4x/y/7LNVkdtjxvyN/wCcjPM08n1Wzjlltbi/v/rsv+/PT9P4crxtfamR806lqus+YHi/TGqXWqfVYvStfU/3V/qZlOmSW6g9NP8AfXpf7qwtLdinqabLJ/vq6/vf+MkeDGy8NHxx/wDIz/fWZDW9V/KC6n8v/mN5S1iP/ef6/FHdf8WR3H7rKNRj/duX2fk8LI/SzzVfWMfmfyHcSWv1X1dL1eO6/wCMlvcW7cc0OTG9Z4n7xT0q70qPzNr1x/vVb/6Nc/8APO4t+LZU2PFYJ7GTyB5t8v3Ev+kaXdXNtFLJ/u36ncfuv+I5uOw8nhdo43A7Ux+Lp8iaeUdR+r+XLCP/AHXF+7/e/wC+89C1mT948DjZ5ZeY57P95b38v+/PSjizEyY/Fb3vHkrz/wCokVxJ9aljupfTv/7v/gs0us07l48jO7q7/vfrEUsXq/8AFn+/Ps5guQ8q8x6z/e2dx+6k/wB1fvcytPjV4HqupWv731Pqv1f/AHbm6xs3wV5x061k1yXUNP8A3VxFdep/yLkx7Q0ePLjcTxH3D+WX5MyagkWqap6v1iX95LdSf3mcvp9O2ajUPZPOP5e6bp+hyyW9r6X7r/mXmy0+ndZkyPyw/PDR49L1Gwkj/df6V6f/ACMjyzWY2zT5Hn+lXfp+l/urMByX62f849eY0vPKN15HuJfS1C6sPUsJZP8AiyPNTk/vHstP/dvJfIH5XT+YPIGsyeZNZl0bzBpevXOnerLF6lv6cdxxeVlzqOy/aT8jj8Pw3Q9oez/5nJ4jwfz/APlX5m8t65daXrHpenFL6drfx/3dzHJ9mVcs1HtJj1Tg4/Z/JifN2q3dpZ311Z3EUsVxYS+ndS/8Y8xPzGPK4/5fJiQFr5j023kl9OWX1P8AjFl+n1mPEwyY2UaN54023/dyXX/PXN1o+2MeJx8mnZRdeZ9Nkglkkv4vTzPydqaf/VGH5fIxKTUYLj93Hdfu/wDiuWPNL4jf4bCNf4evayR/76zTaxyMaTJ6kfq+n+9zEbUfodimqarYW9xLL9Til9S6l/4rjwZMjLHj8R9mz6Bax/Vbiz9K60+6tYv3X+65Y8ox5Mi+GnPlHyH+WWoazdR/mBdX+l2csXp2EVlJ9X/ef8ZcsydqahztHo8eX+8TTVfyZ/JC3u7qOz/MvVLX1Yv9Alvba3uLeL/jPKrx/wDCZX/KrsP5Dxvn3R9D1/XNcl0Py3pd15jvLW6ktvS06OS49T05PtfDnWaPtTH/AKo87k7PyeI9Bjn1HR57rS9UtZbDVLD93dWF7+7kjk/ylzsNPqMeXG63w/CSHVb71JIpP+RuOoyeE15GG3U5k/eZpdRkXw30j+TXl+DS/KOvedLiX0tY1T/cdpf+/Pq8fxSy/wDB55z25k8XU+G9n2Hp/wB34ifeXPONpbvf65cfvbiX1bLS/U/eel6f97L/ALLNN4btvES/RksfME+qeYLy/wDSt4v9G0u1/wB+SftS4sGOWt3quoeY7/8AR916Wn6N/u2P/fmZKsE/NTzVquqelockv7uw/eSyx/7tky3T43E1mT/JsE8s6VPcJF6kX7z/AIsxyOten+hBZx+nH/z1wMnadwjn9T/deKvctAn/ANBivPV/d/3eVq9L0bVfg9TFU6k81Jeadqlvql1daXJpf7zRtetv7v8A4wSxZLxGnJ+6eN+e/P8AqVx5A80fV9LutU8wRWssel3VlFJ9Y9ST4fs5Xj/vF/MPy6/eep+8/vP7uX1P7zN84St8fPFURaQPI8UccXq/8VRRYtz618gWL2flyws9Qtf3n7yT0v8AdkXqZodRkx+I9Jo9Pk8NPn05Ld/U0v8A0CSX+9/4syj8xjaMnY/iqsEd1p7yyRxfVfV/vfq37y3/ANlB/wA0ZPxMeVw8nZ+o0P7zGmiSQSPF6lr6Xq/8W/u5JP8AJl/5ryz8vjbNP2pkyqvoWP8AvqWL0v8AjHHmP+7dt/hKAkSf1P8AR5YvT/3bFc/3mP7ts8PUO9N4/wDfXqf76jyGTJjXw9QxfzPYyenFqlv/AL0WH+9Xp/77y/T5Mbqe1Oz8n94mmgeZ0vLT0/8Afv8Adf8AGTMvG8s9WsdZj1DTorz1f3kX7u6i/wCJZer17yrH9c02/t4/7u6i9PKMmRX/1+BfUnk/4/7r1P8AjFmi8R6z8v8A7Yi302eP+81SX05f+Ksk1+H/ALYlT+v9a+p291LLJ/u2KSOP91HmT4biZMmTxPDxqsdrdW/q8Lr0pJf92+llfiLj0+R3oXXqf73+r/xjijx8RyPCyKskc/D/AHv/AHn/ABijkyHiL4aAnjkk9X1Lr95/xijx8RfDec+UfMGh6f8AmTql5rl1Fa29rayWWl38n93+74ZnZMf7t1nifvGW+YPzY8lWfqx29/8ApS4/31ZR+p/zblGPT5FyajG8H8z/AJqXWqJLb6fpcVhby/u/V9X1JMy8encTJqGEaVI/7r05ZcGRceN61pt9fXHpf6V/xX/dx5T4jn48eRlsD6j+9jkuov3v+6pLaPB4jPw1Xnqscn97ay/9G0f/ADRkk+Gqf6dIn7yW1/exfuv9Gj/5oypLBPMflGTUI5ZI7qL1PS/dfu/3eTx/unG1GPxXi19aXWnz/V5NL9KT1f8AjJmX4jg+Gq3c8d5HF+69KT/dWFil8fpx/wDFWTV3qenH6cmKtpO+TVqS6kk/d+r/AMYsgr0f8pNYtNL8wap9cuooo5bCX97J+7j9SOTOh9m9R4WTI4XaGPxcbMvM/njy/JP6ceqRXX+/fq3qSf8AEc3us7U0/h/3jrdPp8jCL7VYPTikji9X1f7rOT1HaGN3OPRsXn1G6kk/d+lF/wAVZg/nHI/LpW+pXcienJL/AM8scmoyL4aj6n/GKXKGxv61J6fp/wDI3FpSb9v6MmxUun/PPFVXn8cX/JrFU406Q/vZP3Xqf3cWQbMaaRz/AO/PSixchWS+kt/V/dRSyS4MfNryJzaardSR+nJaxRW//Fcfp+rmR4jj+Gzzyd58/wAP3d/p+of6V5f170o9Zij/ALyOOP7MqZgajH4rn6PUeE+q0urvy/ptrqkdhYfmN+W9/F/x8/6RJbep/wADmqd88u8zefPI/l/0o/L+vazYfuv+ONJ/pHpf8Vf9d5d4fitWTUY8T5z81fmb5n8yT/V7iX0rOL/eX/fmZ+PR48TptR2hkyvOLt/rE91JJL6vq/3X/Fv+VmW4SlzeP+7/AN1YqivXn/3XLL/yMx8TIqYWupajZ/7z6pdWHq/3vpyyR+r/AMDj4jd4SfJ5483W/wC7j826zFJL6X/H9cf814+I0pPrGuaz5gniuNc1S61SS1i9O1lvZPUkj/1eWTYpB+x/dZBU50eT05pf99y/8y8ryc3Ixp67+plLkIaf/dX/ABVkkICR/wDkZ/vrFrUXfLUvqvRpP0f5O0GOT+8+oR/8lI89F0ePwtPjeW1H94811+6kkk/d5re1MjnadiKa5rNv/vPrN1F/xjuZM53I5r0byX541W3u/T1C6lurP/kZ6X7zNn2XqHG1D2Sx1zy5H/plndRfWJYv9K/dfvP+BzeteNjnmfzHa3npfWLD1bOKL07X/SZI5P7zly/ayHh+E5GTI8g1yRJHuZLeL6rH/vqSX1JP+CzWatGN9w/849eUpPyn8pap5080WH1XzB5o9P6ha/8AHxbWccfw8l/4fOQ7Q1GN6ns/T+FjZkn5t3fnS+ls9Qi+q+X7X93f3/8AvyT+XNT4jtsb8+/zt1WDVPzD1n6v+90+w9O2tf8AkXmfp/7t57tDJ+8eXwfu8ucFVSD648tvHF6sf+7Zcgz8NNPqiW+nS2dv+9k/vP3f/BYtnh/u0hjkk/vPSzLcBkelax9TntJPV/eRSxyRYrje8P8AmHqVxBo1xZ3V1dXFrLLJFLey+p6Uckf2c1P5TI9F/KmNPtD/ADU1+zutU1S89K6kuvTj9KT93+7t/wC6+zlGTTuVj7Qx/wB4hbHVX1TQPNGsah+61DVLqS5+q/7r9S4ky/s/H/huNo1mo8XRZMiaaP54n0PTpbeSL61HFnpPhvCeIVL/AJXC/OW3jsP+SmQ8PG5Kc+X/AM7dVt76W3+qxRx3X7v/AHZ/scryafHlZY8mR9N+Vfzbvtc0OKSS19XVNLl+pX/+6/8AR/8AdEq8v+AzS6js/wALI5+PJ4rxv8zfMfnGO6ljuJf9x/8Ax63Uf+7f5WzZ6PHja9Q+ZNV8x+Y5Hl+sS3Usf+/ZPU9P08yvEx4nHeaeYNRnkguv9+RRSelFH/vzNVqNY2eG/e7yVpsEnlzRriP+7urC2ki/56RpmBjaEn/MaP8A3DXUf/FX97l+na8j8b/+cgvtxSf7s+v+nF/yLfLO1F0bwaxf93mmc99Q/lt+dmq+U3ij+tRWGqRWv1K1v5P7uSOTMPJjd7o9Z/k8j1+78/315HYaXb3UsX1+X6zdSxy/7KXNbkd7+YYl5t88fpBLq41TVPS/0qOP95L+8/d5ZjxuLqNQ+I/NWpR6hrmqXFvL/o8sv7qXNrjeW1GT94xv1PU/4qk8MtaG0/eSf8WZNUzjun+qfV5P3v7rINniIGP7EUmTa1X1P+RmKu7RZBkzLy+n1eD6x/uy6/5Nx5j5HN076V8o6zPb2trpckv1rT/7ywuv99/5OUY8iXpklpBeWp9SKKX/AIyY5EY2EabfXXk/WZdU0+wiv45Zf3UUsccnp/5K8soyO20+oel3f55+bvQurfR9Fi0uSX0v3VlFHHJc+n/v3K2/8680fzN+lPM3+IPzE0G6164/dR3XqepHH6cf/GJ48ztP2pqNN/d5HEyfl8v94les2nkPWLu6k0e/v/LlvLL/AKLa3P8Apkccf/E83WP2kyf5R0uo7Px+J+7ec6jo2paXay3lxLFLb/7qljl/een+y3H9jMvH2pjcT8m9u8+eY7HT/I+g2enyxRRxaXHbWF1bS/8ABcs4/wDvcniPWeJ4WN4YnmOSOO10u3ll9T0v3vp/3fpx4+G0eIzJNfu47SK3jl9K3tf3dr6eQ8Nv8RV07Up9PsfrEd36Ul1+8uv9+Yr4jHNV/wBMT9Ier6txF/exf79y/wDybg5P7xneh6d+j7SH1Iv7qKP97lTXkbnnSST1MUKXrv6nqR/vcir1rQJ7uPQ4rO3illuJZfUlijikk/4jlGTUMPExoqfVfMejx/u7CWKT0v3X1n93/wASyvJqMbR+ceVarqvmO8uvU1C/9b976kVrH/d/8Llf5hwMmRCv5q1W39KS3luopIss8Rs8RjmswaV5t9WTVNBiurj/AHbfxxfV5P8AkbFl+PJ4SvPtS/K/4/U0fWYpf+XC9/vP+CXMvHrHITTyro2s+X7r95Yel6v7v1fT9SP/AIJco1GTxXa6PJ4T3219C4T1M1j0uNE+h/vvIM1b6rHH+8klypCKSCC8SWP/AI+PS/df77l/1l/azZ6fUOg7Q7P/AMogIPTkT05Iv+K/S/5pZsyMnh5WvT5Mmm/qOkg9P+7/AORX/NWYGTH4TvdPqMeVV9D/AH5+9yhzFyWnwf3X/GWLKmbxnzHo+o+T9S/TGl/vdDupf3sX/LNJ/wA0Zs9PqHi+2Oy/C/eY/oZl5c8xx3E8sf8Auu6i/uv+LMzPEdIml15q8x2cEtvpd/La/wC6/ViyLTjf/9Dm0cH91HHF+7zn3s2NX189xJ9T0/8A563/AP1SzOx43W5NR4v7vGj7G0tdPT6vHF6v+/Zf9+5Xkb8ePwlWd4JJPT9LKm5C/B6n91/yTyLSpOkH+7Iv3mKoCedI/V9P+8/4xYq+Mr5JLi7lk/4tl9X/AIyepm9xvL5Eru/Tjk9P1fVybFLH5x/7q9KTIKyfyzB6kY/3bHF/e/8AGTKNQ7HRvUdKRLd/+LP+K8xHYvQbWOCT95J/d4qnH1Sxkj/5NZBUDPHaf8tUX/GLJtaXzx2Pp/8AM3LWhhGqwWvr/V44opfV/vcWORi+q6bY3Fr9X/uv92RYPER4byq7sXt55Y5P3X++sysbi+Ghv+J5e0rHyCobmkif3uKu/wCLP99YqpvInqfvP7vFizy19O8tIrz/AHX/AHfpR/7r9PMfI5eNC3cEf7r/AJK4qlbpHH/vr/irMhgl/wDd5BVX1E4Yqlfp/wB7k2lv0/8Adn91kFd6fx/8ncmxTTSk9T1fU/7B5ByMaZ/B/wAisWxDPJ6nq/78i/usGNrRNrfP/d3Ev/PLLGlMIOEkn/MrIKj4NY1mzsZdLt9UurXT5ZfU+qxyenH6mVeG5n5jIxydPUjl/e/vP+LMsx82nIkP95+7/wB2f79yxx1X4P8AjLirccEnP/k1kGS9I4+f/JTFuVeH/F2KoWf7f/GLFVaD94ksf++osm47pI/Tj9TFVSxnSOeL/P8AvMg2Y0/k9PhlTlqXwf7sxVAfu/8AfWLWov6H956X/FeWpejwef8AVbiCKzuLW19OKKKOL0/U/u4/hze4/aDJ4f8Adusydn40rn8x+o/7y1/ef7tzHydqeKzx6dCvdQSfvPRlik/3VmJ+YbPDRSXcGn/3kvpSf7tiyzHqPCa/DZHo3mPTo/8AdsX+/P3mb7R6zG0ZMbPNGSfzZPFpehxfX5Jf7397HHHF/wAWytmVk1mPw2zT6fJlyPS9H8q+RPI93a655w16LzHrGly+pa6Np3+8cUkf916rN/e5yGs7Y8V6TT9l48X94nuo+cfMf5yeZ4vK/lv916v+9V1/eR2Vv/N/r5oHZ+Iyn8xoNC8l6H/g/wAvy+r+hrX1Ne1T1P8AP7eK+I+ALq0vry7urySL95LL6mbB57J+9dBp0/8Adyfuv+TmK48aaQIkaRRx/wC7ci342n/4y/vP99YoSd0eN/T/AN1/3kWZThZMajz9P95i47KtG1WS3kij/wB1/wC+suVlD3fp+lJ/v3/mZljFOPL/AJg+uR3Wh/UPSki/0mW6/wCMcmWdn6P/AAjxG7Uaz/B/DZbH6cd1YepF9f8AVlj/ANFk/wB251GR0ylfQXcc8tvH5c0uL/fv72P1PT/55W+aLJk/eOxx40mfRr63f93a6X6ksv8AuuW49SL/ACuU/ppjj1n7xs8N7Tqt1faXHF+i5fSjsIo/Vl/359jl9nNtjcdPv8R3eq6V6dxF9VvJf3dr6f8AeZRkx+E5D551z9P3CencfX5bOL/dsnqen6eTyeGxeXX0aSJLHJmpyY2T95Pydvv0p+U/5aap/uy/8r6TJ/07pkPDcRjv5o331PTbr/kVLl+naMj8fvz6eCS+0u3k/u5bqS5/5F/9dZX2pkb+z8bwe09ON4v92/76zVOamfrxyRxf8msW5WTUb6z/ANIt7qW1kii/vf8AfWVI8TIxeef1PVuLy7lluJf72WT/AH5lqfESp/T/ALvFx1P00/4y+rk1VUTFVWSSP0/7rFVXmn+6/wC8xV3+/cVRVpa/WJPUk/u4sryN+PGy6B4/91/uo4v91ZiuYzLyx5gfT54rO4/e28sv/IqTFXttjrD/APJL+9/4x5QyVbqdJP3n+/cpVJr76pJ6XqS+liqAk1zUbOD6veRfX7P/AIs/eYqlkiaPePLJHL9V9X+9ik/eZcxS67T1LSLT7f8A3n9X1LqX/fv8vLCwef8AnW6S3tLXS7f+8uv73/jHHlunatRkQHlL07d7q4/6Nsszt+jejR33px+n+69OL/dX7vMVzkSl2kf7yP8A3b/urKW5Fx30fOL1B+8/u/8AdeS8Rq/LvWrTQNf82SRR6Ppcstv6XqXV1HH+7i/565Xk1GN1uTJjxPWrTyP5j1xIo9P0Gw0vT7WKKOW/ii/0f93+0rft5qf3mV1HiMt0ryV5L0f/AEi8uv0zqH/Lz/vP/sYly/w8f+UYeIyyTXNKs/3cf72P/dUVtFHbx5kfmMeJUBqV3aaxB6clrFF/vr1Mx8mo8VWHXXkfQ5JP95bqX/mGijj/AOGlyj8uvhvnjzj5t8neW9SutH0ewl1nW7CX05bX1P8AR7aT/i+f/qnl+Psv/VHL0+jyZXl88esaw/6UuL+X1P8AdthbepHHHH/kqubLHjx4sbssen8JFWlpfW//AB/y/uv9+S5R+Yxuf/J7KNN9eOT1P96vVx8fGj+S00knnt4/Ujllij/31J+8jyvxPFcXUY8mJH2nmeOP0vrH73A0Y9ZkxJymq6beR+pH6UX/AD1yOTw3bafWeL/lEen+/P8AdmOPJjdlk0+T/VEfax+p6skkXq+r/uqPMvHkx5XW6jT5NKgJ5/3/AKcdr6Xpf7qkyzI4GPHk/vMaP+temn7uwilzHyY8bn6fWahVg1GPn/pFh6scv+7Y5Mx/3bsvD1H+qKuo/orVLGWz+ofu7qL07r1JP3eQ8TGuTT5Mv+UfLWsWOo+T9cij/vbf+8sL/wD35HmXjyeK8n2ho8mlekfWkvPSuI/3sd1FHlrrH//R4i/+5C6+p6fql1+j5f8AeqWWT+8zW/3WN3vh+LkT6DQ9Ot/jjv7qL/kXlH5hyMfZ/hKr6VB/1dL/AB/MNn5d36Ng/u/0zdf8ZZMfER+XQEmm+n/0vr+WP/kXj4jDwP8AbHJpv7uX/cpf/wDIzHxF8NC3ejp+99PVL/8Ae/8AFuP5hH5d8q/mN5O1jR76XULOKXVNPupfUiuv92fvMytPqHVajR+E8g/3I/3cdrL/AMW5l+I4nho+10PVbz+8/df8nMh+Yb8ejyPVdD0r9HwRR+lF6f8AeZgZNQ5+PRstjD+pF6fpRf79x/MN/hp9B9e5/wC9UXp4+IvBkR0EGo/8tMX/ACLx8Rh4WVXSxvpP3f1qL1P9++nHljV4aS6r6+nxxR/WovrEv/FeWY2GT90xyCO7t0uvT+q/6VL6ksskccn/ABLK/Ea8ePIld39bk/vPS9T/AIxx4t/hpDfaamof70fvf+eWWeI0ZMaTf4S02ST1I5f3f+6sn46/k3nOq2M+nzy29x9v+89X/fmX48jg5MfhoX0JOf8Adfu8sa1KRP8AsFirUf8Ad/8AFcX++8WTJNAvp7eOWP1ovT/vP3keV5ObdjR8916n++v+ReVs0rk/eerH/wAm8yGCVSfY/vcgql+3/wAysVXcMWlqP1P8/wB5iqp8cn93k1RUHOOP93+6/wCTmQbkU88//FX/AF8xVS/ef8Vf8W4q36fqf3n7397+6lyaomCf0/8AnrkFRc91H+6ypUmun+sfvP7rLWlC+hJw/usHiMvDRXCb0/3cUUX++sfELZ4arGnpp6kn95LlfiM/DVfT/wCKv3kv+6sVUfTTh6mWpUnRPT9OT+8lxa1KNH/3X/eZNpQzv/vzFi6P95kGSfWM/wBYjMcn95F/e4uTjVZPTk/4x/79ypVKT/fcf+7f924qoycPU/4r/u/V/wB15al1p6nr/u4v3cX97i1o9/Tjk/eRfvJcVbjvo7f+7ii9T/dUuLShX9ThLJ6v7zFUl/u/7z+7xbmSaPrGpaP9ak0+69KO/i9OX/jHleTGzx5MmJmWm+btN9f/AHOWt1dR/wC+o5fU/eZj5NO5+PWf6o9p8s/85Bab5XtLqz8t6XFYfWovTluvT9OTIfl3L/OY2B+Z/wAwv0xo0Wl2csv1i/l+s69df79/lixx6dxNZrPFedRzv/uw/wB1l7ieIo+v6j+n/wAjcWfiKv1v0/8AdX7vHw18RSeRP7v/AHZiviJXPIn/AD0/vMm0ZOTkg/33mQ4ir6Dx/wC6sVT6xvp5IPq/q/vP91ZZja8jMfKskH6cl9T919atZc23Z/8AeNGT+7Zlqs/p+lJHL/dfvM3zjMY1LzxdxvLHb2EX73+9lk9T/jXjnLazH+8dpjyJNP5/1/1P72L/AJ6R+pH+8/1nbMds8R6Dofn+C4sYo9YillktfS9K6tv3f7uPN9p8ni43DTSfzjBcQenpcUtr6v8Ae3Un95/sOP2cv8Ns8R51q08n+/fVj/3bjka2OXbpJ+8zWZG5+2X/ADjRffXPyF/LST/dlro0Vt/0jyPFmM05Er/OW69OxlzJ07i6h+N/5zaj9Y83RW8f95YWv/JS4k9XNd2h/eOdpP7t5L6ma9zGvXnj/eer+8y1VN53uHlk9X1fS/5F4tKFeT4PU/3X/u2XFVLh8fqYqq8P3mKu9P08VUpP995NirYq1+8/4y4qmlq/p5j5HIxpmknp/vP3v+/Mi5CK9f8A5F4s2XaV51kt44rfVPVlji/urqPMfJjR4jPNN8z6befu7e/i9SX/AHV/d5R4eRs8RFXWpSc/7qWWP/fvpepH/wALjjQgfraf8Wxf8W/3f93ljFSj/eSfu/8Akpiqr9Vk/e+p/d4q8Q8zX0eoap/o/wDdxf6NFL/xjzKxuJkTO0eO3SO3jyLl40/gvvgyrw2/xHqH5UeWH8+efPLnlP0v9H1S6/0r0/7z6vmBqMnhLk1HhY36Yx/lR5H8tvLpcfk2wlvLX93FdW0cccfqf5VzLlGox43Q5MmROv0Poel/VdPkuv8AFusf8evlzTv3en238vJf+qmQa3kn5jfnFB5L+taHcX9rdax/u3RtO/0j0v8AJll+wmTx48mVyMen8V88XfnvWbyf1P3UX+/f92f3mX/k8Tfj0eNOU1y+t9KlvLi69W4l/dxepFHlf5fG3/lMaFsfM+uSP/vfLFH/ALtij9OP/iOWeHjbMenxs3fXI9H0C/1i8uvVkitZZIvV/wB+fs443I8N8gyT/WLq6vJP96L+X1JZf9+eplmR2iPsbqS3nik9L93+89XHG05MfisoksU/3oji9W3uso1GNs0eRObG0T916f8AzyzDdinyWkHCWOSL1Y/+LP8AfeQT4bznzN5SureOXUNDl9X0v3kth/uyL/jFmXjyPPazsv8A1N5da+aru3k/eZf4bovEZ7o/5jen6Udx+9j/AN9Y5MbstH2pkxPX9D1/StUg9SzuopZP92xf7siyjw/Cel0+sx6rGy36jBeJ6lvF6V5F/exf79y/xPFcDw/yuT+ikzp/vz+8zE8TwnPyafHlxoX00j/dyf7t/wB2x5f4fiuJj1GTS/u8iK4fu/7393/uqXMHJjd1jyeKkPmPQ7HzJpUun3H95/eWF1H/ALqkxx5PCcfWaPHqcfhvG9H9eztJdPvIpYrzS5fq0sX/ABjzbY8jwOox+Fkf/9Lmdl6fpf8AHnT29Th/XOZevxpqePf0f9ny/hi2Nbep2/HFVH4fT/3TX/ZcsuVQkp39P/ZV/hhYKvw+j+xT/ZU/riqEPD17evD/AGPPn/sqZDGuNgXmmv1xefPj6f7v1afV6f8ALvw3p/rZm4HWanzv4/seMTfV+e36G/2P1j+OVtynFw/c0+of7Dn/AByttTGWm393+OLai0p6v7P44tSdWtPg/u/73br+GKsnWnp/sfTXJMUdt6I+x9natf8Ahff5442vG86f/jqajzry9X4vrP8Ae/7Ph8P3ZbkcLGtn48k/uPb7VPoypy0jl4/vf7n6OWXKlM1OW/pf7KtPwxYNy0pL9n6a4qxDzrw+qWFfqPL9j1Ofq/8APCm3/BZfjcPUPNZqc9+Ff8qtfwzLdcpTfT9GTVDCn7v+79qV/DFkirSnD9j+698g3Y0Vb9Pb/L+xi2OkxVCpT4Ps/wB7t1/DKmtZ27U/4TLVXNT1d+P+yr/DFV0X+dcVX/7u9/xxbEdBT/J/vffFUUlPT/3X+OVIU3p/k/jiqm+WpQr09Xfj/sq/wypC6PFg1L9i2/CvT/Y/24s0fbU5S04/7GtfxyDPGqy0p+xX6a4WStd/Y3p/sv7MVUIuPqf7o+jliq2Sn+T+OWJWPT/I/HFgh9/rE326fRTJY3FyKM9P+Xb8csa0G/8AurrkFTKyrSanKn+TTj+O+LZjRMVPU/Z+iuYjnqIpx/Yp6X+6q0yxWv8AfXXJNbdrTlcV9Sv+TWn+ypti1okf3XfFghoOHIU9L+92rzp/zzr/ABwtKve8OMfj9a29Lnz+jtljclFxT4Pse3X8MWxbt7fjlSFb/dfbFVaD6cVTq3/vj4+3XFVeP9jr7f2ZBVTfj+1+FMLapDq/X2/sySFKSvH/AHZ+FcVQM3fp9OLWj4ePo7cefqxVry/4evw5awyJ5Z0+oivT/i2vH6Kb5luG2tebca/Y29On4cu2QbEb5J5/4tsa/WP7q5/vOP8Avv2zZdn/AOMNeo/u3qWv/wB5DnQZHW43lepcfrF3X1f9ly/hnNaj+8dnjSGfh6w4+r6f7rrz9T/YcvjzXY/g2ZP7tM7X7Bp6tPq+3h+O9M2mO/P7Ghk1hX0RX1Kel2p6f0U3zZ4/gwzed/H9iCufU4TV9WnDf0uHGn+XTenyxnf9L7G2CM0b9BVi/Sf+H+v/AEsf05T/ALlmaXIl+yn/ADjh9S/5Ul5N/R/6N+q+lc+l+iPrv1D/AHt/49v0h+/6/wA37XtkHHYZ+eVfqL/3lOW9acae/embPTuHqH47fmZX/HHmqvGlYKdPSp6CUpTfj4d80Os/vXb6f+7YAn2v+eX0ZByFr+/H/nr/AGYq3v7/AIYtKHxblTb1f2fxri1Lpf7vKm1CJT09vT/2Nf45arbdq/8ADf2ZNx3S/wC6/wAK/wAMVVHxVFWdfX/ar7U5f0yDkY06j/b/AB/tzHZr3/3bk2xRen+R+ORS1b1+ubcuX+TT1Px2yTU9ksef1eL1PW/7eHD1v+SeYbkpg/8Ad+3t9n+uVs0xi/3oT8Kdfoy5rWXdfqt1TnX0pfsUr+OV42vI+a1+1FX/AH7/ALs6fhme4TMYP95++Qc5Orf+9/plbN+hH/OE31H/ABVe+j/hH6z+jpPrP1j67/iT39L1v3PHx9L6MwMn9405L8/sex/85B/W/wBG23H/ABjX6z8f6A+q8K/5fLbh4ccxsvn9v7HXw8/t/Y+UfLnr+rNx/wCVoV9L4v0V6H1j/nry2+7MvG2bf0fteHPX/EEnL6xX9Iy8v0vT16/8W8dufy2zJdkz2D/es+P/ACU/pmPkVmF7/wAcOCnKnqy19Lp9Nd8g3obSac9+f/PSvP8ADLPmqceeef8Ahu0r6dPh/wB6OH8N/llOP4p+Tx5P7yPl9QpSLhw+1/s+P7P+tl/zbPkiE7+n9Q+n7X/JTH/Sst/6TKNK4fo3/dFfU/y+v6q5XlrrwfG/0IxX423H8K/SjdP4+q1PQ9uHKv0VzGhXl9rn+r/bPsZHbfZ34U/yfsfhvlXp/ofa3er/AGz7ExSlYv8Aef8AGuPp/ofavq/2z7HzV+bX1X9Mty/RH1j/AHX+jvrP6R/57cf3P/BZnvMa/wCLxy3/ALyWnPn/AJH2Px+HJ4/g60/BnHlz1P0jaU/SNf8Alx9P1/x2ylufXnlP1KW3r/WK/s/WvT+tf7H0dvvyrR15fa9Rlvwd+L41+hEXn/H1x+r/AG9ufj/kcu+V6ur6fa3ae/6f2Jdd+p9Umr6H+y9P+GDHXknX8X9P7EHYcvq5p61P+L+PH6a75PUV5fa0dkXw7X8Kr7U1SlHp6X/PKtPormFt5O69X+2fY8V1uv8AjTWf7n+5g5fV6Ur/AMWf5fhTbNrjeN7U/vH/2Q=="/>
          <p:cNvSpPr>
            <a:spLocks noChangeAspect="1" noChangeArrowheads="1"/>
          </p:cNvSpPr>
          <p:nvPr/>
        </p:nvSpPr>
        <p:spPr bwMode="auto">
          <a:xfrm>
            <a:off x="155575" y="-144461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solidFill>
                <a:srgbClr val="FFFFFF"/>
              </a:solidFill>
            </a:endParaRPr>
          </a:p>
        </p:txBody>
      </p:sp>
      <p:pic>
        <p:nvPicPr>
          <p:cNvPr id="27656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4365717"/>
            <a:ext cx="35369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7" name="Picture 10" descr="C:\Users\Bidnenko\Desktop\умник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005264"/>
            <a:ext cx="449897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Прямоугольник 1"/>
          <p:cNvSpPr>
            <a:spLocks noChangeArrowheads="1"/>
          </p:cNvSpPr>
          <p:nvPr/>
        </p:nvSpPr>
        <p:spPr bwMode="auto">
          <a:xfrm>
            <a:off x="395292" y="1797053"/>
            <a:ext cx="5329237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1pPr>
            <a:lvl2pPr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defRPr sz="28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2pPr>
            <a:lvl3pPr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3pPr>
            <a:lvl4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4pPr>
            <a:lvl5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Calibri" pitchFamily="34" charset="0"/>
                <a:ea typeface="SimSun" pitchFamily="2" charset="-122"/>
              </a:defRPr>
            </a:lvl9pPr>
          </a:lstStyle>
          <a:p>
            <a:pPr defTabSz="91440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dirty="0" smtClean="0">
                <a:latin typeface="Arial" charset="0"/>
                <a:cs typeface="Arial" charset="0"/>
              </a:rPr>
              <a:t>Победитель «</a:t>
            </a:r>
            <a:r>
              <a:rPr lang="ru-RU" altLang="ru-RU" sz="1600" dirty="0" err="1" smtClean="0">
                <a:latin typeface="Arial" charset="0"/>
                <a:cs typeface="Arial" charset="0"/>
              </a:rPr>
              <a:t>УМНИКа</a:t>
            </a:r>
            <a:r>
              <a:rPr lang="ru-RU" altLang="ru-RU" sz="1600" dirty="0" smtClean="0">
                <a:latin typeface="Arial" charset="0"/>
                <a:cs typeface="Arial" charset="0"/>
              </a:rPr>
              <a:t>»</a:t>
            </a:r>
            <a:r>
              <a:rPr lang="en-US" altLang="ru-RU" sz="1600" dirty="0" smtClean="0">
                <a:latin typeface="Arial" charset="0"/>
                <a:cs typeface="Arial" charset="0"/>
              </a:rPr>
              <a:t> 2010 </a:t>
            </a:r>
            <a:r>
              <a:rPr lang="ru-RU" altLang="ru-RU" sz="1600" dirty="0" smtClean="0">
                <a:latin typeface="Arial" charset="0"/>
                <a:cs typeface="Arial" charset="0"/>
              </a:rPr>
              <a:t>аспирант НИЯУ МИФИ Дмитрий Михайлов разрабатывает эндоскопическую капсулу</a:t>
            </a:r>
            <a:r>
              <a:rPr lang="en-US" altLang="ru-RU" sz="1600" dirty="0" smtClean="0">
                <a:latin typeface="Arial" charset="0"/>
                <a:cs typeface="Arial" charset="0"/>
              </a:rPr>
              <a:t> </a:t>
            </a:r>
            <a:r>
              <a:rPr lang="ru-RU" altLang="ru-RU" sz="1600" dirty="0" smtClean="0">
                <a:latin typeface="Arial" charset="0"/>
                <a:cs typeface="Arial" charset="0"/>
              </a:rPr>
              <a:t>«Ландыш» для диагностики ЖКТ. </a:t>
            </a:r>
          </a:p>
          <a:p>
            <a:pPr defTabSz="91440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600" dirty="0" smtClean="0">
              <a:latin typeface="Arial" charset="0"/>
              <a:cs typeface="Arial" charset="0"/>
            </a:endParaRPr>
          </a:p>
          <a:p>
            <a:pPr defTabSz="91440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dirty="0" smtClean="0">
                <a:latin typeface="Arial" charset="0"/>
                <a:cs typeface="Arial" charset="0"/>
              </a:rPr>
              <a:t>В  капсуле </a:t>
            </a:r>
            <a:r>
              <a:rPr lang="ru-RU" altLang="ru-RU" sz="1600" dirty="0">
                <a:latin typeface="Arial" charset="0"/>
                <a:cs typeface="Arial" charset="0"/>
              </a:rPr>
              <a:t> </a:t>
            </a:r>
            <a:r>
              <a:rPr lang="ru-RU" altLang="ru-RU" sz="1600" dirty="0" smtClean="0">
                <a:latin typeface="Arial" charset="0"/>
                <a:cs typeface="Arial" charset="0"/>
              </a:rPr>
              <a:t>размером 15 мм умещаются видеокамера, радиопередатчик, батарея и источники света.  </a:t>
            </a:r>
          </a:p>
          <a:p>
            <a:pPr defTabSz="91440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600" dirty="0" smtClean="0">
              <a:latin typeface="Arial" charset="0"/>
              <a:cs typeface="Arial" charset="0"/>
            </a:endParaRPr>
          </a:p>
          <a:p>
            <a:pPr defTabSz="91440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600" dirty="0" smtClean="0">
              <a:latin typeface="Arial" charset="0"/>
              <a:cs typeface="Arial" charset="0"/>
            </a:endParaRPr>
          </a:p>
          <a:p>
            <a:pPr defTabSz="91440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600" dirty="0">
              <a:latin typeface="Arial" charset="0"/>
              <a:cs typeface="Arial" charset="0"/>
            </a:endParaRPr>
          </a:p>
          <a:p>
            <a:pPr defTabSz="91440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600" dirty="0" smtClean="0">
              <a:latin typeface="Arial" charset="0"/>
              <a:cs typeface="Arial" charset="0"/>
            </a:endParaRPr>
          </a:p>
          <a:p>
            <a:pPr defTabSz="91440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600" dirty="0">
              <a:latin typeface="Arial" charset="0"/>
              <a:cs typeface="Arial" charset="0"/>
            </a:endParaRPr>
          </a:p>
          <a:p>
            <a:pPr defTabSz="91440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600" dirty="0" smtClean="0">
              <a:latin typeface="Arial" charset="0"/>
              <a:cs typeface="Arial" charset="0"/>
            </a:endParaRPr>
          </a:p>
          <a:p>
            <a:pPr defTabSz="91440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600" dirty="0">
              <a:latin typeface="Arial" charset="0"/>
              <a:cs typeface="Arial" charset="0"/>
            </a:endParaRPr>
          </a:p>
          <a:p>
            <a:pPr defTabSz="91440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600" dirty="0" smtClean="0">
              <a:latin typeface="Arial" charset="0"/>
              <a:cs typeface="Arial" charset="0"/>
            </a:endParaRPr>
          </a:p>
          <a:p>
            <a:pPr defTabSz="91440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600" dirty="0" smtClean="0">
              <a:latin typeface="Arial" charset="0"/>
              <a:cs typeface="Arial" charset="0"/>
            </a:endParaRPr>
          </a:p>
          <a:p>
            <a:pPr defTabSz="91440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600" dirty="0" smtClean="0">
              <a:latin typeface="Arial" charset="0"/>
              <a:cs typeface="Arial" charset="0"/>
            </a:endParaRPr>
          </a:p>
          <a:p>
            <a:pPr defTabSz="91440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dirty="0" smtClean="0">
                <a:latin typeface="Arial" charset="0"/>
                <a:cs typeface="Arial" charset="0"/>
              </a:rPr>
              <a:t>В настоящее время строятся два завода </a:t>
            </a:r>
            <a:br>
              <a:rPr lang="ru-RU" altLang="ru-RU" sz="1600" dirty="0" smtClean="0">
                <a:latin typeface="Arial" charset="0"/>
                <a:cs typeface="Arial" charset="0"/>
              </a:rPr>
            </a:br>
            <a:r>
              <a:rPr lang="ru-RU" altLang="ru-RU" sz="1600" dirty="0" smtClean="0">
                <a:latin typeface="Arial" charset="0"/>
                <a:cs typeface="Arial" charset="0"/>
              </a:rPr>
              <a:t>по производству </a:t>
            </a:r>
            <a:r>
              <a:rPr lang="ru-RU" altLang="ru-RU" sz="1600" dirty="0" err="1" smtClean="0">
                <a:latin typeface="Arial" charset="0"/>
                <a:cs typeface="Arial" charset="0"/>
              </a:rPr>
              <a:t>эндокапсул</a:t>
            </a:r>
            <a:r>
              <a:rPr lang="ru-RU" altLang="ru-RU" sz="1800" dirty="0" smtClean="0">
                <a:latin typeface="Arial" charset="0"/>
                <a:cs typeface="Arial" charset="0"/>
              </a:rPr>
              <a:t>.</a:t>
            </a:r>
          </a:p>
          <a:p>
            <a:pPr algn="just" defTabSz="91440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9" name="Picture 2" descr="C:\Users\Bidnenko\Desktop\ГО 2014\Иллюстрации в ГО 2013\эндокапсул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36" t="19006" r="13626" b="11594"/>
          <a:stretch>
            <a:fillRect/>
          </a:stretch>
        </p:blipFill>
        <p:spPr bwMode="auto">
          <a:xfrm>
            <a:off x="6084168" y="4729928"/>
            <a:ext cx="1701800" cy="1657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TextBox 2"/>
          <p:cNvSpPr txBox="1">
            <a:spLocks noChangeArrowheads="1"/>
          </p:cNvSpPr>
          <p:nvPr/>
        </p:nvSpPr>
        <p:spPr bwMode="auto">
          <a:xfrm>
            <a:off x="2351088" y="260434"/>
            <a:ext cx="596532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3200" dirty="0" smtClean="0">
                <a:solidFill>
                  <a:srgbClr val="000000"/>
                </a:solidFill>
                <a:latin typeface="Franklin Gothic Medium" pitchFamily="34" charset="0"/>
              </a:rPr>
              <a:t>Дмитрий Михайлов</a:t>
            </a:r>
            <a:r>
              <a:rPr lang="en-US" altLang="ru-RU" sz="3200" dirty="0" smtClean="0">
                <a:solidFill>
                  <a:srgbClr val="000000"/>
                </a:solidFill>
                <a:latin typeface="Franklin Gothic Medium" pitchFamily="34" charset="0"/>
              </a:rPr>
              <a:t>,</a:t>
            </a:r>
            <a:r>
              <a:rPr lang="ru-RU" altLang="ru-RU" sz="3200" dirty="0" smtClean="0">
                <a:solidFill>
                  <a:srgbClr val="000000"/>
                </a:solidFill>
                <a:latin typeface="Franklin Gothic Medium" pitchFamily="34" charset="0"/>
              </a:rPr>
              <a:t> Москва</a:t>
            </a:r>
          </a:p>
        </p:txBody>
      </p:sp>
      <p:pic>
        <p:nvPicPr>
          <p:cNvPr id="2970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8" y="1988848"/>
            <a:ext cx="3460701" cy="2487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PVR 999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96" y="3582585"/>
            <a:ext cx="3456384" cy="229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1167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"/>
        <a:ea typeface="SimSun"/>
        <a:cs typeface=""/>
      </a:majorFont>
      <a:minorFont>
        <a:latin typeface="Calibri"/>
        <a:ea typeface="SimSun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SimSun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SimSun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9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"/>
        <a:ea typeface="SimSun"/>
        <a:cs typeface=""/>
      </a:majorFont>
      <a:minorFont>
        <a:latin typeface="Calibri"/>
        <a:ea typeface="SimSun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SimSun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SimSun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0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"/>
        <a:ea typeface="SimSun"/>
        <a:cs typeface=""/>
      </a:majorFont>
      <a:minorFont>
        <a:latin typeface="Calibri"/>
        <a:ea typeface="SimSun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SimSun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SimSun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2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"/>
        <a:ea typeface="SimSun"/>
        <a:cs typeface=""/>
      </a:majorFont>
      <a:minorFont>
        <a:latin typeface="Calibri"/>
        <a:ea typeface="SimSun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SimSun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SimSun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3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"/>
        <a:ea typeface="SimSun"/>
        <a:cs typeface=""/>
      </a:majorFont>
      <a:minorFont>
        <a:latin typeface="Calibri"/>
        <a:ea typeface="SimSun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SimSun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SimSun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4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"/>
        <a:ea typeface="SimSun"/>
        <a:cs typeface=""/>
      </a:majorFont>
      <a:minorFont>
        <a:latin typeface="Calibri"/>
        <a:ea typeface="SimSun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SimSun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SimSun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5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"/>
        <a:ea typeface="SimSun"/>
        <a:cs typeface=""/>
      </a:majorFont>
      <a:minorFont>
        <a:latin typeface="Calibri"/>
        <a:ea typeface="SimSun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SimSun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SimSun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"/>
        <a:ea typeface="SimSun"/>
        <a:cs typeface=""/>
      </a:majorFont>
      <a:minorFont>
        <a:latin typeface="Calibri"/>
        <a:ea typeface="SimSun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SimSun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SimSun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"/>
        <a:ea typeface="SimSun"/>
        <a:cs typeface=""/>
      </a:majorFont>
      <a:minorFont>
        <a:latin typeface="Calibri"/>
        <a:ea typeface="SimSun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SimSun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SimSun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5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"/>
        <a:ea typeface="SimSun"/>
        <a:cs typeface=""/>
      </a:majorFont>
      <a:minorFont>
        <a:latin typeface="Calibri"/>
        <a:ea typeface="SimSun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SimSun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SimSun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"/>
        <a:ea typeface="SimSun"/>
        <a:cs typeface=""/>
      </a:majorFont>
      <a:minorFont>
        <a:latin typeface="Calibri"/>
        <a:ea typeface="SimSun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SimSun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SimSun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6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"/>
        <a:ea typeface="SimSun"/>
        <a:cs typeface=""/>
      </a:majorFont>
      <a:minorFont>
        <a:latin typeface="Calibri"/>
        <a:ea typeface="SimSun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SimSun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SimSun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"/>
        <a:ea typeface="SimSun"/>
        <a:cs typeface=""/>
      </a:majorFont>
      <a:minorFont>
        <a:latin typeface="Calibri"/>
        <a:ea typeface="SimSun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SimSun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SimSun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18929</TotalTime>
  <Words>966</Words>
  <Application>Microsoft Office PowerPoint</Application>
  <PresentationFormat>Экран (4:3)</PresentationFormat>
  <Paragraphs>296</Paragraphs>
  <Slides>28</Slides>
  <Notes>15</Notes>
  <HiddenSlides>0</HiddenSlides>
  <MMClips>0</MMClips>
  <ScaleCrop>false</ScaleCrop>
  <HeadingPairs>
    <vt:vector size="6" baseType="variant">
      <vt:variant>
        <vt:lpstr>Тема</vt:lpstr>
      </vt:variant>
      <vt:variant>
        <vt:i4>16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45" baseType="lpstr">
      <vt:lpstr>1_Тема Office</vt:lpstr>
      <vt:lpstr>2_Тема Office</vt:lpstr>
      <vt:lpstr>3_Тема Office</vt:lpstr>
      <vt:lpstr>5_Тема Office</vt:lpstr>
      <vt:lpstr>4_Тема Office</vt:lpstr>
      <vt:lpstr>6_Тема Office</vt:lpstr>
      <vt:lpstr>8_Тема Office</vt:lpstr>
      <vt:lpstr>7_Тема Office</vt:lpstr>
      <vt:lpstr>Тема Office</vt:lpstr>
      <vt:lpstr>9_Тема Office</vt:lpstr>
      <vt:lpstr>10_Тема Office</vt:lpstr>
      <vt:lpstr>11_Тема Office</vt:lpstr>
      <vt:lpstr>12_Тема Office</vt:lpstr>
      <vt:lpstr>13_Тема Office</vt:lpstr>
      <vt:lpstr>14_Тема Office</vt:lpstr>
      <vt:lpstr>15_Тема Office</vt:lpstr>
      <vt:lpstr>Диаграмма Microsoft Excel</vt:lpstr>
      <vt:lpstr>Презентация PowerPoint</vt:lpstr>
      <vt:lpstr>Презентация PowerPoint</vt:lpstr>
      <vt:lpstr>Презентация PowerPoint</vt:lpstr>
      <vt:lpstr>Презентация PowerPoint</vt:lpstr>
      <vt:lpstr>«УМНИК» - гранты молодым ученым</vt:lpstr>
      <vt:lpstr>Презентация PowerPoint</vt:lpstr>
      <vt:lpstr>Презентация PowerPoint</vt:lpstr>
      <vt:lpstr>Результаты программы «УМНИК»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Результаты программы «СТАРТ»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prokhorenkova</dc:creator>
  <cp:lastModifiedBy>Бидненко Евгений Геннадьевич</cp:lastModifiedBy>
  <cp:revision>929</cp:revision>
  <cp:lastPrinted>2014-05-30T16:32:32Z</cp:lastPrinted>
  <dcterms:created xsi:type="dcterms:W3CDTF">2012-03-14T08:37:08Z</dcterms:created>
  <dcterms:modified xsi:type="dcterms:W3CDTF">2015-03-18T06:43:50Z</dcterms:modified>
</cp:coreProperties>
</file>