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56" r:id="rId5"/>
    <p:sldMasterId id="2147483780" r:id="rId6"/>
  </p:sldMasterIdLst>
  <p:sldIdLst>
    <p:sldId id="256" r:id="rId7"/>
    <p:sldId id="266" r:id="rId8"/>
    <p:sldId id="257" r:id="rId9"/>
    <p:sldId id="260" r:id="rId10"/>
    <p:sldId id="261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5066" autoAdjust="0"/>
  </p:normalViewPr>
  <p:slideViewPr>
    <p:cSldViewPr>
      <p:cViewPr>
        <p:scale>
          <a:sx n="96" d="100"/>
          <a:sy n="96" d="100"/>
        </p:scale>
        <p:origin x="-1075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96F42A-0EAC-4EB7-8A07-5165865DE61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1" csCatId="accent1" phldr="1"/>
      <dgm:spPr/>
    </dgm:pt>
    <dgm:pt modelId="{8F6A9AD4-6342-4DB2-BC67-6A7EE2C5CF37}">
      <dgm:prSet/>
      <dgm:spPr/>
      <dgm:t>
        <a:bodyPr/>
        <a:lstStyle/>
        <a:p>
          <a:r>
            <a:rPr lang="ru-RU" dirty="0"/>
            <a:t>Тьюторское сопровождение исследовательского обучения</a:t>
          </a:r>
          <a:endParaRPr lang="en-US" dirty="0"/>
        </a:p>
      </dgm:t>
    </dgm:pt>
    <dgm:pt modelId="{780E26A9-31B5-44A8-A133-5DE5BFA7DF9F}" type="parTrans" cxnId="{052DE45F-ABCC-4EED-8598-FDF6B977380A}">
      <dgm:prSet/>
      <dgm:spPr/>
      <dgm:t>
        <a:bodyPr/>
        <a:lstStyle/>
        <a:p>
          <a:endParaRPr lang="en-US"/>
        </a:p>
      </dgm:t>
    </dgm:pt>
    <dgm:pt modelId="{D351A20B-5856-4FD1-A23B-A5F1C08B5268}" type="sibTrans" cxnId="{052DE45F-ABCC-4EED-8598-FDF6B977380A}">
      <dgm:prSet/>
      <dgm:spPr/>
      <dgm:t>
        <a:bodyPr/>
        <a:lstStyle/>
        <a:p>
          <a:endParaRPr lang="en-US"/>
        </a:p>
      </dgm:t>
    </dgm:pt>
    <dgm:pt modelId="{FA5E842C-9A73-4B6D-8B2F-623942FAABF4}">
      <dgm:prSet phldrT="[Text]"/>
      <dgm:spPr/>
      <dgm:t>
        <a:bodyPr/>
        <a:lstStyle/>
        <a:p>
          <a:r>
            <a:rPr lang="ru-RU" dirty="0"/>
            <a:t>Очно</a:t>
          </a:r>
          <a:endParaRPr lang="en-US" dirty="0"/>
        </a:p>
      </dgm:t>
    </dgm:pt>
    <dgm:pt modelId="{9052C302-F3C0-4E5F-8AA7-6F03313DFF77}" type="parTrans" cxnId="{575EB844-93B6-411E-994E-3D9EEEF228D0}">
      <dgm:prSet/>
      <dgm:spPr/>
      <dgm:t>
        <a:bodyPr/>
        <a:lstStyle/>
        <a:p>
          <a:endParaRPr lang="en-US"/>
        </a:p>
      </dgm:t>
    </dgm:pt>
    <dgm:pt modelId="{8A24E151-4029-49E3-B52A-40FCDAA02CB1}" type="sibTrans" cxnId="{575EB844-93B6-411E-994E-3D9EEEF228D0}">
      <dgm:prSet/>
      <dgm:spPr/>
      <dgm:t>
        <a:bodyPr/>
        <a:lstStyle/>
        <a:p>
          <a:endParaRPr lang="en-US"/>
        </a:p>
      </dgm:t>
    </dgm:pt>
    <dgm:pt modelId="{90A22A41-6580-4F92-8C96-54C3532B3547}">
      <dgm:prSet phldrT="[Text]"/>
      <dgm:spPr/>
      <dgm:t>
        <a:bodyPr/>
        <a:lstStyle/>
        <a:p>
          <a:r>
            <a:rPr lang="ru-RU" dirty="0"/>
            <a:t>Заочно (переписка по электронной почте)</a:t>
          </a:r>
          <a:endParaRPr lang="en-US" dirty="0"/>
        </a:p>
      </dgm:t>
    </dgm:pt>
    <dgm:pt modelId="{99CD0117-E12F-4B2B-8B84-CDE18E69A396}" type="parTrans" cxnId="{609A0342-77D5-4F7D-A9C6-C59BDDA9DABA}">
      <dgm:prSet/>
      <dgm:spPr/>
      <dgm:t>
        <a:bodyPr/>
        <a:lstStyle/>
        <a:p>
          <a:endParaRPr lang="en-US"/>
        </a:p>
      </dgm:t>
    </dgm:pt>
    <dgm:pt modelId="{600EDC0A-4FD4-42CD-ABCE-42BA5FCFA807}" type="sibTrans" cxnId="{609A0342-77D5-4F7D-A9C6-C59BDDA9DABA}">
      <dgm:prSet/>
      <dgm:spPr/>
      <dgm:t>
        <a:bodyPr/>
        <a:lstStyle/>
        <a:p>
          <a:endParaRPr lang="en-US"/>
        </a:p>
      </dgm:t>
    </dgm:pt>
    <dgm:pt modelId="{F7B8281C-A716-4AE2-BFDC-0555DE50816B}">
      <dgm:prSet phldrT="[Text]"/>
      <dgm:spPr/>
      <dgm:t>
        <a:bodyPr/>
        <a:lstStyle/>
        <a:p>
          <a:r>
            <a:rPr lang="ru-RU" dirty="0"/>
            <a:t>Дистанционно (скайп-контакты, общение по телефону)</a:t>
          </a:r>
          <a:endParaRPr lang="en-US" dirty="0"/>
        </a:p>
      </dgm:t>
    </dgm:pt>
    <dgm:pt modelId="{4C71D224-C913-4BC4-8277-6E8A2970824B}" type="parTrans" cxnId="{923DEE71-58EF-444D-9B3D-21CBF9A4D596}">
      <dgm:prSet/>
      <dgm:spPr/>
      <dgm:t>
        <a:bodyPr/>
        <a:lstStyle/>
        <a:p>
          <a:endParaRPr lang="en-US"/>
        </a:p>
      </dgm:t>
    </dgm:pt>
    <dgm:pt modelId="{13045758-AA94-4F63-8C66-265A27E0F617}" type="sibTrans" cxnId="{923DEE71-58EF-444D-9B3D-21CBF9A4D596}">
      <dgm:prSet/>
      <dgm:spPr/>
      <dgm:t>
        <a:bodyPr/>
        <a:lstStyle/>
        <a:p>
          <a:endParaRPr lang="en-US"/>
        </a:p>
      </dgm:t>
    </dgm:pt>
    <dgm:pt modelId="{98ACD69A-B3A6-4DB4-AB98-1A43062D0A38}">
      <dgm:prSet/>
      <dgm:spPr/>
      <dgm:t>
        <a:bodyPr/>
        <a:lstStyle/>
        <a:p>
          <a:r>
            <a:rPr lang="ru-RU" dirty="0"/>
            <a:t>Консультации (индивидуальные и в группах) </a:t>
          </a:r>
          <a:endParaRPr lang="en-US" dirty="0"/>
        </a:p>
      </dgm:t>
    </dgm:pt>
    <dgm:pt modelId="{BC15B4AC-02A3-4E1D-B8C5-48401C7651D8}" type="parTrans" cxnId="{7C6A39DA-9D32-4376-85C2-BA3EA54CDEC1}">
      <dgm:prSet/>
      <dgm:spPr/>
      <dgm:t>
        <a:bodyPr/>
        <a:lstStyle/>
        <a:p>
          <a:endParaRPr lang="en-US"/>
        </a:p>
      </dgm:t>
    </dgm:pt>
    <dgm:pt modelId="{716B888B-C847-4EC7-B80F-979CA3408499}" type="sibTrans" cxnId="{7C6A39DA-9D32-4376-85C2-BA3EA54CDEC1}">
      <dgm:prSet/>
      <dgm:spPr/>
      <dgm:t>
        <a:bodyPr/>
        <a:lstStyle/>
        <a:p>
          <a:endParaRPr lang="en-US"/>
        </a:p>
      </dgm:t>
    </dgm:pt>
    <dgm:pt modelId="{F34E9DEA-9303-4A09-9342-C81DF8889D29}">
      <dgm:prSet/>
      <dgm:spPr/>
      <dgm:t>
        <a:bodyPr/>
        <a:lstStyle/>
        <a:p>
          <a:r>
            <a:rPr lang="ru-RU" dirty="0"/>
            <a:t>Семинары</a:t>
          </a:r>
          <a:endParaRPr lang="en-US" dirty="0"/>
        </a:p>
      </dgm:t>
    </dgm:pt>
    <dgm:pt modelId="{0AAD7ABD-CFFB-42CD-A087-F3632829996B}" type="parTrans" cxnId="{EAB64B3F-A8EA-49A3-8C2B-326C0DEB31A2}">
      <dgm:prSet/>
      <dgm:spPr/>
      <dgm:t>
        <a:bodyPr/>
        <a:lstStyle/>
        <a:p>
          <a:endParaRPr lang="en-US"/>
        </a:p>
      </dgm:t>
    </dgm:pt>
    <dgm:pt modelId="{3F722BDD-CF8E-42B4-8A2E-3EF0137220D0}" type="sibTrans" cxnId="{EAB64B3F-A8EA-49A3-8C2B-326C0DEB31A2}">
      <dgm:prSet/>
      <dgm:spPr/>
      <dgm:t>
        <a:bodyPr/>
        <a:lstStyle/>
        <a:p>
          <a:endParaRPr lang="en-US"/>
        </a:p>
      </dgm:t>
    </dgm:pt>
    <dgm:pt modelId="{23F84950-7762-4B01-8945-CEB6AFFD82C3}">
      <dgm:prSet/>
      <dgm:spPr/>
      <dgm:t>
        <a:bodyPr/>
        <a:lstStyle/>
        <a:p>
          <a:r>
            <a:rPr lang="ru-RU" dirty="0"/>
            <a:t>Познавательные практикумы (научные выставки, конференции, экскурсии)</a:t>
          </a:r>
          <a:endParaRPr lang="en-US" dirty="0"/>
        </a:p>
      </dgm:t>
    </dgm:pt>
    <dgm:pt modelId="{1A6BEF61-D0B2-4D10-8A94-384A43891AEE}" type="parTrans" cxnId="{D3DB1F4C-0938-4477-812E-7C5FC79E8B53}">
      <dgm:prSet/>
      <dgm:spPr/>
      <dgm:t>
        <a:bodyPr/>
        <a:lstStyle/>
        <a:p>
          <a:endParaRPr lang="en-US"/>
        </a:p>
      </dgm:t>
    </dgm:pt>
    <dgm:pt modelId="{DD78FB35-25A7-4183-BB3E-785713BB5C35}" type="sibTrans" cxnId="{D3DB1F4C-0938-4477-812E-7C5FC79E8B53}">
      <dgm:prSet/>
      <dgm:spPr/>
      <dgm:t>
        <a:bodyPr/>
        <a:lstStyle/>
        <a:p>
          <a:endParaRPr lang="en-US"/>
        </a:p>
      </dgm:t>
    </dgm:pt>
    <dgm:pt modelId="{0DD05DB0-E41F-42C1-9E51-C348DF499ED9}">
      <dgm:prSet/>
      <dgm:spPr/>
      <dgm:t>
        <a:bodyPr/>
        <a:lstStyle/>
        <a:p>
          <a:r>
            <a:rPr lang="ru-RU" dirty="0"/>
            <a:t>В основе взаимодействия тьютора и обучающегося лежат дидактические принципы</a:t>
          </a:r>
          <a:endParaRPr lang="en-US" dirty="0"/>
        </a:p>
      </dgm:t>
    </dgm:pt>
    <dgm:pt modelId="{344BC215-1B85-4A67-B735-A31BFC219233}" type="parTrans" cxnId="{AF8F32CC-292A-477A-9877-B022CB8E31F2}">
      <dgm:prSet/>
      <dgm:spPr/>
      <dgm:t>
        <a:bodyPr/>
        <a:lstStyle/>
        <a:p>
          <a:endParaRPr lang="en-US"/>
        </a:p>
      </dgm:t>
    </dgm:pt>
    <dgm:pt modelId="{E22B7410-9090-42F0-8D4E-2FE0AC34AF7E}" type="sibTrans" cxnId="{AF8F32CC-292A-477A-9877-B022CB8E31F2}">
      <dgm:prSet/>
      <dgm:spPr/>
      <dgm:t>
        <a:bodyPr/>
        <a:lstStyle/>
        <a:p>
          <a:endParaRPr lang="en-US"/>
        </a:p>
      </dgm:t>
    </dgm:pt>
    <dgm:pt modelId="{6F4B5643-AEBE-4E6B-82C5-286684A0B117}">
      <dgm:prSet/>
      <dgm:spPr/>
      <dgm:t>
        <a:bodyPr/>
        <a:lstStyle/>
        <a:p>
          <a:r>
            <a:rPr lang="ru-RU" dirty="0"/>
            <a:t>Индивидуальный подход </a:t>
          </a:r>
          <a:endParaRPr lang="en-US" dirty="0"/>
        </a:p>
      </dgm:t>
    </dgm:pt>
    <dgm:pt modelId="{5EFEBA05-A3B8-44E8-AAA2-C7B978A7CC3B}" type="parTrans" cxnId="{82F07F2E-C027-42B1-B754-7F7FAF769838}">
      <dgm:prSet/>
      <dgm:spPr/>
      <dgm:t>
        <a:bodyPr/>
        <a:lstStyle/>
        <a:p>
          <a:endParaRPr lang="en-US"/>
        </a:p>
      </dgm:t>
    </dgm:pt>
    <dgm:pt modelId="{F9AAEFCD-773C-4393-8A43-EEF64F8F53B0}" type="sibTrans" cxnId="{82F07F2E-C027-42B1-B754-7F7FAF769838}">
      <dgm:prSet/>
      <dgm:spPr/>
      <dgm:t>
        <a:bodyPr/>
        <a:lstStyle/>
        <a:p>
          <a:endParaRPr lang="en-US"/>
        </a:p>
      </dgm:t>
    </dgm:pt>
    <dgm:pt modelId="{3332CCF4-5BAB-4661-88EA-B8A6A89C81DC}">
      <dgm:prSet/>
      <dgm:spPr/>
      <dgm:t>
        <a:bodyPr/>
        <a:lstStyle/>
        <a:p>
          <a:r>
            <a:rPr lang="ru-RU" dirty="0"/>
            <a:t>Принцип индивидуализации</a:t>
          </a:r>
          <a:endParaRPr lang="en-US" dirty="0"/>
        </a:p>
      </dgm:t>
    </dgm:pt>
    <dgm:pt modelId="{2C2589CA-70D3-42A3-9354-C483949D5830}" type="parTrans" cxnId="{F8682ACB-FB86-41BF-864B-5619951A21EE}">
      <dgm:prSet/>
      <dgm:spPr/>
      <dgm:t>
        <a:bodyPr/>
        <a:lstStyle/>
        <a:p>
          <a:endParaRPr lang="en-US"/>
        </a:p>
      </dgm:t>
    </dgm:pt>
    <dgm:pt modelId="{04497FB6-E754-4038-BCF4-E6933CD743EF}" type="sibTrans" cxnId="{F8682ACB-FB86-41BF-864B-5619951A21EE}">
      <dgm:prSet/>
      <dgm:spPr/>
      <dgm:t>
        <a:bodyPr/>
        <a:lstStyle/>
        <a:p>
          <a:endParaRPr lang="en-US"/>
        </a:p>
      </dgm:t>
    </dgm:pt>
    <dgm:pt modelId="{C125D436-46BE-4605-80A2-D6B31B985A2B}">
      <dgm:prSet/>
      <dgm:spPr/>
      <dgm:t>
        <a:bodyPr/>
        <a:lstStyle/>
        <a:p>
          <a:r>
            <a:rPr lang="ru-RU" dirty="0"/>
            <a:t>Открытость</a:t>
          </a:r>
          <a:endParaRPr lang="en-US" dirty="0"/>
        </a:p>
      </dgm:t>
    </dgm:pt>
    <dgm:pt modelId="{58939A43-E2D8-4C74-ADDC-9EF6721B9A79}" type="parTrans" cxnId="{7EE4860D-2747-40C9-9E16-B2CE8F3F3DD5}">
      <dgm:prSet/>
      <dgm:spPr/>
      <dgm:t>
        <a:bodyPr/>
        <a:lstStyle/>
        <a:p>
          <a:endParaRPr lang="en-US"/>
        </a:p>
      </dgm:t>
    </dgm:pt>
    <dgm:pt modelId="{111AD977-E321-456C-BC11-D865A374A1A9}" type="sibTrans" cxnId="{7EE4860D-2747-40C9-9E16-B2CE8F3F3DD5}">
      <dgm:prSet/>
      <dgm:spPr/>
      <dgm:t>
        <a:bodyPr/>
        <a:lstStyle/>
        <a:p>
          <a:endParaRPr lang="en-US"/>
        </a:p>
      </dgm:t>
    </dgm:pt>
    <dgm:pt modelId="{52FA16C9-4262-45D8-B30D-D2B1874B9813}">
      <dgm:prSet/>
      <dgm:spPr/>
      <dgm:t>
        <a:bodyPr/>
        <a:lstStyle/>
        <a:p>
          <a:r>
            <a:rPr lang="ru-RU" dirty="0"/>
            <a:t>Вариативность</a:t>
          </a:r>
          <a:endParaRPr lang="en-US" dirty="0"/>
        </a:p>
      </dgm:t>
    </dgm:pt>
    <dgm:pt modelId="{8500BCC0-677C-444F-9B4B-AE430145D753}" type="parTrans" cxnId="{C6D0343A-8700-41A4-A708-0C93CAA9583D}">
      <dgm:prSet/>
      <dgm:spPr/>
      <dgm:t>
        <a:bodyPr/>
        <a:lstStyle/>
        <a:p>
          <a:endParaRPr lang="en-US"/>
        </a:p>
      </dgm:t>
    </dgm:pt>
    <dgm:pt modelId="{5442B159-46B6-468A-879C-C2D26D6563B5}" type="sibTrans" cxnId="{C6D0343A-8700-41A4-A708-0C93CAA9583D}">
      <dgm:prSet/>
      <dgm:spPr/>
      <dgm:t>
        <a:bodyPr/>
        <a:lstStyle/>
        <a:p>
          <a:endParaRPr lang="en-US"/>
        </a:p>
      </dgm:t>
    </dgm:pt>
    <dgm:pt modelId="{542F09AE-F38D-4DC2-8FB4-F85A58049A51}">
      <dgm:prSet/>
      <dgm:spPr/>
      <dgm:t>
        <a:bodyPr/>
        <a:lstStyle/>
        <a:p>
          <a:r>
            <a:rPr lang="ru-RU" dirty="0"/>
            <a:t>Гибкость</a:t>
          </a:r>
          <a:endParaRPr lang="en-US" dirty="0"/>
        </a:p>
      </dgm:t>
    </dgm:pt>
    <dgm:pt modelId="{A0086213-7021-4FC8-9870-9071E7C4DF64}" type="parTrans" cxnId="{A0121811-4FDE-40E4-87D6-EBFF3D095C99}">
      <dgm:prSet/>
      <dgm:spPr/>
      <dgm:t>
        <a:bodyPr/>
        <a:lstStyle/>
        <a:p>
          <a:endParaRPr lang="en-US"/>
        </a:p>
      </dgm:t>
    </dgm:pt>
    <dgm:pt modelId="{930B82CF-5415-45D9-BAE9-D8DC8D726EEF}" type="sibTrans" cxnId="{A0121811-4FDE-40E4-87D6-EBFF3D095C99}">
      <dgm:prSet/>
      <dgm:spPr/>
      <dgm:t>
        <a:bodyPr/>
        <a:lstStyle/>
        <a:p>
          <a:endParaRPr lang="en-US"/>
        </a:p>
      </dgm:t>
    </dgm:pt>
    <dgm:pt modelId="{E40DAF3E-B6C8-4FFB-983B-6C90EFBAB719}">
      <dgm:prSet/>
      <dgm:spPr/>
      <dgm:t>
        <a:bodyPr/>
        <a:lstStyle/>
        <a:p>
          <a:r>
            <a:rPr lang="ru-RU" dirty="0"/>
            <a:t>Непрерывность процесса развития познавательного интереса</a:t>
          </a:r>
          <a:endParaRPr lang="en-US" dirty="0"/>
        </a:p>
      </dgm:t>
    </dgm:pt>
    <dgm:pt modelId="{79E54124-0022-41B5-813D-2C1D8AB3D65E}" type="parTrans" cxnId="{A3217F72-D906-4C67-8E92-25006A0D5783}">
      <dgm:prSet/>
      <dgm:spPr/>
      <dgm:t>
        <a:bodyPr/>
        <a:lstStyle/>
        <a:p>
          <a:endParaRPr lang="en-US"/>
        </a:p>
      </dgm:t>
    </dgm:pt>
    <dgm:pt modelId="{27AC7132-C97C-47EB-8AF2-3259AC1245E8}" type="sibTrans" cxnId="{A3217F72-D906-4C67-8E92-25006A0D5783}">
      <dgm:prSet/>
      <dgm:spPr/>
      <dgm:t>
        <a:bodyPr/>
        <a:lstStyle/>
        <a:p>
          <a:endParaRPr lang="en-US"/>
        </a:p>
      </dgm:t>
    </dgm:pt>
    <dgm:pt modelId="{6F0C258A-088A-4ABF-BBDD-3B4B5B579843}">
      <dgm:prSet phldrT="[Text]"/>
      <dgm:spPr/>
      <dgm:t>
        <a:bodyPr/>
        <a:lstStyle/>
        <a:p>
          <a:r>
            <a:rPr lang="ru-RU" dirty="0"/>
            <a:t>Общение обучающегося и тьютора носит системный характер</a:t>
          </a:r>
          <a:endParaRPr lang="en-US" dirty="0"/>
        </a:p>
      </dgm:t>
    </dgm:pt>
    <dgm:pt modelId="{C227DF73-1E1C-4E13-8A49-E090B19010AD}" type="parTrans" cxnId="{FE31C721-6CB7-403D-87F5-96BB661C8AA4}">
      <dgm:prSet/>
      <dgm:spPr/>
      <dgm:t>
        <a:bodyPr/>
        <a:lstStyle/>
        <a:p>
          <a:endParaRPr lang="en-US"/>
        </a:p>
      </dgm:t>
    </dgm:pt>
    <dgm:pt modelId="{E99105B7-6FE2-4D6D-B19B-218EB8FAEAC6}" type="sibTrans" cxnId="{FE31C721-6CB7-403D-87F5-96BB661C8AA4}">
      <dgm:prSet/>
      <dgm:spPr/>
      <dgm:t>
        <a:bodyPr/>
        <a:lstStyle/>
        <a:p>
          <a:endParaRPr lang="en-US"/>
        </a:p>
      </dgm:t>
    </dgm:pt>
    <dgm:pt modelId="{79DE4251-F798-4184-8F80-E5B40D1F7844}" type="pres">
      <dgm:prSet presAssocID="{EF96F42A-0EAC-4EB7-8A07-5165865DE614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4F6BA37-FBA1-42E8-9E9A-8227EAB3AE4A}" type="pres">
      <dgm:prSet presAssocID="{6F0C258A-088A-4ABF-BBDD-3B4B5B579843}" presName="circle1" presStyleLbl="node1" presStyleIdx="0" presStyleCnt="3"/>
      <dgm:spPr/>
    </dgm:pt>
    <dgm:pt modelId="{045891FE-60FC-47B1-8F43-FC5D35582D13}" type="pres">
      <dgm:prSet presAssocID="{6F0C258A-088A-4ABF-BBDD-3B4B5B579843}" presName="space" presStyleCnt="0"/>
      <dgm:spPr/>
    </dgm:pt>
    <dgm:pt modelId="{0A8884EB-E2A8-4A8C-82F3-15B38B4AC409}" type="pres">
      <dgm:prSet presAssocID="{6F0C258A-088A-4ABF-BBDD-3B4B5B579843}" presName="rect1" presStyleLbl="alignAcc1" presStyleIdx="0" presStyleCnt="3"/>
      <dgm:spPr/>
      <dgm:t>
        <a:bodyPr/>
        <a:lstStyle/>
        <a:p>
          <a:endParaRPr lang="ru-RU"/>
        </a:p>
      </dgm:t>
    </dgm:pt>
    <dgm:pt modelId="{B8A26637-46B6-49C2-ABC4-717F7D7C4975}" type="pres">
      <dgm:prSet presAssocID="{8F6A9AD4-6342-4DB2-BC67-6A7EE2C5CF37}" presName="vertSpace2" presStyleLbl="node1" presStyleIdx="0" presStyleCnt="3"/>
      <dgm:spPr/>
    </dgm:pt>
    <dgm:pt modelId="{E36CC12D-E611-443E-89CF-1068ABB44549}" type="pres">
      <dgm:prSet presAssocID="{8F6A9AD4-6342-4DB2-BC67-6A7EE2C5CF37}" presName="circle2" presStyleLbl="node1" presStyleIdx="1" presStyleCnt="3"/>
      <dgm:spPr/>
    </dgm:pt>
    <dgm:pt modelId="{5126F35D-56CE-48D7-A4AD-4AF6D6DD58BA}" type="pres">
      <dgm:prSet presAssocID="{8F6A9AD4-6342-4DB2-BC67-6A7EE2C5CF37}" presName="rect2" presStyleLbl="alignAcc1" presStyleIdx="1" presStyleCnt="3"/>
      <dgm:spPr/>
      <dgm:t>
        <a:bodyPr/>
        <a:lstStyle/>
        <a:p>
          <a:endParaRPr lang="ru-RU"/>
        </a:p>
      </dgm:t>
    </dgm:pt>
    <dgm:pt modelId="{E882CA7E-B67C-4856-87A6-1E13355116EA}" type="pres">
      <dgm:prSet presAssocID="{0DD05DB0-E41F-42C1-9E51-C348DF499ED9}" presName="vertSpace3" presStyleLbl="node1" presStyleIdx="1" presStyleCnt="3"/>
      <dgm:spPr/>
    </dgm:pt>
    <dgm:pt modelId="{1E6E149B-CB75-4D21-8F6E-34283CBE7020}" type="pres">
      <dgm:prSet presAssocID="{0DD05DB0-E41F-42C1-9E51-C348DF499ED9}" presName="circle3" presStyleLbl="node1" presStyleIdx="2" presStyleCnt="3"/>
      <dgm:spPr/>
    </dgm:pt>
    <dgm:pt modelId="{0DB32F2A-C823-4EF8-9431-DC159DD29BAB}" type="pres">
      <dgm:prSet presAssocID="{0DD05DB0-E41F-42C1-9E51-C348DF499ED9}" presName="rect3" presStyleLbl="alignAcc1" presStyleIdx="2" presStyleCnt="3"/>
      <dgm:spPr/>
      <dgm:t>
        <a:bodyPr/>
        <a:lstStyle/>
        <a:p>
          <a:endParaRPr lang="ru-RU"/>
        </a:p>
      </dgm:t>
    </dgm:pt>
    <dgm:pt modelId="{74E8BF05-A4F3-4E5B-8C1B-F4A9F21D61A7}" type="pres">
      <dgm:prSet presAssocID="{6F0C258A-088A-4ABF-BBDD-3B4B5B579843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D93617-EE78-467D-A763-2DEB4D0EFAD1}" type="pres">
      <dgm:prSet presAssocID="{6F0C258A-088A-4ABF-BBDD-3B4B5B579843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7A8EF2-BB0B-43CE-AC9E-CD00B2C2598A}" type="pres">
      <dgm:prSet presAssocID="{8F6A9AD4-6342-4DB2-BC67-6A7EE2C5CF37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90559-5EDF-4843-B5BC-F5870D8D032F}" type="pres">
      <dgm:prSet presAssocID="{8F6A9AD4-6342-4DB2-BC67-6A7EE2C5CF37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12EE49-6762-4F3F-AA9C-621B26B04930}" type="pres">
      <dgm:prSet presAssocID="{0DD05DB0-E41F-42C1-9E51-C348DF499ED9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7E584-DD38-41BA-A410-D44464D51FAB}" type="pres">
      <dgm:prSet presAssocID="{0DD05DB0-E41F-42C1-9E51-C348DF499ED9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217F72-D906-4C67-8E92-25006A0D5783}" srcId="{0DD05DB0-E41F-42C1-9E51-C348DF499ED9}" destId="{E40DAF3E-B6C8-4FFB-983B-6C90EFBAB719}" srcOrd="5" destOrd="0" parTransId="{79E54124-0022-41B5-813D-2C1D8AB3D65E}" sibTransId="{27AC7132-C97C-47EB-8AF2-3259AC1245E8}"/>
    <dgm:cxn modelId="{89204EBA-83E4-4C18-B510-CC4141D43A7B}" type="presOf" srcId="{3332CCF4-5BAB-4661-88EA-B8A6A89C81DC}" destId="{7BB7E584-DD38-41BA-A410-D44464D51FAB}" srcOrd="0" destOrd="1" presId="urn:microsoft.com/office/officeart/2005/8/layout/target3"/>
    <dgm:cxn modelId="{AF8F32CC-292A-477A-9877-B022CB8E31F2}" srcId="{EF96F42A-0EAC-4EB7-8A07-5165865DE614}" destId="{0DD05DB0-E41F-42C1-9E51-C348DF499ED9}" srcOrd="2" destOrd="0" parTransId="{344BC215-1B85-4A67-B735-A31BFC219233}" sibTransId="{E22B7410-9090-42F0-8D4E-2FE0AC34AF7E}"/>
    <dgm:cxn modelId="{EAB64B3F-A8EA-49A3-8C2B-326C0DEB31A2}" srcId="{8F6A9AD4-6342-4DB2-BC67-6A7EE2C5CF37}" destId="{F34E9DEA-9303-4A09-9342-C81DF8889D29}" srcOrd="1" destOrd="0" parTransId="{0AAD7ABD-CFFB-42CD-A087-F3632829996B}" sibTransId="{3F722BDD-CF8E-42B4-8A2E-3EF0137220D0}"/>
    <dgm:cxn modelId="{F5308E47-1E09-4DC2-AEBB-B096FA39ADB8}" type="presOf" srcId="{98ACD69A-B3A6-4DB4-AB98-1A43062D0A38}" destId="{D2F90559-5EDF-4843-B5BC-F5870D8D032F}" srcOrd="0" destOrd="0" presId="urn:microsoft.com/office/officeart/2005/8/layout/target3"/>
    <dgm:cxn modelId="{A0121811-4FDE-40E4-87D6-EBFF3D095C99}" srcId="{0DD05DB0-E41F-42C1-9E51-C348DF499ED9}" destId="{542F09AE-F38D-4DC2-8FB4-F85A58049A51}" srcOrd="4" destOrd="0" parTransId="{A0086213-7021-4FC8-9870-9071E7C4DF64}" sibTransId="{930B82CF-5415-45D9-BAE9-D8DC8D726EEF}"/>
    <dgm:cxn modelId="{F8682ACB-FB86-41BF-864B-5619951A21EE}" srcId="{0DD05DB0-E41F-42C1-9E51-C348DF499ED9}" destId="{3332CCF4-5BAB-4661-88EA-B8A6A89C81DC}" srcOrd="1" destOrd="0" parTransId="{2C2589CA-70D3-42A3-9354-C483949D5830}" sibTransId="{04497FB6-E754-4038-BCF4-E6933CD743EF}"/>
    <dgm:cxn modelId="{316707BD-BA11-448D-8477-118D3C940923}" type="presOf" srcId="{0DD05DB0-E41F-42C1-9E51-C348DF499ED9}" destId="{6C12EE49-6762-4F3F-AA9C-621B26B04930}" srcOrd="1" destOrd="0" presId="urn:microsoft.com/office/officeart/2005/8/layout/target3"/>
    <dgm:cxn modelId="{BB134ACE-234C-4EAC-86A4-BE96507FF232}" type="presOf" srcId="{8F6A9AD4-6342-4DB2-BC67-6A7EE2C5CF37}" destId="{877A8EF2-BB0B-43CE-AC9E-CD00B2C2598A}" srcOrd="1" destOrd="0" presId="urn:microsoft.com/office/officeart/2005/8/layout/target3"/>
    <dgm:cxn modelId="{697A449D-A15A-4855-9222-61CAF534AEFB}" type="presOf" srcId="{F34E9DEA-9303-4A09-9342-C81DF8889D29}" destId="{D2F90559-5EDF-4843-B5BC-F5870D8D032F}" srcOrd="0" destOrd="1" presId="urn:microsoft.com/office/officeart/2005/8/layout/target3"/>
    <dgm:cxn modelId="{F6980A40-E337-4484-99D0-F87860B7BF1D}" type="presOf" srcId="{90A22A41-6580-4F92-8C96-54C3532B3547}" destId="{DBD93617-EE78-467D-A763-2DEB4D0EFAD1}" srcOrd="0" destOrd="1" presId="urn:microsoft.com/office/officeart/2005/8/layout/target3"/>
    <dgm:cxn modelId="{7C6A39DA-9D32-4376-85C2-BA3EA54CDEC1}" srcId="{8F6A9AD4-6342-4DB2-BC67-6A7EE2C5CF37}" destId="{98ACD69A-B3A6-4DB4-AB98-1A43062D0A38}" srcOrd="0" destOrd="0" parTransId="{BC15B4AC-02A3-4E1D-B8C5-48401C7651D8}" sibTransId="{716B888B-C847-4EC7-B80F-979CA3408499}"/>
    <dgm:cxn modelId="{052DE45F-ABCC-4EED-8598-FDF6B977380A}" srcId="{EF96F42A-0EAC-4EB7-8A07-5165865DE614}" destId="{8F6A9AD4-6342-4DB2-BC67-6A7EE2C5CF37}" srcOrd="1" destOrd="0" parTransId="{780E26A9-31B5-44A8-A133-5DE5BFA7DF9F}" sibTransId="{D351A20B-5856-4FD1-A23B-A5F1C08B5268}"/>
    <dgm:cxn modelId="{575EB844-93B6-411E-994E-3D9EEEF228D0}" srcId="{6F0C258A-088A-4ABF-BBDD-3B4B5B579843}" destId="{FA5E842C-9A73-4B6D-8B2F-623942FAABF4}" srcOrd="0" destOrd="0" parTransId="{9052C302-F3C0-4E5F-8AA7-6F03313DFF77}" sibTransId="{8A24E151-4029-49E3-B52A-40FCDAA02CB1}"/>
    <dgm:cxn modelId="{D9D53287-BAA0-45DB-8CAE-1642AD51C106}" type="presOf" srcId="{6F0C258A-088A-4ABF-BBDD-3B4B5B579843}" destId="{74E8BF05-A4F3-4E5B-8C1B-F4A9F21D61A7}" srcOrd="1" destOrd="0" presId="urn:microsoft.com/office/officeart/2005/8/layout/target3"/>
    <dgm:cxn modelId="{D3DB1F4C-0938-4477-812E-7C5FC79E8B53}" srcId="{8F6A9AD4-6342-4DB2-BC67-6A7EE2C5CF37}" destId="{23F84950-7762-4B01-8945-CEB6AFFD82C3}" srcOrd="2" destOrd="0" parTransId="{1A6BEF61-D0B2-4D10-8A94-384A43891AEE}" sibTransId="{DD78FB35-25A7-4183-BB3E-785713BB5C35}"/>
    <dgm:cxn modelId="{35C9E5D5-8EDC-45A8-BD49-2757C67531D1}" type="presOf" srcId="{542F09AE-F38D-4DC2-8FB4-F85A58049A51}" destId="{7BB7E584-DD38-41BA-A410-D44464D51FAB}" srcOrd="0" destOrd="4" presId="urn:microsoft.com/office/officeart/2005/8/layout/target3"/>
    <dgm:cxn modelId="{818DE567-8D2B-448A-B4B1-2B6AC3BBE607}" type="presOf" srcId="{6F4B5643-AEBE-4E6B-82C5-286684A0B117}" destId="{7BB7E584-DD38-41BA-A410-D44464D51FAB}" srcOrd="0" destOrd="0" presId="urn:microsoft.com/office/officeart/2005/8/layout/target3"/>
    <dgm:cxn modelId="{BE145239-C7BD-4555-A905-EEB07C2DDAE1}" type="presOf" srcId="{EF96F42A-0EAC-4EB7-8A07-5165865DE614}" destId="{79DE4251-F798-4184-8F80-E5B40D1F7844}" srcOrd="0" destOrd="0" presId="urn:microsoft.com/office/officeart/2005/8/layout/target3"/>
    <dgm:cxn modelId="{FE31C721-6CB7-403D-87F5-96BB661C8AA4}" srcId="{EF96F42A-0EAC-4EB7-8A07-5165865DE614}" destId="{6F0C258A-088A-4ABF-BBDD-3B4B5B579843}" srcOrd="0" destOrd="0" parTransId="{C227DF73-1E1C-4E13-8A49-E090B19010AD}" sibTransId="{E99105B7-6FE2-4D6D-B19B-218EB8FAEAC6}"/>
    <dgm:cxn modelId="{923DEE71-58EF-444D-9B3D-21CBF9A4D596}" srcId="{6F0C258A-088A-4ABF-BBDD-3B4B5B579843}" destId="{F7B8281C-A716-4AE2-BFDC-0555DE50816B}" srcOrd="2" destOrd="0" parTransId="{4C71D224-C913-4BC4-8277-6E8A2970824B}" sibTransId="{13045758-AA94-4F63-8C66-265A27E0F617}"/>
    <dgm:cxn modelId="{5A19CEE9-F812-4203-942F-FBAF73FF12BD}" type="presOf" srcId="{6F0C258A-088A-4ABF-BBDD-3B4B5B579843}" destId="{0A8884EB-E2A8-4A8C-82F3-15B38B4AC409}" srcOrd="0" destOrd="0" presId="urn:microsoft.com/office/officeart/2005/8/layout/target3"/>
    <dgm:cxn modelId="{B91E269F-3CE5-4E98-BB44-5A5D1CB9C0D2}" type="presOf" srcId="{52FA16C9-4262-45D8-B30D-D2B1874B9813}" destId="{7BB7E584-DD38-41BA-A410-D44464D51FAB}" srcOrd="0" destOrd="3" presId="urn:microsoft.com/office/officeart/2005/8/layout/target3"/>
    <dgm:cxn modelId="{9FB7F5BC-D598-4997-A771-724D717C6EC7}" type="presOf" srcId="{FA5E842C-9A73-4B6D-8B2F-623942FAABF4}" destId="{DBD93617-EE78-467D-A763-2DEB4D0EFAD1}" srcOrd="0" destOrd="0" presId="urn:microsoft.com/office/officeart/2005/8/layout/target3"/>
    <dgm:cxn modelId="{609A0342-77D5-4F7D-A9C6-C59BDDA9DABA}" srcId="{6F0C258A-088A-4ABF-BBDD-3B4B5B579843}" destId="{90A22A41-6580-4F92-8C96-54C3532B3547}" srcOrd="1" destOrd="0" parTransId="{99CD0117-E12F-4B2B-8B84-CDE18E69A396}" sibTransId="{600EDC0A-4FD4-42CD-ABCE-42BA5FCFA807}"/>
    <dgm:cxn modelId="{0D63BA5B-4B20-490E-9E70-73C7434D8D85}" type="presOf" srcId="{0DD05DB0-E41F-42C1-9E51-C348DF499ED9}" destId="{0DB32F2A-C823-4EF8-9431-DC159DD29BAB}" srcOrd="0" destOrd="0" presId="urn:microsoft.com/office/officeart/2005/8/layout/target3"/>
    <dgm:cxn modelId="{BA84F922-6253-475D-A907-38410C7194E3}" type="presOf" srcId="{C125D436-46BE-4605-80A2-D6B31B985A2B}" destId="{7BB7E584-DD38-41BA-A410-D44464D51FAB}" srcOrd="0" destOrd="2" presId="urn:microsoft.com/office/officeart/2005/8/layout/target3"/>
    <dgm:cxn modelId="{C6D0343A-8700-41A4-A708-0C93CAA9583D}" srcId="{0DD05DB0-E41F-42C1-9E51-C348DF499ED9}" destId="{52FA16C9-4262-45D8-B30D-D2B1874B9813}" srcOrd="3" destOrd="0" parTransId="{8500BCC0-677C-444F-9B4B-AE430145D753}" sibTransId="{5442B159-46B6-468A-879C-C2D26D6563B5}"/>
    <dgm:cxn modelId="{5E4A268B-E88F-4342-AEEA-3A58A468DA44}" type="presOf" srcId="{E40DAF3E-B6C8-4FFB-983B-6C90EFBAB719}" destId="{7BB7E584-DD38-41BA-A410-D44464D51FAB}" srcOrd="0" destOrd="5" presId="urn:microsoft.com/office/officeart/2005/8/layout/target3"/>
    <dgm:cxn modelId="{82F07F2E-C027-42B1-B754-7F7FAF769838}" srcId="{0DD05DB0-E41F-42C1-9E51-C348DF499ED9}" destId="{6F4B5643-AEBE-4E6B-82C5-286684A0B117}" srcOrd="0" destOrd="0" parTransId="{5EFEBA05-A3B8-44E8-AAA2-C7B978A7CC3B}" sibTransId="{F9AAEFCD-773C-4393-8A43-EEF64F8F53B0}"/>
    <dgm:cxn modelId="{7EE4860D-2747-40C9-9E16-B2CE8F3F3DD5}" srcId="{0DD05DB0-E41F-42C1-9E51-C348DF499ED9}" destId="{C125D436-46BE-4605-80A2-D6B31B985A2B}" srcOrd="2" destOrd="0" parTransId="{58939A43-E2D8-4C74-ADDC-9EF6721B9A79}" sibTransId="{111AD977-E321-456C-BC11-D865A374A1A9}"/>
    <dgm:cxn modelId="{4CAA82CE-E894-40BA-B856-C15DBA0E20B3}" type="presOf" srcId="{8F6A9AD4-6342-4DB2-BC67-6A7EE2C5CF37}" destId="{5126F35D-56CE-48D7-A4AD-4AF6D6DD58BA}" srcOrd="0" destOrd="0" presId="urn:microsoft.com/office/officeart/2005/8/layout/target3"/>
    <dgm:cxn modelId="{ED1816D5-3FDC-4C46-BB3A-46B9A1602922}" type="presOf" srcId="{23F84950-7762-4B01-8945-CEB6AFFD82C3}" destId="{D2F90559-5EDF-4843-B5BC-F5870D8D032F}" srcOrd="0" destOrd="2" presId="urn:microsoft.com/office/officeart/2005/8/layout/target3"/>
    <dgm:cxn modelId="{DC1B8FB2-9D8A-48CB-A8EB-79D6EF1FF689}" type="presOf" srcId="{F7B8281C-A716-4AE2-BFDC-0555DE50816B}" destId="{DBD93617-EE78-467D-A763-2DEB4D0EFAD1}" srcOrd="0" destOrd="2" presId="urn:microsoft.com/office/officeart/2005/8/layout/target3"/>
    <dgm:cxn modelId="{104A7DC4-CBBB-4FAB-9380-70A400BEE056}" type="presParOf" srcId="{79DE4251-F798-4184-8F80-E5B40D1F7844}" destId="{34F6BA37-FBA1-42E8-9E9A-8227EAB3AE4A}" srcOrd="0" destOrd="0" presId="urn:microsoft.com/office/officeart/2005/8/layout/target3"/>
    <dgm:cxn modelId="{AE7C20F8-3C99-4FD6-A38D-E004F38C387E}" type="presParOf" srcId="{79DE4251-F798-4184-8F80-E5B40D1F7844}" destId="{045891FE-60FC-47B1-8F43-FC5D35582D13}" srcOrd="1" destOrd="0" presId="urn:microsoft.com/office/officeart/2005/8/layout/target3"/>
    <dgm:cxn modelId="{44EBC92F-A523-4C7A-9CE2-B80FC1C17F18}" type="presParOf" srcId="{79DE4251-F798-4184-8F80-E5B40D1F7844}" destId="{0A8884EB-E2A8-4A8C-82F3-15B38B4AC409}" srcOrd="2" destOrd="0" presId="urn:microsoft.com/office/officeart/2005/8/layout/target3"/>
    <dgm:cxn modelId="{06AF2060-02DD-4833-8398-9111374BAF61}" type="presParOf" srcId="{79DE4251-F798-4184-8F80-E5B40D1F7844}" destId="{B8A26637-46B6-49C2-ABC4-717F7D7C4975}" srcOrd="3" destOrd="0" presId="urn:microsoft.com/office/officeart/2005/8/layout/target3"/>
    <dgm:cxn modelId="{DFD22439-9463-4A38-8EB1-B8B74C2DAF8E}" type="presParOf" srcId="{79DE4251-F798-4184-8F80-E5B40D1F7844}" destId="{E36CC12D-E611-443E-89CF-1068ABB44549}" srcOrd="4" destOrd="0" presId="urn:microsoft.com/office/officeart/2005/8/layout/target3"/>
    <dgm:cxn modelId="{254690DE-8566-416A-BED6-F3566F689C26}" type="presParOf" srcId="{79DE4251-F798-4184-8F80-E5B40D1F7844}" destId="{5126F35D-56CE-48D7-A4AD-4AF6D6DD58BA}" srcOrd="5" destOrd="0" presId="urn:microsoft.com/office/officeart/2005/8/layout/target3"/>
    <dgm:cxn modelId="{F6636E6D-9FD0-4C75-85C0-B49C81FD46E4}" type="presParOf" srcId="{79DE4251-F798-4184-8F80-E5B40D1F7844}" destId="{E882CA7E-B67C-4856-87A6-1E13355116EA}" srcOrd="6" destOrd="0" presId="urn:microsoft.com/office/officeart/2005/8/layout/target3"/>
    <dgm:cxn modelId="{50C1EDB5-6231-42C8-8F37-095C7F672F20}" type="presParOf" srcId="{79DE4251-F798-4184-8F80-E5B40D1F7844}" destId="{1E6E149B-CB75-4D21-8F6E-34283CBE7020}" srcOrd="7" destOrd="0" presId="urn:microsoft.com/office/officeart/2005/8/layout/target3"/>
    <dgm:cxn modelId="{4A4F7692-2713-4E1E-BD9E-FC2B57163C69}" type="presParOf" srcId="{79DE4251-F798-4184-8F80-E5B40D1F7844}" destId="{0DB32F2A-C823-4EF8-9431-DC159DD29BAB}" srcOrd="8" destOrd="0" presId="urn:microsoft.com/office/officeart/2005/8/layout/target3"/>
    <dgm:cxn modelId="{CC1223EC-7EDB-4B37-839D-55BAF3FFC4C7}" type="presParOf" srcId="{79DE4251-F798-4184-8F80-E5B40D1F7844}" destId="{74E8BF05-A4F3-4E5B-8C1B-F4A9F21D61A7}" srcOrd="9" destOrd="0" presId="urn:microsoft.com/office/officeart/2005/8/layout/target3"/>
    <dgm:cxn modelId="{E222E3DD-12B0-4E33-8767-51FBF433CF84}" type="presParOf" srcId="{79DE4251-F798-4184-8F80-E5B40D1F7844}" destId="{DBD93617-EE78-467D-A763-2DEB4D0EFAD1}" srcOrd="10" destOrd="0" presId="urn:microsoft.com/office/officeart/2005/8/layout/target3"/>
    <dgm:cxn modelId="{80F98EE8-C138-4625-8F5F-0CABD4092CB4}" type="presParOf" srcId="{79DE4251-F798-4184-8F80-E5B40D1F7844}" destId="{877A8EF2-BB0B-43CE-AC9E-CD00B2C2598A}" srcOrd="11" destOrd="0" presId="urn:microsoft.com/office/officeart/2005/8/layout/target3"/>
    <dgm:cxn modelId="{EC3D1FCB-616B-46A7-8929-CC2838822A28}" type="presParOf" srcId="{79DE4251-F798-4184-8F80-E5B40D1F7844}" destId="{D2F90559-5EDF-4843-B5BC-F5870D8D032F}" srcOrd="12" destOrd="0" presId="urn:microsoft.com/office/officeart/2005/8/layout/target3"/>
    <dgm:cxn modelId="{EF7916D8-16B2-47D7-ACD8-6896160BCA27}" type="presParOf" srcId="{79DE4251-F798-4184-8F80-E5B40D1F7844}" destId="{6C12EE49-6762-4F3F-AA9C-621B26B04930}" srcOrd="13" destOrd="0" presId="urn:microsoft.com/office/officeart/2005/8/layout/target3"/>
    <dgm:cxn modelId="{D6502FA3-F858-4B39-9541-1FDE1C48BF80}" type="presParOf" srcId="{79DE4251-F798-4184-8F80-E5B40D1F7844}" destId="{7BB7E584-DD38-41BA-A410-D44464D51FAB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2C9ABA-7FF3-49CE-BCAA-D351B5492E93}" type="doc">
      <dgm:prSet loTypeId="urn:microsoft.com/office/officeart/2011/layout/CircleProcess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04601C-1B76-4567-887A-CD98191E3D4E}">
      <dgm:prSet phldrT="[Text]"/>
      <dgm:spPr/>
      <dgm:t>
        <a:bodyPr/>
        <a:lstStyle/>
        <a:p>
          <a:r>
            <a:rPr lang="ru-RU" dirty="0"/>
            <a:t>1. Диагностико-мотивационный</a:t>
          </a:r>
          <a:endParaRPr lang="en-US" dirty="0"/>
        </a:p>
      </dgm:t>
    </dgm:pt>
    <dgm:pt modelId="{B26EA92A-AC34-42F0-A373-35CDBF1BA9DF}" type="parTrans" cxnId="{045721A1-5175-4A52-9927-27C5590FC067}">
      <dgm:prSet/>
      <dgm:spPr/>
      <dgm:t>
        <a:bodyPr/>
        <a:lstStyle/>
        <a:p>
          <a:endParaRPr lang="en-US"/>
        </a:p>
      </dgm:t>
    </dgm:pt>
    <dgm:pt modelId="{5032C671-B7B5-407C-88A4-F1E1724658DF}" type="sibTrans" cxnId="{045721A1-5175-4A52-9927-27C5590FC067}">
      <dgm:prSet/>
      <dgm:spPr/>
      <dgm:t>
        <a:bodyPr/>
        <a:lstStyle/>
        <a:p>
          <a:endParaRPr lang="en-US"/>
        </a:p>
      </dgm:t>
    </dgm:pt>
    <dgm:pt modelId="{4521F7BB-E2EA-4C70-8FF5-23E3EBD060F0}">
      <dgm:prSet/>
      <dgm:spPr/>
      <dgm:t>
        <a:bodyPr/>
        <a:lstStyle/>
        <a:p>
          <a:r>
            <a:rPr lang="ru-RU" dirty="0"/>
            <a:t>2. Реализационный</a:t>
          </a:r>
          <a:endParaRPr lang="en-US" dirty="0"/>
        </a:p>
      </dgm:t>
    </dgm:pt>
    <dgm:pt modelId="{BF3F76F5-F460-48DD-8D01-9AD7688D366F}" type="parTrans" cxnId="{425915F8-E615-4CF9-A362-3A5B77B7BA7D}">
      <dgm:prSet/>
      <dgm:spPr/>
      <dgm:t>
        <a:bodyPr/>
        <a:lstStyle/>
        <a:p>
          <a:endParaRPr lang="en-US"/>
        </a:p>
      </dgm:t>
    </dgm:pt>
    <dgm:pt modelId="{A8D92DBF-2BF9-4FD8-9353-23632B022357}" type="sibTrans" cxnId="{425915F8-E615-4CF9-A362-3A5B77B7BA7D}">
      <dgm:prSet/>
      <dgm:spPr/>
      <dgm:t>
        <a:bodyPr/>
        <a:lstStyle/>
        <a:p>
          <a:endParaRPr lang="en-US"/>
        </a:p>
      </dgm:t>
    </dgm:pt>
    <dgm:pt modelId="{60CC4A80-910E-461E-988B-99970F151AC1}">
      <dgm:prSet/>
      <dgm:spPr/>
      <dgm:t>
        <a:bodyPr/>
        <a:lstStyle/>
        <a:p>
          <a:r>
            <a:rPr lang="ru-RU" dirty="0"/>
            <a:t>3. Аналитический</a:t>
          </a:r>
          <a:endParaRPr lang="en-US" dirty="0"/>
        </a:p>
      </dgm:t>
    </dgm:pt>
    <dgm:pt modelId="{2A945BBF-496C-41CB-8A09-4B0BB3878C15}" type="parTrans" cxnId="{3B063EBB-DC2C-42D6-B65E-FAF3E2BBD1C8}">
      <dgm:prSet/>
      <dgm:spPr/>
      <dgm:t>
        <a:bodyPr/>
        <a:lstStyle/>
        <a:p>
          <a:endParaRPr lang="en-US"/>
        </a:p>
      </dgm:t>
    </dgm:pt>
    <dgm:pt modelId="{36D18015-AB78-46C8-976D-AD7D2C5DF42B}" type="sibTrans" cxnId="{3B063EBB-DC2C-42D6-B65E-FAF3E2BBD1C8}">
      <dgm:prSet/>
      <dgm:spPr/>
      <dgm:t>
        <a:bodyPr/>
        <a:lstStyle/>
        <a:p>
          <a:endParaRPr lang="en-US"/>
        </a:p>
      </dgm:t>
    </dgm:pt>
    <dgm:pt modelId="{48C8221C-E9D0-43AB-840B-1278F6DF165D}" type="pres">
      <dgm:prSet presAssocID="{912C9ABA-7FF3-49CE-BCAA-D351B5492E93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BB7A2B3-4D23-4041-91A3-24DDD0651B43}" type="pres">
      <dgm:prSet presAssocID="{60CC4A80-910E-461E-988B-99970F151AC1}" presName="Accent3" presStyleCnt="0"/>
      <dgm:spPr/>
    </dgm:pt>
    <dgm:pt modelId="{DD6AB6F6-201A-4207-A7AF-C196A3EBDD80}" type="pres">
      <dgm:prSet presAssocID="{60CC4A80-910E-461E-988B-99970F151AC1}" presName="Accent" presStyleLbl="node1" presStyleIdx="0" presStyleCnt="3"/>
      <dgm:spPr/>
    </dgm:pt>
    <dgm:pt modelId="{F8AC678E-48D1-48B9-885C-33D8262C5135}" type="pres">
      <dgm:prSet presAssocID="{60CC4A80-910E-461E-988B-99970F151AC1}" presName="ParentBackground3" presStyleCnt="0"/>
      <dgm:spPr/>
    </dgm:pt>
    <dgm:pt modelId="{BAE7E2A4-EDC3-4A3C-8FF0-42712C8874FD}" type="pres">
      <dgm:prSet presAssocID="{60CC4A80-910E-461E-988B-99970F151AC1}" presName="ParentBackground" presStyleLbl="fgAcc1" presStyleIdx="0" presStyleCnt="3"/>
      <dgm:spPr/>
      <dgm:t>
        <a:bodyPr/>
        <a:lstStyle/>
        <a:p>
          <a:endParaRPr lang="ru-RU"/>
        </a:p>
      </dgm:t>
    </dgm:pt>
    <dgm:pt modelId="{72223C8A-CB7A-4F69-A24F-E90324731089}" type="pres">
      <dgm:prSet presAssocID="{60CC4A80-910E-461E-988B-99970F151AC1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CEDA6-75C4-4DFB-9584-0860928C52F1}" type="pres">
      <dgm:prSet presAssocID="{4521F7BB-E2EA-4C70-8FF5-23E3EBD060F0}" presName="Accent2" presStyleCnt="0"/>
      <dgm:spPr/>
    </dgm:pt>
    <dgm:pt modelId="{F8719087-2485-459C-AB22-B3CB60D5C65A}" type="pres">
      <dgm:prSet presAssocID="{4521F7BB-E2EA-4C70-8FF5-23E3EBD060F0}" presName="Accent" presStyleLbl="node1" presStyleIdx="1" presStyleCnt="3"/>
      <dgm:spPr/>
    </dgm:pt>
    <dgm:pt modelId="{DC3D712A-25C6-4585-901B-E9A07F0362F6}" type="pres">
      <dgm:prSet presAssocID="{4521F7BB-E2EA-4C70-8FF5-23E3EBD060F0}" presName="ParentBackground2" presStyleCnt="0"/>
      <dgm:spPr/>
    </dgm:pt>
    <dgm:pt modelId="{217A6275-95DC-496B-9BE5-646F7B5C982F}" type="pres">
      <dgm:prSet presAssocID="{4521F7BB-E2EA-4C70-8FF5-23E3EBD060F0}" presName="ParentBackground" presStyleLbl="fgAcc1" presStyleIdx="1" presStyleCnt="3"/>
      <dgm:spPr/>
      <dgm:t>
        <a:bodyPr/>
        <a:lstStyle/>
        <a:p>
          <a:endParaRPr lang="ru-RU"/>
        </a:p>
      </dgm:t>
    </dgm:pt>
    <dgm:pt modelId="{F27C4D19-4170-48F9-A5B7-CB939216F93E}" type="pres">
      <dgm:prSet presAssocID="{4521F7BB-E2EA-4C70-8FF5-23E3EBD060F0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4767DB-5505-489B-85B9-63D90310EF20}" type="pres">
      <dgm:prSet presAssocID="{BF04601C-1B76-4567-887A-CD98191E3D4E}" presName="Accent1" presStyleCnt="0"/>
      <dgm:spPr/>
    </dgm:pt>
    <dgm:pt modelId="{BD70EC56-77E3-435C-803A-F7E59AA70D22}" type="pres">
      <dgm:prSet presAssocID="{BF04601C-1B76-4567-887A-CD98191E3D4E}" presName="Accent" presStyleLbl="node1" presStyleIdx="2" presStyleCnt="3"/>
      <dgm:spPr/>
    </dgm:pt>
    <dgm:pt modelId="{30801F58-E1AD-4213-9019-05636AD43ADF}" type="pres">
      <dgm:prSet presAssocID="{BF04601C-1B76-4567-887A-CD98191E3D4E}" presName="ParentBackground1" presStyleCnt="0"/>
      <dgm:spPr/>
    </dgm:pt>
    <dgm:pt modelId="{2025FA0A-37C3-437B-BC31-5B7D2BA5612D}" type="pres">
      <dgm:prSet presAssocID="{BF04601C-1B76-4567-887A-CD98191E3D4E}" presName="ParentBackground" presStyleLbl="fgAcc1" presStyleIdx="2" presStyleCnt="3"/>
      <dgm:spPr/>
      <dgm:t>
        <a:bodyPr/>
        <a:lstStyle/>
        <a:p>
          <a:endParaRPr lang="ru-RU"/>
        </a:p>
      </dgm:t>
    </dgm:pt>
    <dgm:pt modelId="{179DE0A1-94A7-4A4F-AD3A-C9AF2267E7CE}" type="pres">
      <dgm:prSet presAssocID="{BF04601C-1B76-4567-887A-CD98191E3D4E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C7019F-87CF-4D17-9236-F28E381ABBB5}" type="presOf" srcId="{BF04601C-1B76-4567-887A-CD98191E3D4E}" destId="{2025FA0A-37C3-437B-BC31-5B7D2BA5612D}" srcOrd="0" destOrd="0" presId="urn:microsoft.com/office/officeart/2011/layout/CircleProcess#1"/>
    <dgm:cxn modelId="{FF6B8BC2-6212-487C-BE7D-D4D9E61B218B}" type="presOf" srcId="{4521F7BB-E2EA-4C70-8FF5-23E3EBD060F0}" destId="{217A6275-95DC-496B-9BE5-646F7B5C982F}" srcOrd="0" destOrd="0" presId="urn:microsoft.com/office/officeart/2011/layout/CircleProcess#1"/>
    <dgm:cxn modelId="{A1A765BE-7899-4A9C-85C2-3FE0D62ABBAF}" type="presOf" srcId="{912C9ABA-7FF3-49CE-BCAA-D351B5492E93}" destId="{48C8221C-E9D0-43AB-840B-1278F6DF165D}" srcOrd="0" destOrd="0" presId="urn:microsoft.com/office/officeart/2011/layout/CircleProcess#1"/>
    <dgm:cxn modelId="{99EF7720-0830-4BB3-AF2D-D7B50FC57EF9}" type="presOf" srcId="{4521F7BB-E2EA-4C70-8FF5-23E3EBD060F0}" destId="{F27C4D19-4170-48F9-A5B7-CB939216F93E}" srcOrd="1" destOrd="0" presId="urn:microsoft.com/office/officeart/2011/layout/CircleProcess#1"/>
    <dgm:cxn modelId="{3AED334F-E1AC-4940-8513-2B72E149B7FD}" type="presOf" srcId="{60CC4A80-910E-461E-988B-99970F151AC1}" destId="{72223C8A-CB7A-4F69-A24F-E90324731089}" srcOrd="1" destOrd="0" presId="urn:microsoft.com/office/officeart/2011/layout/CircleProcess#1"/>
    <dgm:cxn modelId="{425915F8-E615-4CF9-A362-3A5B77B7BA7D}" srcId="{912C9ABA-7FF3-49CE-BCAA-D351B5492E93}" destId="{4521F7BB-E2EA-4C70-8FF5-23E3EBD060F0}" srcOrd="1" destOrd="0" parTransId="{BF3F76F5-F460-48DD-8D01-9AD7688D366F}" sibTransId="{A8D92DBF-2BF9-4FD8-9353-23632B022357}"/>
    <dgm:cxn modelId="{045721A1-5175-4A52-9927-27C5590FC067}" srcId="{912C9ABA-7FF3-49CE-BCAA-D351B5492E93}" destId="{BF04601C-1B76-4567-887A-CD98191E3D4E}" srcOrd="0" destOrd="0" parTransId="{B26EA92A-AC34-42F0-A373-35CDBF1BA9DF}" sibTransId="{5032C671-B7B5-407C-88A4-F1E1724658DF}"/>
    <dgm:cxn modelId="{3B063EBB-DC2C-42D6-B65E-FAF3E2BBD1C8}" srcId="{912C9ABA-7FF3-49CE-BCAA-D351B5492E93}" destId="{60CC4A80-910E-461E-988B-99970F151AC1}" srcOrd="2" destOrd="0" parTransId="{2A945BBF-496C-41CB-8A09-4B0BB3878C15}" sibTransId="{36D18015-AB78-46C8-976D-AD7D2C5DF42B}"/>
    <dgm:cxn modelId="{54063C70-41A0-4879-B6BC-430492AB84BA}" type="presOf" srcId="{BF04601C-1B76-4567-887A-CD98191E3D4E}" destId="{179DE0A1-94A7-4A4F-AD3A-C9AF2267E7CE}" srcOrd="1" destOrd="0" presId="urn:microsoft.com/office/officeart/2011/layout/CircleProcess#1"/>
    <dgm:cxn modelId="{98091A0F-0E0F-4CC5-B0C2-F38CBDBECC71}" type="presOf" srcId="{60CC4A80-910E-461E-988B-99970F151AC1}" destId="{BAE7E2A4-EDC3-4A3C-8FF0-42712C8874FD}" srcOrd="0" destOrd="0" presId="urn:microsoft.com/office/officeart/2011/layout/CircleProcess#1"/>
    <dgm:cxn modelId="{66D112C1-60B1-4DD0-8F1A-B41384CE8EFA}" type="presParOf" srcId="{48C8221C-E9D0-43AB-840B-1278F6DF165D}" destId="{5BB7A2B3-4D23-4041-91A3-24DDD0651B43}" srcOrd="0" destOrd="0" presId="urn:microsoft.com/office/officeart/2011/layout/CircleProcess#1"/>
    <dgm:cxn modelId="{25ACE892-2E78-447D-82E8-770108C9B675}" type="presParOf" srcId="{5BB7A2B3-4D23-4041-91A3-24DDD0651B43}" destId="{DD6AB6F6-201A-4207-A7AF-C196A3EBDD80}" srcOrd="0" destOrd="0" presId="urn:microsoft.com/office/officeart/2011/layout/CircleProcess#1"/>
    <dgm:cxn modelId="{FB0A5E9A-411D-4657-BE70-223C2AD0277C}" type="presParOf" srcId="{48C8221C-E9D0-43AB-840B-1278F6DF165D}" destId="{F8AC678E-48D1-48B9-885C-33D8262C5135}" srcOrd="1" destOrd="0" presId="urn:microsoft.com/office/officeart/2011/layout/CircleProcess#1"/>
    <dgm:cxn modelId="{5AA745B2-F1D1-4CC2-928B-76FB76AF252E}" type="presParOf" srcId="{F8AC678E-48D1-48B9-885C-33D8262C5135}" destId="{BAE7E2A4-EDC3-4A3C-8FF0-42712C8874FD}" srcOrd="0" destOrd="0" presId="urn:microsoft.com/office/officeart/2011/layout/CircleProcess#1"/>
    <dgm:cxn modelId="{5302E43E-88BF-4378-9E72-25C5ABFFDEE6}" type="presParOf" srcId="{48C8221C-E9D0-43AB-840B-1278F6DF165D}" destId="{72223C8A-CB7A-4F69-A24F-E90324731089}" srcOrd="2" destOrd="0" presId="urn:microsoft.com/office/officeart/2011/layout/CircleProcess#1"/>
    <dgm:cxn modelId="{7EF07616-4A6F-4400-8F65-34F33B3398CA}" type="presParOf" srcId="{48C8221C-E9D0-43AB-840B-1278F6DF165D}" destId="{9B1CEDA6-75C4-4DFB-9584-0860928C52F1}" srcOrd="3" destOrd="0" presId="urn:microsoft.com/office/officeart/2011/layout/CircleProcess#1"/>
    <dgm:cxn modelId="{89092FE7-30F2-40AC-A09C-A678415DC211}" type="presParOf" srcId="{9B1CEDA6-75C4-4DFB-9584-0860928C52F1}" destId="{F8719087-2485-459C-AB22-B3CB60D5C65A}" srcOrd="0" destOrd="0" presId="urn:microsoft.com/office/officeart/2011/layout/CircleProcess#1"/>
    <dgm:cxn modelId="{F9939710-EC8B-4544-A25C-A0018DF4C025}" type="presParOf" srcId="{48C8221C-E9D0-43AB-840B-1278F6DF165D}" destId="{DC3D712A-25C6-4585-901B-E9A07F0362F6}" srcOrd="4" destOrd="0" presId="urn:microsoft.com/office/officeart/2011/layout/CircleProcess#1"/>
    <dgm:cxn modelId="{6AB1B9C9-BAF3-4DC1-A483-FDE70B856806}" type="presParOf" srcId="{DC3D712A-25C6-4585-901B-E9A07F0362F6}" destId="{217A6275-95DC-496B-9BE5-646F7B5C982F}" srcOrd="0" destOrd="0" presId="urn:microsoft.com/office/officeart/2011/layout/CircleProcess#1"/>
    <dgm:cxn modelId="{D032C314-D0A0-4DBF-9BD8-77038CF1992D}" type="presParOf" srcId="{48C8221C-E9D0-43AB-840B-1278F6DF165D}" destId="{F27C4D19-4170-48F9-A5B7-CB939216F93E}" srcOrd="5" destOrd="0" presId="urn:microsoft.com/office/officeart/2011/layout/CircleProcess#1"/>
    <dgm:cxn modelId="{F8C46A91-D24C-4FD7-89E3-6102DA3B0B80}" type="presParOf" srcId="{48C8221C-E9D0-43AB-840B-1278F6DF165D}" destId="{4B4767DB-5505-489B-85B9-63D90310EF20}" srcOrd="6" destOrd="0" presId="urn:microsoft.com/office/officeart/2011/layout/CircleProcess#1"/>
    <dgm:cxn modelId="{71E006C3-5F65-4685-9B11-C9A7B8846225}" type="presParOf" srcId="{4B4767DB-5505-489B-85B9-63D90310EF20}" destId="{BD70EC56-77E3-435C-803A-F7E59AA70D22}" srcOrd="0" destOrd="0" presId="urn:microsoft.com/office/officeart/2011/layout/CircleProcess#1"/>
    <dgm:cxn modelId="{2940167E-CB9D-4D94-B5EA-5B1BB805CF5C}" type="presParOf" srcId="{48C8221C-E9D0-43AB-840B-1278F6DF165D}" destId="{30801F58-E1AD-4213-9019-05636AD43ADF}" srcOrd="7" destOrd="0" presId="urn:microsoft.com/office/officeart/2011/layout/CircleProcess#1"/>
    <dgm:cxn modelId="{AF812DFC-4064-48B3-BB82-BAD0385AF55E}" type="presParOf" srcId="{30801F58-E1AD-4213-9019-05636AD43ADF}" destId="{2025FA0A-37C3-437B-BC31-5B7D2BA5612D}" srcOrd="0" destOrd="0" presId="urn:microsoft.com/office/officeart/2011/layout/CircleProcess#1"/>
    <dgm:cxn modelId="{8D69F9B2-2AE3-4790-8316-75631DCB21C1}" type="presParOf" srcId="{48C8221C-E9D0-43AB-840B-1278F6DF165D}" destId="{179DE0A1-94A7-4A4F-AD3A-C9AF2267E7CE}" srcOrd="8" destOrd="0" presId="urn:microsoft.com/office/officeart/2011/layout/CircleProcess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6BA37-FBA1-42E8-9E9A-8227EAB3AE4A}">
      <dsp:nvSpPr>
        <dsp:cNvPr id="0" name=""/>
        <dsp:cNvSpPr/>
      </dsp:nvSpPr>
      <dsp:spPr>
        <a:xfrm>
          <a:off x="0" y="17621"/>
          <a:ext cx="4732020" cy="473202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8884EB-E2A8-4A8C-82F3-15B38B4AC409}">
      <dsp:nvSpPr>
        <dsp:cNvPr id="0" name=""/>
        <dsp:cNvSpPr/>
      </dsp:nvSpPr>
      <dsp:spPr>
        <a:xfrm>
          <a:off x="2366010" y="17621"/>
          <a:ext cx="5520689" cy="47320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Общение обучающегося и тьютора носит системный характер</a:t>
          </a:r>
          <a:endParaRPr lang="en-US" sz="1800" kern="1200" dirty="0"/>
        </a:p>
      </dsp:txBody>
      <dsp:txXfrm>
        <a:off x="2366010" y="17621"/>
        <a:ext cx="2760344" cy="1419609"/>
      </dsp:txXfrm>
    </dsp:sp>
    <dsp:sp modelId="{E36CC12D-E611-443E-89CF-1068ABB44549}">
      <dsp:nvSpPr>
        <dsp:cNvPr id="0" name=""/>
        <dsp:cNvSpPr/>
      </dsp:nvSpPr>
      <dsp:spPr>
        <a:xfrm>
          <a:off x="828105" y="1437230"/>
          <a:ext cx="3075809" cy="3075809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6F35D-56CE-48D7-A4AD-4AF6D6DD58BA}">
      <dsp:nvSpPr>
        <dsp:cNvPr id="0" name=""/>
        <dsp:cNvSpPr/>
      </dsp:nvSpPr>
      <dsp:spPr>
        <a:xfrm>
          <a:off x="2366010" y="1437230"/>
          <a:ext cx="5520689" cy="3075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Тьюторское сопровождение исследовательского обучения</a:t>
          </a:r>
          <a:endParaRPr lang="en-US" sz="1800" kern="1200" dirty="0"/>
        </a:p>
      </dsp:txBody>
      <dsp:txXfrm>
        <a:off x="2366010" y="1437230"/>
        <a:ext cx="2760344" cy="1419604"/>
      </dsp:txXfrm>
    </dsp:sp>
    <dsp:sp modelId="{1E6E149B-CB75-4D21-8F6E-34283CBE7020}">
      <dsp:nvSpPr>
        <dsp:cNvPr id="0" name=""/>
        <dsp:cNvSpPr/>
      </dsp:nvSpPr>
      <dsp:spPr>
        <a:xfrm>
          <a:off x="1656207" y="2856834"/>
          <a:ext cx="1419604" cy="1419604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32F2A-C823-4EF8-9431-DC159DD29BAB}">
      <dsp:nvSpPr>
        <dsp:cNvPr id="0" name=""/>
        <dsp:cNvSpPr/>
      </dsp:nvSpPr>
      <dsp:spPr>
        <a:xfrm>
          <a:off x="2366010" y="2856834"/>
          <a:ext cx="5520689" cy="14196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В основе взаимодействия тьютора и обучающегося лежат дидактические принципы</a:t>
          </a:r>
          <a:endParaRPr lang="en-US" sz="1800" kern="1200" dirty="0"/>
        </a:p>
      </dsp:txBody>
      <dsp:txXfrm>
        <a:off x="2366010" y="2856834"/>
        <a:ext cx="2760344" cy="1419604"/>
      </dsp:txXfrm>
    </dsp:sp>
    <dsp:sp modelId="{DBD93617-EE78-467D-A763-2DEB4D0EFAD1}">
      <dsp:nvSpPr>
        <dsp:cNvPr id="0" name=""/>
        <dsp:cNvSpPr/>
      </dsp:nvSpPr>
      <dsp:spPr>
        <a:xfrm>
          <a:off x="5126355" y="17621"/>
          <a:ext cx="2760344" cy="1419609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Очно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Заочно (переписка по электронной почте)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Дистанционно (скайп-контакты, общение по телефону)</a:t>
          </a:r>
          <a:endParaRPr lang="en-US" sz="1200" kern="1200" dirty="0"/>
        </a:p>
      </dsp:txBody>
      <dsp:txXfrm>
        <a:off x="5126355" y="17621"/>
        <a:ext cx="2760344" cy="1419609"/>
      </dsp:txXfrm>
    </dsp:sp>
    <dsp:sp modelId="{D2F90559-5EDF-4843-B5BC-F5870D8D032F}">
      <dsp:nvSpPr>
        <dsp:cNvPr id="0" name=""/>
        <dsp:cNvSpPr/>
      </dsp:nvSpPr>
      <dsp:spPr>
        <a:xfrm>
          <a:off x="5126355" y="1437230"/>
          <a:ext cx="2760344" cy="141960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Консультации (индивидуальные и в группах)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Семинары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Познавательные практикумы (научные выставки, конференции, экскурсии)</a:t>
          </a:r>
          <a:endParaRPr lang="en-US" sz="1200" kern="1200" dirty="0"/>
        </a:p>
      </dsp:txBody>
      <dsp:txXfrm>
        <a:off x="5126355" y="1437230"/>
        <a:ext cx="2760344" cy="1419604"/>
      </dsp:txXfrm>
    </dsp:sp>
    <dsp:sp modelId="{7BB7E584-DD38-41BA-A410-D44464D51FAB}">
      <dsp:nvSpPr>
        <dsp:cNvPr id="0" name=""/>
        <dsp:cNvSpPr/>
      </dsp:nvSpPr>
      <dsp:spPr>
        <a:xfrm>
          <a:off x="5126355" y="2856834"/>
          <a:ext cx="2760344" cy="1419604"/>
        </a:xfrm>
        <a:prstGeom prst="rect">
          <a:avLst/>
        </a:prstGeom>
        <a:noFill/>
        <a:ln w="127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Индивидуальный подход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Принцип индивидуализации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Открытость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Вариативность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Гибкость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Непрерывность процесса развития познавательного интереса</a:t>
          </a:r>
          <a:endParaRPr lang="en-US" sz="1200" kern="1200" dirty="0"/>
        </a:p>
      </dsp:txBody>
      <dsp:txXfrm>
        <a:off x="5126355" y="2856834"/>
        <a:ext cx="2760344" cy="14196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AB6F6-201A-4207-A7AF-C196A3EBDD80}">
      <dsp:nvSpPr>
        <dsp:cNvPr id="0" name=""/>
        <dsp:cNvSpPr/>
      </dsp:nvSpPr>
      <dsp:spPr>
        <a:xfrm>
          <a:off x="5473865" y="928842"/>
          <a:ext cx="2405598" cy="24060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7E2A4-EDC3-4A3C-8FF0-42712C8874FD}">
      <dsp:nvSpPr>
        <dsp:cNvPr id="0" name=""/>
        <dsp:cNvSpPr/>
      </dsp:nvSpPr>
      <dsp:spPr>
        <a:xfrm>
          <a:off x="5553738" y="1009057"/>
          <a:ext cx="2245851" cy="224561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3. Аналитический</a:t>
          </a:r>
          <a:endParaRPr lang="en-US" sz="1600" kern="1200" dirty="0"/>
        </a:p>
      </dsp:txBody>
      <dsp:txXfrm>
        <a:off x="5874798" y="1329919"/>
        <a:ext cx="1603732" cy="1603888"/>
      </dsp:txXfrm>
    </dsp:sp>
    <dsp:sp modelId="{F8719087-2485-459C-AB22-B3CB60D5C65A}">
      <dsp:nvSpPr>
        <dsp:cNvPr id="0" name=""/>
        <dsp:cNvSpPr/>
      </dsp:nvSpPr>
      <dsp:spPr>
        <a:xfrm rot="2700000">
          <a:off x="2990507" y="931750"/>
          <a:ext cx="2399804" cy="239980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A6275-95DC-496B-9BE5-646F7B5C982F}">
      <dsp:nvSpPr>
        <dsp:cNvPr id="0" name=""/>
        <dsp:cNvSpPr/>
      </dsp:nvSpPr>
      <dsp:spPr>
        <a:xfrm>
          <a:off x="3067483" y="1009057"/>
          <a:ext cx="2245851" cy="224561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2. Реализационный</a:t>
          </a:r>
          <a:endParaRPr lang="en-US" sz="1600" kern="1200" dirty="0"/>
        </a:p>
      </dsp:txBody>
      <dsp:txXfrm>
        <a:off x="3388543" y="1329919"/>
        <a:ext cx="1603732" cy="1603888"/>
      </dsp:txXfrm>
    </dsp:sp>
    <dsp:sp modelId="{BD70EC56-77E3-435C-803A-F7E59AA70D22}">
      <dsp:nvSpPr>
        <dsp:cNvPr id="0" name=""/>
        <dsp:cNvSpPr/>
      </dsp:nvSpPr>
      <dsp:spPr>
        <a:xfrm rot="2700000">
          <a:off x="504252" y="931750"/>
          <a:ext cx="2399804" cy="239980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5FA0A-37C3-437B-BC31-5B7D2BA5612D}">
      <dsp:nvSpPr>
        <dsp:cNvPr id="0" name=""/>
        <dsp:cNvSpPr/>
      </dsp:nvSpPr>
      <dsp:spPr>
        <a:xfrm>
          <a:off x="581228" y="1009057"/>
          <a:ext cx="2245851" cy="224561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1. Диагностико-мотивационный</a:t>
          </a:r>
          <a:endParaRPr lang="en-US" sz="1600" kern="1200" dirty="0"/>
        </a:p>
      </dsp:txBody>
      <dsp:txXfrm>
        <a:off x="902288" y="1329919"/>
        <a:ext cx="1603732" cy="1603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#1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65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73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970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338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296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710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111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03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9739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750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78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505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288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19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270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99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580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3626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176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990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6052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7152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157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0388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7918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699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58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748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07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8435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673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081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6661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0535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139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3888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286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9757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778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827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3264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6140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5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24663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003588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7750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90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5082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8827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744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2160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8650" y="1340768"/>
            <a:ext cx="7891894" cy="0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0272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713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8650" y="1340768"/>
            <a:ext cx="7891894" cy="0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72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87575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1340768"/>
            <a:ext cx="7891894" cy="0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5182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8650" y="1340768"/>
            <a:ext cx="7891894" cy="0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4047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28650" y="1340768"/>
            <a:ext cx="7891894" cy="0"/>
          </a:xfrm>
          <a:prstGeom prst="line">
            <a:avLst/>
          </a:prstGeom>
          <a:ln w="254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26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75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27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8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02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5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30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5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9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5615" y="365760"/>
            <a:ext cx="7404929" cy="90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412777"/>
            <a:ext cx="7886700" cy="476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E2F7A97-85A2-40FD-915D-C01F638FC709}" type="datetimeFigureOut">
              <a:rPr lang="ru-RU" smtClean="0"/>
              <a:t>22.03.2016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9D4A8-F1D6-468F-9F39-BD499A798F2F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8" t="2965" r="22549" b="3276"/>
          <a:stretch>
            <a:fillRect/>
          </a:stretch>
        </p:blipFill>
        <p:spPr bwMode="auto">
          <a:xfrm>
            <a:off x="120650" y="44450"/>
            <a:ext cx="8350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6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124530"/>
            <a:ext cx="6885384" cy="144037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ТЬЮТОР  В  ИССЛЕДОВАТЕЛЬСКОМ ОБУЧЕНИИ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Сидоренко Е.А., научный сотрудник научно-исследовательской лаборатории</a:t>
            </a:r>
          </a:p>
          <a:p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Отдела молодежных программ и проектов МГТУ им. Н.Э. Баумана</a:t>
            </a:r>
          </a:p>
        </p:txBody>
      </p:sp>
    </p:spTree>
    <p:extLst>
      <p:ext uri="{BB962C8B-B14F-4D97-AF65-F5344CB8AC3E}">
        <p14:creationId xmlns:p14="http://schemas.microsoft.com/office/powerpoint/2010/main" val="175846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lIns="90000"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1700" dirty="0"/>
              <a:t>Научно-образовательная подготовка обучающихся </a:t>
            </a:r>
            <a:r>
              <a:rPr lang="ru-RU" sz="1700" dirty="0" smtClean="0"/>
              <a:t>Исследовательской школы «Научные кадры будущего» выстроена </a:t>
            </a:r>
            <a:r>
              <a:rPr lang="ru-RU" sz="1700" dirty="0"/>
              <a:t>по трем </a:t>
            </a:r>
            <a:r>
              <a:rPr lang="ru-RU" sz="1700" dirty="0" smtClean="0"/>
              <a:t>циклам (дисциплинарный</a:t>
            </a:r>
            <a:r>
              <a:rPr lang="ru-RU" sz="1700" dirty="0"/>
              <a:t>, </a:t>
            </a:r>
            <a:r>
              <a:rPr lang="ru-RU" sz="1700" dirty="0" smtClean="0"/>
              <a:t>аналитический</a:t>
            </a:r>
            <a:r>
              <a:rPr lang="ru-RU" sz="1700" dirty="0"/>
              <a:t>, </a:t>
            </a:r>
            <a:r>
              <a:rPr lang="ru-RU" sz="1700" dirty="0" smtClean="0"/>
              <a:t>исследовательский) </a:t>
            </a:r>
            <a:r>
              <a:rPr lang="ru-RU" sz="1700" dirty="0"/>
              <a:t>и включает: </a:t>
            </a:r>
            <a:endParaRPr lang="ru-RU" sz="17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700" dirty="0" smtClean="0"/>
              <a:t>лекционно-семинарские </a:t>
            </a:r>
            <a:r>
              <a:rPr lang="ru-RU" sz="1700" dirty="0"/>
              <a:t>курсы по математике и физике; </a:t>
            </a:r>
            <a:endParaRPr lang="ru-RU" sz="1700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1700" dirty="0" smtClean="0"/>
              <a:t>ознакомительную</a:t>
            </a:r>
            <a:r>
              <a:rPr lang="ru-RU" sz="1700" dirty="0"/>
              <a:t>, научно-познавательную и исследовательскую практики</a:t>
            </a:r>
            <a:r>
              <a:rPr lang="ru-RU" sz="1700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700" dirty="0" smtClean="0"/>
              <a:t> </a:t>
            </a:r>
            <a:r>
              <a:rPr lang="ru-RU" sz="1700" dirty="0"/>
              <a:t>специализированную и познавательную программу (выставки, музеи, научные мероприятия</a:t>
            </a:r>
            <a:r>
              <a:rPr lang="ru-RU" sz="1700" dirty="0" smtClean="0"/>
              <a:t>). </a:t>
            </a:r>
          </a:p>
          <a:p>
            <a:pPr marL="0" indent="0" algn="just">
              <a:buNone/>
            </a:pPr>
            <a:endParaRPr lang="ru-RU" sz="1200" dirty="0" smtClean="0"/>
          </a:p>
          <a:p>
            <a:pPr marL="0" indent="0" algn="just">
              <a:buNone/>
            </a:pPr>
            <a:r>
              <a:rPr lang="ru-RU" sz="1700" dirty="0" smtClean="0"/>
              <a:t>Исследовательская </a:t>
            </a:r>
            <a:r>
              <a:rPr lang="ru-RU" sz="1700" dirty="0"/>
              <a:t>подготовка обучающихся </a:t>
            </a:r>
            <a:r>
              <a:rPr lang="ru-RU" sz="1700" dirty="0" smtClean="0"/>
              <a:t>организуется по </a:t>
            </a:r>
            <a:r>
              <a:rPr lang="ru-RU" sz="1700" dirty="0"/>
              <a:t>8 направлениям научно-инженерной специализации: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Современная </a:t>
            </a:r>
            <a:r>
              <a:rPr lang="ru-RU" sz="1700" dirty="0"/>
              <a:t>техника и технологии вакуума и сжатых газов;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Современные </a:t>
            </a:r>
            <a:r>
              <a:rPr lang="ru-RU" sz="1700" dirty="0"/>
              <a:t>двигатели для наземного, морского и воздушного высокотехнологичного транспорта;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Разработка </a:t>
            </a:r>
            <a:r>
              <a:rPr lang="ru-RU" sz="1700" dirty="0"/>
              <a:t>и использование альтернативных энергоносителей;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Современные </a:t>
            </a:r>
            <a:r>
              <a:rPr lang="ru-RU" sz="1700" dirty="0"/>
              <a:t>подъемно-транспортные, строительные, дорожные машины и оборудование;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Интеллектуальные </a:t>
            </a:r>
            <a:r>
              <a:rPr lang="ru-RU" sz="1700" dirty="0"/>
              <a:t>информационные системы, математическое моделирование и оптимизация сложных технических систем;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Динамика </a:t>
            </a:r>
            <a:r>
              <a:rPr lang="ru-RU" sz="1700" dirty="0"/>
              <a:t>авиационной, космической, медицинской, микро- и </a:t>
            </a:r>
            <a:r>
              <a:rPr lang="ru-RU" sz="1700" dirty="0" err="1"/>
              <a:t>наносистемной</a:t>
            </a:r>
            <a:r>
              <a:rPr lang="ru-RU" sz="1700" dirty="0"/>
              <a:t> техники и прикладная механика;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Мобильные </a:t>
            </a:r>
            <a:r>
              <a:rPr lang="ru-RU" sz="1700" dirty="0"/>
              <a:t>роботы специального назначения; </a:t>
            </a:r>
            <a:endParaRPr lang="ru-RU" sz="17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700" dirty="0" smtClean="0"/>
              <a:t>Биотехнические </a:t>
            </a:r>
            <a:r>
              <a:rPr lang="ru-RU" sz="1700" dirty="0"/>
              <a:t>системы и технологии.</a:t>
            </a:r>
            <a:endParaRPr lang="ru-RU" sz="1700" dirty="0" smtClean="0"/>
          </a:p>
        </p:txBody>
      </p:sp>
    </p:spTree>
    <p:extLst>
      <p:ext uri="{BB962C8B-B14F-4D97-AF65-F5344CB8AC3E}">
        <p14:creationId xmlns:p14="http://schemas.microsoft.com/office/powerpoint/2010/main" val="354081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 smtClean="0"/>
              <a:t>Индивидуальное </a:t>
            </a:r>
            <a:r>
              <a:rPr lang="ru-RU" sz="2000" b="1" dirty="0" err="1"/>
              <a:t>тьюторское</a:t>
            </a:r>
            <a:r>
              <a:rPr lang="ru-RU" sz="2000" b="1" dirty="0"/>
              <a:t> сопровождение </a:t>
            </a:r>
            <a:r>
              <a:rPr lang="ru-RU" sz="2000" dirty="0" smtClean="0"/>
              <a:t>научной </a:t>
            </a:r>
            <a:r>
              <a:rPr lang="ru-RU" sz="2000" dirty="0"/>
              <a:t>подготовки обучающихся </a:t>
            </a:r>
            <a:r>
              <a:rPr lang="ru-RU" sz="2000" dirty="0" smtClean="0"/>
              <a:t>рассматривается </a:t>
            </a:r>
            <a:r>
              <a:rPr lang="ru-RU" sz="2000" dirty="0"/>
              <a:t>как комплекс профессионально-информационных, организационно-координационных, консультативно-практических, </a:t>
            </a:r>
            <a:r>
              <a:rPr lang="ru-RU" sz="2000" dirty="0" smtClean="0"/>
              <a:t>социально-психологических </a:t>
            </a:r>
            <a:r>
              <a:rPr lang="ru-RU" sz="2000" dirty="0"/>
              <a:t>мероприятий, направленных на развитие образовательной </a:t>
            </a:r>
            <a:r>
              <a:rPr lang="ru-RU" sz="2000" dirty="0" smtClean="0"/>
              <a:t>мотивации</a:t>
            </a:r>
            <a:r>
              <a:rPr lang="ru-RU" sz="2000" dirty="0"/>
              <a:t>, получение образования через научные исследования, формирование индивидуальной научно-познавательной программы развития. </a:t>
            </a:r>
            <a:endParaRPr lang="ru-RU" sz="2000" dirty="0" smtClean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2000" b="1" dirty="0" err="1" smtClean="0"/>
              <a:t>Тьютор</a:t>
            </a:r>
            <a:r>
              <a:rPr lang="ru-RU" sz="2000" dirty="0" smtClean="0"/>
              <a:t> </a:t>
            </a:r>
            <a:r>
              <a:rPr lang="ru-RU" sz="2000" dirty="0"/>
              <a:t>(научный наставник) выполняет обязанности помощника и организатора образовательной среды обучающегося, обеспечивает:</a:t>
            </a:r>
          </a:p>
          <a:p>
            <a:pPr lvl="1"/>
            <a:r>
              <a:rPr lang="ru-RU" sz="1700" dirty="0"/>
              <a:t>научное </a:t>
            </a:r>
            <a:r>
              <a:rPr lang="ru-RU" sz="1700" dirty="0" smtClean="0"/>
              <a:t>консультирование,</a:t>
            </a:r>
            <a:endParaRPr lang="ru-RU" sz="1700" dirty="0"/>
          </a:p>
          <a:p>
            <a:pPr lvl="1"/>
            <a:r>
              <a:rPr lang="ru-RU" sz="1700" dirty="0"/>
              <a:t>необходимую ресурсную поддержку с целью улучшения теоретической подготовки, приобретения экспериментальных навыков</a:t>
            </a:r>
          </a:p>
          <a:p>
            <a:pPr lvl="1"/>
            <a:r>
              <a:rPr lang="ru-RU" sz="1700" dirty="0"/>
              <a:t>мотивацию к научно-исследовательской деятельности.</a:t>
            </a:r>
          </a:p>
          <a:p>
            <a:pPr marL="0" lvl="1" indent="0">
              <a:spcBef>
                <a:spcPts val="750"/>
              </a:spcBef>
              <a:buNone/>
            </a:pPr>
            <a:r>
              <a:rPr lang="ru-RU" sz="2000" dirty="0"/>
              <a:t>Деятельность тьютора совмещает в себе работу эксперта, аналитика, исследователя и управленца.</a:t>
            </a:r>
          </a:p>
          <a:p>
            <a:pPr marL="342900" lvl="1" indent="0">
              <a:buNone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81000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Образовательная среда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694716"/>
              </p:ext>
            </p:extLst>
          </p:nvPr>
        </p:nvGraphicFramePr>
        <p:xfrm>
          <a:off x="633413" y="1412875"/>
          <a:ext cx="7886700" cy="4767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27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633845" y="1412777"/>
            <a:ext cx="7886700" cy="476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ru-RU" sz="2000" dirty="0"/>
              <a:t>Тьюторское сопровождение исследовательской деятельности обучающегося представляет собой последовательность взаимосвязанных между собой этапов: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Этапы сопровождения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903942"/>
              </p:ext>
            </p:extLst>
          </p:nvPr>
        </p:nvGraphicFramePr>
        <p:xfrm>
          <a:off x="633413" y="1916832"/>
          <a:ext cx="7886700" cy="4263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4741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Диагностико-мотивационный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Диагностирование и анализ индивидуальных особенностей обучающегося</a:t>
            </a:r>
          </a:p>
          <a:p>
            <a:r>
              <a:rPr lang="ru-RU" dirty="0"/>
              <a:t>Определение значимости выявленного интереса обучающегося и перспектив совместной работы</a:t>
            </a:r>
          </a:p>
          <a:p>
            <a:r>
              <a:rPr lang="ru-RU" dirty="0"/>
              <a:t>Проведение мониторинга качества знаний обучающегося по профильным </a:t>
            </a:r>
            <a:r>
              <a:rPr lang="ru-RU" dirty="0" smtClean="0"/>
              <a:t>предметам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Выбор направления научно-инженерной подготовки</a:t>
            </a:r>
          </a:p>
          <a:p>
            <a:r>
              <a:rPr lang="ru-RU" dirty="0" smtClean="0"/>
              <a:t>Построение </a:t>
            </a:r>
            <a:r>
              <a:rPr lang="ru-RU" dirty="0"/>
              <a:t>индивидуальной научно-познавательной программы развития обучающегося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целей и задач сотрудничества</a:t>
            </a:r>
          </a:p>
          <a:p>
            <a:r>
              <a:rPr lang="ru-RU" dirty="0"/>
              <a:t>Вовлечение обучающегося в сферу научного творчества</a:t>
            </a:r>
          </a:p>
          <a:p>
            <a:r>
              <a:rPr lang="ru-RU" dirty="0"/>
              <a:t>Создание, развитие и стимулирование мотивации к дальнейшей образовательной и исследовательской деятельности</a:t>
            </a:r>
          </a:p>
          <a:p>
            <a:r>
              <a:rPr lang="ru-RU" dirty="0"/>
              <a:t>Формирование общего представления обучающегося о научно-практической составляющей специальностей кафедр</a:t>
            </a:r>
          </a:p>
          <a:p>
            <a:r>
              <a:rPr lang="ru-RU" dirty="0"/>
              <a:t>Содействие в профессиональном самоопределении</a:t>
            </a:r>
          </a:p>
          <a:p>
            <a:r>
              <a:rPr lang="ru-RU" dirty="0"/>
              <a:t>Формирование навыков самостоятельной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428990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Реализационный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Подбор и рекомендация литературных источников по теме исследования, в том числе уникальных</a:t>
            </a:r>
          </a:p>
          <a:p>
            <a:r>
              <a:rPr lang="ru-RU" dirty="0"/>
              <a:t>Оказание помощи в формировании обзора литературы по теме исследования</a:t>
            </a:r>
          </a:p>
          <a:p>
            <a:r>
              <a:rPr lang="ru-RU" dirty="0"/>
              <a:t>Оказание помощи в развитии способности к интерпретации научных текстов и ведению научной дискуссии</a:t>
            </a:r>
          </a:p>
          <a:p>
            <a:r>
              <a:rPr lang="ru-RU" dirty="0"/>
              <a:t>Содействие в разработке и определении концептуальных рамок исследования</a:t>
            </a:r>
          </a:p>
          <a:p>
            <a:r>
              <a:rPr lang="ru-RU" dirty="0"/>
              <a:t>Оказание помощи в составлении обучающимся плана проведения индивидуального исследования по теме</a:t>
            </a:r>
          </a:p>
          <a:p>
            <a:r>
              <a:rPr lang="ru-RU" dirty="0"/>
              <a:t>Организация, сопровождение и контроль системной научно-исследовательской работы обучающегося в экспериментальной лаборатории кафедры, обеспечение ресурсами</a:t>
            </a:r>
          </a:p>
          <a:p>
            <a:r>
              <a:rPr lang="ru-RU" dirty="0"/>
              <a:t>Организация обсуждения с обучающимся и его родителями хода реализации индивидуальной научно-познавательной программы развития с целью ее корректировки</a:t>
            </a:r>
          </a:p>
        </p:txBody>
      </p:sp>
    </p:spTree>
    <p:extLst>
      <p:ext uri="{BB962C8B-B14F-4D97-AF65-F5344CB8AC3E}">
        <p14:creationId xmlns:p14="http://schemas.microsoft.com/office/powerpoint/2010/main" val="132405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Аналитический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900" dirty="0"/>
              <a:t>Обучение навыкам оценки достигнутых результатов и рефлексии</a:t>
            </a:r>
          </a:p>
          <a:p>
            <a:r>
              <a:rPr lang="ru-RU" sz="1900" dirty="0"/>
              <a:t>Оказание помощи в структурировании и подготовке научной статьи, содержащей промежуточные или итоговые результаты работы по теме</a:t>
            </a:r>
          </a:p>
          <a:p>
            <a:r>
              <a:rPr lang="ru-RU" sz="1900" dirty="0"/>
              <a:t>Обсуждение формы представления результатов проделанной работы</a:t>
            </a:r>
          </a:p>
          <a:p>
            <a:r>
              <a:rPr lang="ru-RU" sz="1900" dirty="0"/>
              <a:t>Подготовка полученных результатов исследования к представлению в виде презентации</a:t>
            </a:r>
          </a:p>
          <a:p>
            <a:r>
              <a:rPr lang="ru-RU" sz="1900" dirty="0"/>
              <a:t>Организация презентации и публичной защиты работы (доклад в группе, на научных заседаниях кафедры, мини-конференциях и выставках)</a:t>
            </a:r>
          </a:p>
          <a:p>
            <a:r>
              <a:rPr lang="ru-RU" sz="1900" dirty="0"/>
              <a:t>Проведение мониторинга образовательной деятельности обучающегося (анкетирование и тестирование)</a:t>
            </a:r>
          </a:p>
        </p:txBody>
      </p:sp>
    </p:spTree>
    <p:extLst>
      <p:ext uri="{BB962C8B-B14F-4D97-AF65-F5344CB8AC3E}">
        <p14:creationId xmlns:p14="http://schemas.microsoft.com/office/powerpoint/2010/main" val="7976609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722</TotalTime>
  <Words>573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HDOfficeLightV0</vt:lpstr>
      <vt:lpstr>1_HDOfficeLightV0</vt:lpstr>
      <vt:lpstr>2_HDOfficeLightV0</vt:lpstr>
      <vt:lpstr>3_HDOfficeLightV0</vt:lpstr>
      <vt:lpstr>4_HDOfficeLightV0</vt:lpstr>
      <vt:lpstr>5_HDOfficeLightV0</vt:lpstr>
      <vt:lpstr>ТЬЮТОР  В  ИССЛЕДОВАТЕЛЬСКОМ ОБУЧЕНИИ</vt:lpstr>
      <vt:lpstr>Введение</vt:lpstr>
      <vt:lpstr>Презентация PowerPoint</vt:lpstr>
      <vt:lpstr>Образовательная среда</vt:lpstr>
      <vt:lpstr>Этапы сопровождения</vt:lpstr>
      <vt:lpstr>1. Диагностико-мотивационный</vt:lpstr>
      <vt:lpstr>2. Реализационный</vt:lpstr>
      <vt:lpstr>3. Аналитический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тьюторского сопровождения  исследовательской деятельности обучающегося</dc:title>
  <dc:creator>Admin</dc:creator>
  <cp:lastModifiedBy>Admin</cp:lastModifiedBy>
  <cp:revision>34</cp:revision>
  <cp:lastPrinted>2016-03-22T11:29:29Z</cp:lastPrinted>
  <dcterms:created xsi:type="dcterms:W3CDTF">2016-03-16T11:49:44Z</dcterms:created>
  <dcterms:modified xsi:type="dcterms:W3CDTF">2016-03-22T11:46:12Z</dcterms:modified>
</cp:coreProperties>
</file>