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2400" b="1" dirty="0"/>
              <a:t>Самохин Юрий Петрович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52400"/>
            <a:ext cx="7010400" cy="990600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ru-RU" altLang="ru-RU" sz="2400" dirty="0"/>
              <a:t>Научное общество учащихся МБОУ ДОД ЦД(Ю)ТТ «Городской» </a:t>
            </a:r>
            <a:r>
              <a:rPr lang="ru-RU" altLang="ru-RU" sz="2400" dirty="0"/>
              <a:t>г</a:t>
            </a:r>
            <a:r>
              <a:rPr lang="ru-RU" altLang="ru-RU" sz="2400" dirty="0" smtClean="0"/>
              <a:t>. Липецка</a:t>
            </a:r>
            <a:r>
              <a:rPr lang="ru-RU" altLang="ru-RU" sz="2400" dirty="0"/>
              <a:t/>
            </a:r>
            <a:br>
              <a:rPr lang="ru-RU" altLang="ru-RU" sz="2400" dirty="0"/>
            </a:br>
            <a:endParaRPr lang="ru-RU" altLang="ru-RU" sz="2400" dirty="0"/>
          </a:p>
        </p:txBody>
      </p:sp>
      <p:pic>
        <p:nvPicPr>
          <p:cNvPr id="4101" name="Picture 5" descr="Radion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95425"/>
            <a:ext cx="57150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561256" y="2943225"/>
            <a:ext cx="77724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altLang="ru-RU" sz="44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  Первая ступень к науке.</a:t>
            </a:r>
          </a:p>
        </p:txBody>
      </p:sp>
    </p:spTree>
    <p:extLst>
      <p:ext uri="{BB962C8B-B14F-4D97-AF65-F5344CB8AC3E}">
        <p14:creationId xmlns:p14="http://schemas.microsoft.com/office/powerpoint/2010/main" val="376862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07288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Экспресс анализатор 3У(увидел, услышал, успокоился)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5105400" y="2636912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000" dirty="0"/>
              <a:t>Изготовил: </a:t>
            </a:r>
            <a:r>
              <a:rPr lang="ru-RU" sz="2000" b="1" u="sng" dirty="0"/>
              <a:t>Потапов Дмитрий  Геннадиевич  </a:t>
            </a:r>
            <a:r>
              <a:rPr lang="ru-RU" sz="2000" dirty="0"/>
              <a:t>ЦД(Ю)ТТ </a:t>
            </a:r>
            <a:r>
              <a:rPr lang="en-US" sz="2000" dirty="0"/>
              <a:t>“</a:t>
            </a:r>
            <a:r>
              <a:rPr lang="ru-RU" sz="2000" dirty="0"/>
              <a:t>Городской</a:t>
            </a:r>
            <a:r>
              <a:rPr lang="en-US" sz="2000" dirty="0"/>
              <a:t>”</a:t>
            </a:r>
            <a:endParaRPr lang="ru-RU" sz="2000" dirty="0"/>
          </a:p>
          <a:p>
            <a:pPr marL="45720" indent="0">
              <a:buNone/>
            </a:pPr>
            <a:r>
              <a:rPr lang="ru-RU" sz="2000" dirty="0"/>
              <a:t>Руководитель: </a:t>
            </a:r>
            <a:r>
              <a:rPr lang="ru-RU" sz="2000" b="1" u="sng" dirty="0"/>
              <a:t>Самохин Юрий Петрович, </a:t>
            </a:r>
            <a:r>
              <a:rPr lang="ru-RU" sz="2000" dirty="0"/>
              <a:t>педагог дополнительного образования кружков радиотехнического конструирования ЦД(Ю)ТТ </a:t>
            </a:r>
            <a:r>
              <a:rPr lang="en-US" sz="2000" dirty="0"/>
              <a:t>“</a:t>
            </a:r>
            <a:r>
              <a:rPr lang="ru-RU" sz="2000" dirty="0"/>
              <a:t>Городской</a:t>
            </a:r>
            <a:r>
              <a:rPr lang="en-US" sz="2000" dirty="0"/>
              <a:t>” </a:t>
            </a:r>
            <a:r>
              <a:rPr lang="ru-RU" sz="2000" dirty="0"/>
              <a:t>г. Липецка.</a:t>
            </a:r>
          </a:p>
          <a:p>
            <a:endParaRPr lang="ru-RU" dirty="0"/>
          </a:p>
        </p:txBody>
      </p:sp>
      <p:pic>
        <p:nvPicPr>
          <p:cNvPr id="6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6" y="2492896"/>
            <a:ext cx="4978500" cy="37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36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04664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Анализатор состояния пчелосемей</a:t>
            </a:r>
            <a:endParaRPr lang="ru-RU" sz="4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797296" y="2204864"/>
            <a:ext cx="3346704" cy="3474720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ru-RU" sz="2400" dirty="0"/>
              <a:t>Изготовил: </a:t>
            </a:r>
            <a:r>
              <a:rPr lang="ru-RU" sz="2400" b="1" u="sng" dirty="0" smtClean="0"/>
              <a:t>Андрющенко Никита </a:t>
            </a:r>
            <a:r>
              <a:rPr lang="ru-RU" sz="2400" dirty="0" smtClean="0"/>
              <a:t>ЦД(Ю)ТТ </a:t>
            </a:r>
            <a:r>
              <a:rPr lang="en-US" sz="2400" dirty="0"/>
              <a:t>“</a:t>
            </a:r>
            <a:r>
              <a:rPr lang="ru-RU" sz="2400" dirty="0"/>
              <a:t>Городской</a:t>
            </a:r>
            <a:r>
              <a:rPr lang="en-US" sz="2400" dirty="0"/>
              <a:t>”</a:t>
            </a:r>
            <a:endParaRPr lang="ru-RU" sz="2400" dirty="0"/>
          </a:p>
          <a:p>
            <a:pPr marL="45720" indent="0">
              <a:buNone/>
            </a:pPr>
            <a:r>
              <a:rPr lang="ru-RU" sz="2400" dirty="0"/>
              <a:t>Руководитель: </a:t>
            </a:r>
            <a:r>
              <a:rPr lang="ru-RU" sz="2400" b="1" u="sng" dirty="0"/>
              <a:t>Самохин Юрий Петрович, </a:t>
            </a:r>
            <a:r>
              <a:rPr lang="ru-RU" sz="2400" dirty="0"/>
              <a:t>педагог дополнительного образования кружков радиотехнического конструирования ЦД(Ю)ТТ </a:t>
            </a:r>
            <a:r>
              <a:rPr lang="en-US" sz="2400" dirty="0"/>
              <a:t>“</a:t>
            </a:r>
            <a:r>
              <a:rPr lang="ru-RU" sz="2400" dirty="0"/>
              <a:t>Городской</a:t>
            </a:r>
            <a:r>
              <a:rPr lang="en-US" sz="2400" dirty="0"/>
              <a:t>” </a:t>
            </a:r>
            <a:r>
              <a:rPr lang="ru-RU" sz="2400" dirty="0"/>
              <a:t>г. Липецка.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5" name="Объект 3" descr="C:\Documents and Settings\Третий\Рабочий стол\Андрющенко Никита\Никита\IMG_2486.jpg"/>
          <p:cNvPicPr>
            <a:picLocks noGrp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76872"/>
            <a:ext cx="5256584" cy="3350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0779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6512511" cy="230425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Нестандартное применение пьез элемента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508104" y="2780928"/>
            <a:ext cx="3346704" cy="347472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sz="2000" dirty="0"/>
              <a:t>Изготовил: </a:t>
            </a:r>
            <a:r>
              <a:rPr lang="ru-RU" sz="2000" b="1" u="sng" dirty="0" smtClean="0"/>
              <a:t>Тонких Сергей </a:t>
            </a:r>
            <a:r>
              <a:rPr lang="ru-RU" sz="2000" dirty="0" smtClean="0"/>
              <a:t>ЦД(Ю)ТТ </a:t>
            </a:r>
            <a:r>
              <a:rPr lang="en-US" sz="2000" dirty="0"/>
              <a:t>“</a:t>
            </a:r>
            <a:r>
              <a:rPr lang="ru-RU" sz="2000" dirty="0"/>
              <a:t>Городской</a:t>
            </a:r>
            <a:r>
              <a:rPr lang="en-US" sz="2000" dirty="0"/>
              <a:t>”</a:t>
            </a:r>
            <a:endParaRPr lang="ru-RU" sz="2000" dirty="0"/>
          </a:p>
          <a:p>
            <a:pPr marL="45720" indent="0">
              <a:buNone/>
            </a:pPr>
            <a:r>
              <a:rPr lang="ru-RU" sz="2000" dirty="0"/>
              <a:t>Руководитель: </a:t>
            </a:r>
            <a:r>
              <a:rPr lang="ru-RU" sz="2000" b="1" u="sng" dirty="0"/>
              <a:t>Самохин Юрий Петрович, </a:t>
            </a:r>
            <a:r>
              <a:rPr lang="ru-RU" sz="2000" dirty="0"/>
              <a:t>педагог дополнительного образования кружков радиотехнического конструирования ЦД(Ю)ТТ </a:t>
            </a:r>
            <a:r>
              <a:rPr lang="en-US" sz="2000" dirty="0"/>
              <a:t>“</a:t>
            </a:r>
            <a:r>
              <a:rPr lang="ru-RU" sz="2000" dirty="0"/>
              <a:t>Городской</a:t>
            </a:r>
            <a:r>
              <a:rPr lang="en-US" sz="2000" dirty="0"/>
              <a:t>” </a:t>
            </a:r>
            <a:r>
              <a:rPr lang="ru-RU" sz="2000" dirty="0"/>
              <a:t>г. Липецка.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1026" name="Picture 2" descr="K:\Тонких Сергей\IMG_248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08920"/>
            <a:ext cx="4680520" cy="351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75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4714884"/>
            <a:ext cx="4357718" cy="1357322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 smtClean="0"/>
              <a:t>Изготовил: </a:t>
            </a:r>
            <a:r>
              <a:rPr lang="ru-RU" sz="2000" dirty="0" err="1" smtClean="0"/>
              <a:t>Шкарин</a:t>
            </a:r>
            <a:r>
              <a:rPr lang="ru-RU" sz="2000" dirty="0" smtClean="0"/>
              <a:t> Александр</a:t>
            </a:r>
          </a:p>
          <a:p>
            <a:r>
              <a:rPr lang="ru-RU" sz="2000" dirty="0" smtClean="0"/>
              <a:t>Педагог: </a:t>
            </a:r>
            <a:r>
              <a:rPr lang="ru-RU" sz="1800" dirty="0" smtClean="0"/>
              <a:t>Самохин Юрий Петрович</a:t>
            </a:r>
          </a:p>
          <a:p>
            <a:endParaRPr lang="ru-RU" sz="1800" dirty="0" smtClean="0"/>
          </a:p>
          <a:p>
            <a:r>
              <a:rPr lang="ru-RU" sz="1800" dirty="0" smtClean="0"/>
              <a:t>г.Липецк  </a:t>
            </a:r>
            <a:endParaRPr lang="ru-RU" sz="1800" dirty="0"/>
          </a:p>
        </p:txBody>
      </p:sp>
      <p:pic>
        <p:nvPicPr>
          <p:cNvPr id="1026" name="Picture 2" descr="C:\Documents and Settings\Третий\Рабочий стол\апр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00349"/>
            <a:ext cx="3286116" cy="3857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9" name="WordArt 5"/>
          <p:cNvSpPr>
            <a:spLocks noChangeArrowheads="1" noChangeShapeType="1" noTextEdit="1"/>
          </p:cNvSpPr>
          <p:nvPr/>
        </p:nvSpPr>
        <p:spPr bwMode="auto">
          <a:xfrm>
            <a:off x="285720" y="500042"/>
            <a:ext cx="7005646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rtl="0"/>
            <a:r>
              <a:rPr lang="ru-RU" sz="3600" b="1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Impact"/>
              </a:rPr>
              <a:t>Универсальный  измеритель</a:t>
            </a:r>
            <a:endParaRPr lang="ru-RU" sz="3600" b="1" kern="1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Impact"/>
            </a:endParaRPr>
          </a:p>
        </p:txBody>
      </p:sp>
      <p:sp>
        <p:nvSpPr>
          <p:cNvPr id="1028" name="WordArt 4"/>
          <p:cNvSpPr>
            <a:spLocks noChangeArrowheads="1" noChangeShapeType="1" noTextEdit="1"/>
          </p:cNvSpPr>
          <p:nvPr/>
        </p:nvSpPr>
        <p:spPr bwMode="auto">
          <a:xfrm>
            <a:off x="642910" y="1643050"/>
            <a:ext cx="1933575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rtl="0"/>
            <a:r>
              <a:rPr lang="ru-RU" sz="3600" b="1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Impact"/>
              </a:rPr>
              <a:t>толщины</a:t>
            </a:r>
            <a:endParaRPr lang="ru-RU" sz="3600" b="1" kern="1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Impact"/>
            </a:endParaRPr>
          </a:p>
        </p:txBody>
      </p:sp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2571736" y="2571744"/>
            <a:ext cx="6072230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rtl="0"/>
            <a:r>
              <a:rPr lang="ru-RU" sz="3600" b="1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Impact"/>
              </a:rPr>
              <a:t>изоляционных  материалов</a:t>
            </a:r>
            <a:endParaRPr lang="ru-RU" sz="3600" b="1" kern="1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Impact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11144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22288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33432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8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Интеллектуальный анализатор событий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939183" y="2348880"/>
            <a:ext cx="4176464" cy="5040560"/>
          </a:xfrm>
        </p:spPr>
        <p:txBody>
          <a:bodyPr>
            <a:noAutofit/>
          </a:bodyPr>
          <a:lstStyle/>
          <a:p>
            <a:pPr marL="45720" indent="0" algn="r">
              <a:buNone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Изготовил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Скуридин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Тимофей Игоревич</a:t>
            </a:r>
            <a:endParaRPr lang="ru-RU" sz="11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r">
              <a:buNone/>
            </a:pPr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ЦД(Ю)ТТ «Городской»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г.Липецка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9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r">
              <a:buNone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Самохин Юрий Петрович,</a:t>
            </a:r>
          </a:p>
          <a:p>
            <a:pPr marL="45720" indent="0" algn="r">
              <a:buNone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дополнительного образования</a:t>
            </a:r>
          </a:p>
          <a:p>
            <a:pPr marL="45720" indent="0" algn="r">
              <a:buNone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лаборатории радиотехнического конструирования,</a:t>
            </a:r>
          </a:p>
          <a:p>
            <a:pPr marL="45720" indent="0" algn="r">
              <a:buNone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ЦД(Ю)ТТ «Городской» г. Липецк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Содержимое 6" descr="IMG_2474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251520" y="2708920"/>
            <a:ext cx="4608512" cy="3456383"/>
          </a:xfrm>
        </p:spPr>
      </p:pic>
    </p:spTree>
    <p:extLst>
      <p:ext uri="{BB962C8B-B14F-4D97-AF65-F5344CB8AC3E}">
        <p14:creationId xmlns:p14="http://schemas.microsoft.com/office/powerpoint/2010/main" val="332612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992888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Терментон</a:t>
            </a:r>
            <a:r>
              <a:rPr lang="ru-RU" sz="4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– музыкальный инструмент на основе цифро-аналоговых преобразований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652120" y="2780928"/>
            <a:ext cx="3346704" cy="3474720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ru-RU" sz="2400" dirty="0"/>
              <a:t>Изготовил: </a:t>
            </a:r>
            <a:r>
              <a:rPr lang="ru-RU" sz="2400" b="1" u="sng" dirty="0" smtClean="0"/>
              <a:t>Стрельников Роман </a:t>
            </a:r>
            <a:r>
              <a:rPr lang="ru-RU" sz="2400" dirty="0" smtClean="0"/>
              <a:t>ЦД(Ю)ТТ </a:t>
            </a:r>
            <a:r>
              <a:rPr lang="en-US" sz="2400" dirty="0"/>
              <a:t>“</a:t>
            </a:r>
            <a:r>
              <a:rPr lang="ru-RU" sz="2400" dirty="0"/>
              <a:t>Городской</a:t>
            </a:r>
            <a:r>
              <a:rPr lang="en-US" sz="2400" dirty="0"/>
              <a:t>”</a:t>
            </a:r>
            <a:endParaRPr lang="ru-RU" sz="2400" dirty="0"/>
          </a:p>
          <a:p>
            <a:pPr marL="45720" indent="0">
              <a:buNone/>
            </a:pPr>
            <a:r>
              <a:rPr lang="ru-RU" sz="2400" dirty="0"/>
              <a:t>Руководитель: </a:t>
            </a:r>
            <a:r>
              <a:rPr lang="ru-RU" sz="2400" b="1" u="sng" dirty="0"/>
              <a:t>Самохин Юрий Петрович, </a:t>
            </a:r>
            <a:r>
              <a:rPr lang="ru-RU" sz="2400" dirty="0"/>
              <a:t>педагог дополнительного образования кружков радиотехнического конструирования ЦД(Ю)ТТ </a:t>
            </a:r>
            <a:r>
              <a:rPr lang="en-US" sz="2400" dirty="0"/>
              <a:t>“</a:t>
            </a:r>
            <a:r>
              <a:rPr lang="ru-RU" sz="2400" dirty="0"/>
              <a:t>Городской</a:t>
            </a:r>
            <a:r>
              <a:rPr lang="en-US" sz="2400" dirty="0"/>
              <a:t>” </a:t>
            </a:r>
            <a:r>
              <a:rPr lang="ru-RU" sz="2400" dirty="0"/>
              <a:t>г. Липецка.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2050" name="Picture 2" descr="J:\Стрельников 2014-2015\IMG_284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8920"/>
            <a:ext cx="4824536" cy="361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79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Ilgam\Downloads\IMG_20151026_10252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388126" y="3861048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Изготовил: Кахраманов Ильгам </a:t>
            </a:r>
            <a:r>
              <a:rPr lang="ru-RU" dirty="0" err="1" smtClean="0">
                <a:solidFill>
                  <a:schemeClr val="tx1"/>
                </a:solidFill>
              </a:rPr>
              <a:t>Салех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оглы</a:t>
            </a:r>
            <a:endParaRPr lang="ru-RU" dirty="0" smtClean="0">
              <a:solidFill>
                <a:schemeClr val="tx1"/>
              </a:solidFill>
            </a:endParaRPr>
          </a:p>
          <a:p>
            <a:pPr algn="r"/>
            <a:r>
              <a:rPr lang="ru-RU" dirty="0" smtClean="0"/>
              <a:t>Студент 1</a:t>
            </a:r>
            <a:r>
              <a:rPr lang="ru-RU" sz="1400" dirty="0" smtClean="0"/>
              <a:t>го</a:t>
            </a:r>
            <a:r>
              <a:rPr lang="ru-RU" dirty="0" smtClean="0"/>
              <a:t> курса ЛГТУ</a:t>
            </a:r>
            <a:endParaRPr lang="ru-RU" dirty="0" smtClean="0">
              <a:solidFill>
                <a:schemeClr val="tx1"/>
              </a:solidFill>
            </a:endParaRP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ЦД(Ю)ТТ </a:t>
            </a:r>
            <a:r>
              <a:rPr lang="en-US" dirty="0" smtClean="0">
                <a:solidFill>
                  <a:schemeClr val="tx1"/>
                </a:solidFill>
              </a:rPr>
              <a:t>“</a:t>
            </a:r>
            <a:r>
              <a:rPr lang="ru-RU" dirty="0" smtClean="0">
                <a:solidFill>
                  <a:schemeClr val="tx1"/>
                </a:solidFill>
              </a:rPr>
              <a:t>Городской</a:t>
            </a:r>
            <a:r>
              <a:rPr lang="en-US" dirty="0" smtClean="0">
                <a:solidFill>
                  <a:schemeClr val="tx1"/>
                </a:solidFill>
              </a:rPr>
              <a:t>”</a:t>
            </a:r>
            <a:endParaRPr lang="ru-RU" dirty="0" smtClean="0">
              <a:solidFill>
                <a:schemeClr val="tx1"/>
              </a:solidFill>
            </a:endParaRPr>
          </a:p>
          <a:p>
            <a:pPr algn="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Руководитель: Самохин Юрий Петрович</a:t>
            </a:r>
          </a:p>
          <a:p>
            <a:pPr algn="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педагог дополнительного</a:t>
            </a:r>
          </a:p>
          <a:p>
            <a:pPr algn="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образования  кружков</a:t>
            </a:r>
          </a:p>
          <a:p>
            <a:pPr algn="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радиотехнического</a:t>
            </a:r>
          </a:p>
          <a:p>
            <a:pPr algn="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онструирования</a:t>
            </a:r>
          </a:p>
          <a:p>
            <a:pPr algn="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ЦД(Ю)ТТ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“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Городской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”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г. Липецка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143" y="0"/>
            <a:ext cx="9071715" cy="144655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Пороговый датчик </a:t>
            </a:r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обледенения</a:t>
            </a:r>
            <a:endParaRPr lang="en-US" sz="44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со </a:t>
            </a:r>
            <a:r>
              <a:rPr lang="ru-RU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звуковым </a:t>
            </a:r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оповещением</a:t>
            </a:r>
            <a:endParaRPr lang="ru-RU" sz="4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161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704856" cy="216024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36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Универсальный пальцевой анализатор для слепоглухонемых</a:t>
            </a:r>
            <a:endParaRPr lang="ru-RU" sz="40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508104" y="2420888"/>
            <a:ext cx="3326247" cy="3474720"/>
          </a:xfrm>
        </p:spPr>
        <p:txBody>
          <a:bodyPr>
            <a:normAutofit lnSpcReduction="1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45720" indent="0">
              <a:buNone/>
            </a:pPr>
            <a:r>
              <a:rPr lang="ru-RU" sz="1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Изготовил: </a:t>
            </a:r>
            <a:r>
              <a:rPr lang="ru-RU" sz="18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Потапов Дмитрий  Геннадиевич</a:t>
            </a:r>
            <a:r>
              <a:rPr lang="ru-RU" sz="1800" b="1" u="sng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ЦД(Ю)ТТ </a:t>
            </a:r>
            <a:r>
              <a:rPr lang="en-US" sz="1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1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</a:t>
            </a:r>
            <a:r>
              <a:rPr lang="en-US" sz="1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ru-RU" sz="1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1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</a:t>
            </a:r>
            <a:r>
              <a:rPr lang="ru-RU" sz="1800" b="1" i="1" u="sng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8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Самохин Юрий Петрович</a:t>
            </a:r>
            <a:r>
              <a:rPr lang="ru-RU" sz="1800" b="1" u="sng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дополнительного образования кружков радиотехнического конструирования ЦД(Ю)ТТ </a:t>
            </a:r>
            <a:r>
              <a:rPr lang="en-US" sz="1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1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</a:t>
            </a:r>
            <a:r>
              <a:rPr lang="en-US" sz="1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ru-RU" sz="18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en-US" sz="1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г. Липецка.</a:t>
            </a:r>
          </a:p>
          <a:p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16832"/>
            <a:ext cx="3456384" cy="460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6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04664"/>
            <a:ext cx="8496944" cy="1296144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Спектрально пиковые индикаторы в предотвращении непредвиденного</a:t>
            </a:r>
            <a:endParaRPr lang="ru-RU" sz="32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3928" y="2636912"/>
            <a:ext cx="5262408" cy="3528392"/>
          </a:xfrm>
        </p:spPr>
        <p:txBody>
          <a:bodyPr>
            <a:normAutofit fontScale="62500" lnSpcReduction="20000"/>
          </a:bodyPr>
          <a:lstStyle/>
          <a:p>
            <a:pPr marR="0" algn="r"/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Изготовил:</a:t>
            </a:r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Клишин Никита </a:t>
            </a:r>
            <a:r>
              <a:rPr lang="ru-RU" sz="2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Дмитриевич</a:t>
            </a:r>
            <a:endParaRPr lang="ru-RU" sz="2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algn="r"/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ЦД(Ю)ТТ « Городской » г. Липецка</a:t>
            </a:r>
          </a:p>
          <a:p>
            <a:pPr marR="0" algn="r"/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ученик 9</a:t>
            </a:r>
            <a:r>
              <a:rPr lang="ru-RU" sz="2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класса.</a:t>
            </a:r>
            <a:endParaRPr lang="ru-RU" sz="2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algn="r"/>
            <a:endParaRPr lang="ru-RU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algn="r">
              <a:lnSpc>
                <a:spcPct val="120000"/>
              </a:lnSpc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Самохин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Юрий Петрович,</a:t>
            </a:r>
          </a:p>
          <a:p>
            <a:pPr marR="0" algn="r">
              <a:lnSpc>
                <a:spcPct val="120000"/>
              </a:lnSpc>
            </a:pP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педагог дополнительного </a:t>
            </a:r>
          </a:p>
          <a:p>
            <a:pPr marR="0" algn="r">
              <a:lnSpc>
                <a:spcPct val="120000"/>
              </a:lnSpc>
            </a:pP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образования</a:t>
            </a:r>
            <a:r>
              <a:rPr lang="en-US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лаборатории </a:t>
            </a:r>
            <a:r>
              <a:rPr lang="en-US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R="0" algn="r">
              <a:lnSpc>
                <a:spcPct val="120000"/>
              </a:lnSpc>
            </a:pP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радиотехнического</a:t>
            </a:r>
          </a:p>
          <a:p>
            <a:pPr marR="0" algn="r">
              <a:lnSpc>
                <a:spcPct val="120000"/>
              </a:lnSpc>
            </a:pP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конструирования,</a:t>
            </a:r>
          </a:p>
          <a:p>
            <a:pPr marR="0" algn="r">
              <a:lnSpc>
                <a:spcPct val="120000"/>
              </a:lnSpc>
            </a:pP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ЦД(Ю)ТТ «Городской» г.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Липецка.</a:t>
            </a:r>
            <a:r>
              <a:rPr lang="ru-RU" sz="2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ru-RU" dirty="0"/>
          </a:p>
        </p:txBody>
      </p:sp>
      <p:pic>
        <p:nvPicPr>
          <p:cNvPr id="4" name="Рисунок 3" descr="C:\Users\Стёпка\Desktop\2016 Шаг в будущее\Облако\Изображение 00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36912"/>
            <a:ext cx="4392488" cy="3384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784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2270"/>
            <a:ext cx="6084168" cy="4655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436096" y="2780928"/>
            <a:ext cx="36004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Изготовил:</a:t>
            </a:r>
          </a:p>
          <a:p>
            <a:pPr algn="r"/>
            <a:r>
              <a:rPr lang="ru-RU" dirty="0" smtClean="0"/>
              <a:t> Присекин Егор Сергеевич</a:t>
            </a:r>
          </a:p>
          <a:p>
            <a:pPr algn="r"/>
            <a:r>
              <a:rPr lang="ru-RU" dirty="0" smtClean="0"/>
              <a:t>ученик 9 класса</a:t>
            </a:r>
          </a:p>
          <a:p>
            <a:pPr algn="r"/>
            <a:r>
              <a:rPr lang="ru-RU" dirty="0" smtClean="0"/>
              <a:t>ЦД(Ю)ТТ «Городской» г. Липецка</a:t>
            </a:r>
          </a:p>
          <a:p>
            <a:pPr algn="r"/>
            <a:endParaRPr lang="ru-RU" dirty="0"/>
          </a:p>
          <a:p>
            <a:pPr algn="r"/>
            <a:r>
              <a:rPr lang="ru-RU" dirty="0" smtClean="0"/>
              <a:t>Руководитель: </a:t>
            </a:r>
          </a:p>
          <a:p>
            <a:pPr algn="r"/>
            <a:r>
              <a:rPr lang="ru-RU" dirty="0" smtClean="0"/>
              <a:t>Самохин Юрий Петрович</a:t>
            </a:r>
          </a:p>
          <a:p>
            <a:pPr algn="r"/>
            <a:r>
              <a:rPr lang="ru-RU" dirty="0"/>
              <a:t>п</a:t>
            </a:r>
            <a:r>
              <a:rPr lang="ru-RU" dirty="0" smtClean="0"/>
              <a:t>едагог доп. образования</a:t>
            </a:r>
          </a:p>
          <a:p>
            <a:pPr algn="r"/>
            <a:r>
              <a:rPr lang="ru-RU" dirty="0" smtClean="0"/>
              <a:t>ЦД(Ю)ТТ «Городской» г. Липецка</a:t>
            </a:r>
            <a:endParaRPr lang="ru-RU" dirty="0"/>
          </a:p>
          <a:p>
            <a:pPr algn="r"/>
            <a:r>
              <a:rPr lang="ru-RU" dirty="0" smtClean="0"/>
              <a:t>г. Липецк, 2015 год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Автономный переносной светильник с элементами интеллекта.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92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83" y="1935306"/>
            <a:ext cx="1828265" cy="454169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41417"/>
            <a:ext cx="7772400" cy="1780108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marL="182880" indent="0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полюсов слабо намагниченных предметов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92080" y="3068960"/>
            <a:ext cx="3528392" cy="2880320"/>
          </a:xfrm>
        </p:spPr>
        <p:txBody>
          <a:bodyPr>
            <a:noAutofit/>
          </a:bodyPr>
          <a:lstStyle/>
          <a:p>
            <a:pPr algn="r"/>
            <a:r>
              <a:rPr lang="ru-RU" sz="1600" dirty="0" smtClean="0">
                <a:solidFill>
                  <a:schemeClr val="tx1"/>
                </a:solidFill>
              </a:rPr>
              <a:t>Изготовил: Кахраманов Ильгам Салех-оглы</a:t>
            </a:r>
          </a:p>
          <a:p>
            <a:pPr algn="r"/>
            <a:r>
              <a:rPr lang="ru-RU" sz="1600" dirty="0" smtClean="0">
                <a:solidFill>
                  <a:schemeClr val="tx1"/>
                </a:solidFill>
              </a:rPr>
              <a:t>ЦД(Ю)ТТ </a:t>
            </a:r>
            <a:r>
              <a:rPr lang="en-US" sz="1600" dirty="0" smtClean="0">
                <a:solidFill>
                  <a:schemeClr val="tx1"/>
                </a:solidFill>
              </a:rPr>
              <a:t>“</a:t>
            </a:r>
            <a:r>
              <a:rPr lang="ru-RU" sz="1600" dirty="0" smtClean="0">
                <a:solidFill>
                  <a:schemeClr val="tx1"/>
                </a:solidFill>
              </a:rPr>
              <a:t>Городской</a:t>
            </a:r>
            <a:r>
              <a:rPr lang="en-US" sz="1600" dirty="0" smtClean="0">
                <a:solidFill>
                  <a:schemeClr val="tx1"/>
                </a:solidFill>
              </a:rPr>
              <a:t>”</a:t>
            </a:r>
            <a:endParaRPr lang="ru-RU" sz="1600" dirty="0" smtClean="0">
              <a:solidFill>
                <a:schemeClr val="tx1"/>
              </a:solidFill>
            </a:endParaRPr>
          </a:p>
          <a:p>
            <a:pPr algn="r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Руководитель: Самохин Юрий Петрович</a:t>
            </a:r>
          </a:p>
          <a:p>
            <a:pPr algn="r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педагог дополнительного</a:t>
            </a:r>
          </a:p>
          <a:p>
            <a:pPr algn="r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образования  кружков</a:t>
            </a:r>
          </a:p>
          <a:p>
            <a:pPr algn="r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Радиотехнического</a:t>
            </a:r>
          </a:p>
          <a:p>
            <a:pPr algn="r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Конструирования</a:t>
            </a:r>
          </a:p>
          <a:p>
            <a:pPr algn="r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ЦД(Ю)ТТ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“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Городской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”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г. Липецка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87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32656"/>
            <a:ext cx="9144000" cy="2952328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182880" indent="0" algn="ctr">
              <a:buNone/>
            </a:pPr>
            <a:r>
              <a:rPr lang="ru-RU" sz="4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“Чтобы стало понятней - наглядное пособие на уроке информатики”</a:t>
            </a:r>
            <a:endParaRPr lang="ru-RU" sz="4400" b="1" cap="all" dirty="0">
              <a:ln w="0"/>
              <a:solidFill>
                <a:schemeClr val="accent2">
                  <a:lumMod val="40000"/>
                  <a:lumOff val="6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3212976"/>
            <a:ext cx="4000496" cy="2088232"/>
          </a:xfrm>
        </p:spPr>
        <p:txBody>
          <a:bodyPr>
            <a:noAutofit/>
          </a:bodyPr>
          <a:lstStyle/>
          <a:p>
            <a:pPr algn="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Изготовил: Пшеничников  Артем Алексеевич, 8 класс</a:t>
            </a:r>
          </a:p>
          <a:p>
            <a:pPr algn="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ЦД(Ю)ТТ 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Самохин Юрий Петрович</a:t>
            </a:r>
          </a:p>
          <a:p>
            <a:pPr algn="r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дополнительного</a:t>
            </a:r>
          </a:p>
          <a:p>
            <a:pPr algn="r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образования  кружков</a:t>
            </a:r>
          </a:p>
          <a:p>
            <a:pPr algn="r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Радиотехнического</a:t>
            </a:r>
          </a:p>
          <a:p>
            <a:pPr algn="r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Конструирования</a:t>
            </a:r>
          </a:p>
          <a:p>
            <a:pPr algn="r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ЦД(Ю)ТТ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 Липецка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:\Изображение 001.jpg"/>
          <p:cNvPicPr>
            <a:picLocks noChangeAspect="1" noChangeArrowheads="1"/>
          </p:cNvPicPr>
          <p:nvPr/>
        </p:nvPicPr>
        <p:blipFill>
          <a:blip r:embed="rId2" cstate="print"/>
          <a:srcRect t="-895" r="28106"/>
          <a:stretch>
            <a:fillRect/>
          </a:stretch>
        </p:blipFill>
        <p:spPr bwMode="auto">
          <a:xfrm rot="5400000">
            <a:off x="426139" y="2700493"/>
            <a:ext cx="3899234" cy="41044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60336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92080" y="2708920"/>
            <a:ext cx="3692794" cy="3456384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/>
              <a:t>Изготовил: </a:t>
            </a:r>
            <a:r>
              <a:rPr lang="ru-RU" sz="2400" b="1" u="sng" dirty="0"/>
              <a:t>Потапов Дмитрий  Геннадиевич  </a:t>
            </a:r>
            <a:r>
              <a:rPr lang="ru-RU" sz="2400" dirty="0"/>
              <a:t>ЦД(Ю)ТТ </a:t>
            </a:r>
            <a:r>
              <a:rPr lang="en-US" sz="2400" dirty="0"/>
              <a:t>“</a:t>
            </a:r>
            <a:r>
              <a:rPr lang="ru-RU" sz="2400" dirty="0"/>
              <a:t>Городской</a:t>
            </a:r>
            <a:r>
              <a:rPr lang="en-US" sz="2400" dirty="0"/>
              <a:t>”</a:t>
            </a:r>
            <a:endParaRPr lang="ru-RU" sz="2400" dirty="0"/>
          </a:p>
          <a:p>
            <a:r>
              <a:rPr lang="ru-RU" sz="2400" dirty="0"/>
              <a:t>Руководитель: </a:t>
            </a:r>
            <a:r>
              <a:rPr lang="ru-RU" sz="2400" b="1" u="sng" dirty="0"/>
              <a:t>Самохин Юрий Петрович, </a:t>
            </a:r>
            <a:r>
              <a:rPr lang="ru-RU" sz="2400" dirty="0"/>
              <a:t>педагог дополнительного образования кружков радиотехнического конструирования ЦД(Ю)ТТ </a:t>
            </a:r>
            <a:r>
              <a:rPr lang="en-US" sz="2400" dirty="0"/>
              <a:t>“</a:t>
            </a:r>
            <a:r>
              <a:rPr lang="ru-RU" sz="2400" dirty="0"/>
              <a:t>Городской</a:t>
            </a:r>
            <a:r>
              <a:rPr lang="en-US" sz="2400" dirty="0"/>
              <a:t>” </a:t>
            </a:r>
            <a:r>
              <a:rPr lang="ru-RU" sz="2400" dirty="0"/>
              <a:t>г. Липецка.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16632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800" dirty="0" smtClean="0"/>
              <a:t>«Измеритель длины кривых линий»</a:t>
            </a:r>
            <a:endParaRPr lang="ru-RU" sz="4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65" y="2204864"/>
            <a:ext cx="5088565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72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Documents and Settings\Третий\Рабочий стол\Выставка Клишин Н\Фотографии\IMG_271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928934"/>
            <a:ext cx="3071833" cy="364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714488"/>
            <a:ext cx="7772400" cy="1470025"/>
          </a:xfrm>
        </p:spPr>
        <p:txBody>
          <a:bodyPr>
            <a:noAutofit/>
          </a:bodyPr>
          <a:lstStyle/>
          <a:p>
            <a:r>
              <a:rPr lang="ru-RU" sz="4800" dirty="0" smtClean="0"/>
              <a:t> 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7944" y="2909680"/>
            <a:ext cx="4714909" cy="3143272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ru-RU" sz="2000" dirty="0" smtClean="0">
                <a:solidFill>
                  <a:srgbClr val="92D050"/>
                </a:solidFill>
              </a:rPr>
              <a:t>                             </a:t>
            </a:r>
          </a:p>
          <a:p>
            <a:pPr algn="r"/>
            <a:endParaRPr lang="ru-RU" sz="2000" dirty="0">
              <a:solidFill>
                <a:srgbClr val="92D050"/>
              </a:solidFill>
            </a:endParaRPr>
          </a:p>
          <a:p>
            <a:pPr algn="r"/>
            <a:endParaRPr lang="ru-RU" sz="2000" dirty="0" smtClean="0">
              <a:solidFill>
                <a:srgbClr val="92D050"/>
              </a:solidFill>
            </a:endParaRPr>
          </a:p>
          <a:p>
            <a:pPr algn="r"/>
            <a:r>
              <a:rPr lang="ru-RU" sz="2000" dirty="0" smtClean="0">
                <a:solidFill>
                  <a:srgbClr val="92D050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Изготовил : Клишин Никита Дмитриевич                                                                                                                        ЦД(Ю)ТТ </a:t>
            </a:r>
            <a:r>
              <a:rPr lang="en-US" sz="2000" b="1" dirty="0" smtClean="0">
                <a:solidFill>
                  <a:schemeClr val="tx1"/>
                </a:solidFill>
              </a:rPr>
              <a:t>&lt;&lt;</a:t>
            </a:r>
            <a:r>
              <a:rPr lang="ru-RU" sz="2000" b="1" dirty="0" smtClean="0">
                <a:solidFill>
                  <a:schemeClr val="tx1"/>
                </a:solidFill>
              </a:rPr>
              <a:t>Городской</a:t>
            </a:r>
            <a:r>
              <a:rPr lang="en-US" sz="2000" b="1" dirty="0" smtClean="0">
                <a:solidFill>
                  <a:schemeClr val="tx1"/>
                </a:solidFill>
              </a:rPr>
              <a:t>&gt;&gt;</a:t>
            </a:r>
            <a:r>
              <a:rPr lang="ru-RU" sz="2000" b="1" dirty="0" smtClean="0">
                <a:solidFill>
                  <a:schemeClr val="tx1"/>
                </a:solidFill>
              </a:rPr>
              <a:t>г. Липецка</a:t>
            </a:r>
          </a:p>
          <a:p>
            <a:pPr algn="r"/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 Руководитель: Самохин Юрий Петрович,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                             педагог дополнительного 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                     образования кружков 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                радиотехнического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              конструирования,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     ЦД(Ю)ТТ «Городской» г. Липецка</a:t>
            </a:r>
            <a:r>
              <a:rPr lang="ru-RU" sz="2000" b="1" dirty="0" smtClean="0">
                <a:solidFill>
                  <a:schemeClr val="tx1"/>
                </a:solidFill>
              </a:rPr>
              <a:t> 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9963" y="260648"/>
            <a:ext cx="915396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Прибор для прослушивания и пеленгации ультразвука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945900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8062664" cy="2399580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ru-RU" sz="4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Роботизированная </a:t>
            </a:r>
            <a:r>
              <a:rPr lang="ru-RU" sz="4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платформа </a:t>
            </a:r>
            <a:r>
              <a:rPr lang="ru-RU" sz="4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 пограничным перемещением</a:t>
            </a:r>
            <a:br>
              <a:rPr lang="ru-RU" sz="4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endParaRPr lang="ru-RU" sz="4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 descr="F:\IMG_27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72" y="3587959"/>
            <a:ext cx="384011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995936" y="3587959"/>
            <a:ext cx="4680520" cy="2880320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 </a:t>
            </a:r>
          </a:p>
          <a:p>
            <a:pPr algn="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    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Клишин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Никита Дмитриевич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ЦД(Ю)ТТ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«Городской» г. Липецка,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    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Самохин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Юрий Петрович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педагог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образования,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руководитель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радиотехнического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конструирования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ЦД(Ю)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ТТ«Городской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г. Липецка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555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Топильский\Изображение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0848"/>
            <a:ext cx="5429256" cy="407227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7298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Полуавтомат микросварки для электромонтажных работ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714876" y="2643182"/>
            <a:ext cx="4429124" cy="4214818"/>
          </a:xfrm>
        </p:spPr>
        <p:txBody>
          <a:bodyPr>
            <a:normAutofit/>
          </a:bodyPr>
          <a:lstStyle/>
          <a:p>
            <a:pPr algn="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Автор: Топильский Александр</a:t>
            </a:r>
          </a:p>
          <a:p>
            <a:pPr algn="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ЦД(Ю)ТТ «Городской»,</a:t>
            </a:r>
          </a:p>
          <a:p>
            <a:pPr algn="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класс</a:t>
            </a:r>
          </a:p>
          <a:p>
            <a:pPr algn="r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Самохин Юрий Петрович,</a:t>
            </a:r>
          </a:p>
          <a:p>
            <a:pPr algn="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дополнительного образования,</a:t>
            </a:r>
          </a:p>
          <a:p>
            <a:pPr algn="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лаборатории радиотехнического конструирования ЦД(Ю)ТТ «Городской» г. Липецка</a:t>
            </a:r>
          </a:p>
        </p:txBody>
      </p:sp>
    </p:spTree>
    <p:extLst>
      <p:ext uri="{BB962C8B-B14F-4D97-AF65-F5344CB8AC3E}">
        <p14:creationId xmlns:p14="http://schemas.microsoft.com/office/powerpoint/2010/main" val="313547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87616" y="3158908"/>
            <a:ext cx="3456384" cy="3096344"/>
          </a:xfrm>
        </p:spPr>
        <p:txBody>
          <a:bodyPr>
            <a:noAutofit/>
          </a:bodyPr>
          <a:lstStyle/>
          <a:p>
            <a:pPr algn="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Изготовил: Стрельников Роман Александрович</a:t>
            </a:r>
          </a:p>
          <a:p>
            <a:pPr algn="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ЦД(Ю)ТТ 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Самохин Юрий Петрович</a:t>
            </a:r>
          </a:p>
          <a:p>
            <a:pPr algn="r"/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дополнительного</a:t>
            </a:r>
          </a:p>
          <a:p>
            <a:pPr algn="r"/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образования  кружков</a:t>
            </a:r>
          </a:p>
          <a:p>
            <a:pPr algn="r"/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Радиотехнического</a:t>
            </a:r>
          </a:p>
          <a:p>
            <a:pPr algn="r"/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Конструирования</a:t>
            </a:r>
          </a:p>
          <a:p>
            <a:pPr algn="r"/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ЦД(Ю)ТТ 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 Липецка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3442" y="188640"/>
            <a:ext cx="7772400" cy="1780108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Реверсивный счётчик количества присутствующих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3" t="8899" r="7209" b="30427"/>
          <a:stretch/>
        </p:blipFill>
        <p:spPr>
          <a:xfrm>
            <a:off x="251520" y="3284984"/>
            <a:ext cx="5688632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07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5527"/>
            <a:ext cx="7772400" cy="1780108"/>
          </a:xfrm>
          <a:extLst/>
        </p:spPr>
        <p:txBody>
          <a:bodyPr>
            <a:normAutofit fontScale="90000"/>
          </a:bodyPr>
          <a:lstStyle/>
          <a:p>
            <a:pPr marL="182880" indent="0" algn="ctr" eaLnBrk="1" fontAlgn="auto" hangingPunct="1">
              <a:spcAft>
                <a:spcPts val="0"/>
              </a:spcAft>
              <a:buNone/>
              <a:defRPr/>
            </a:pPr>
            <a:r>
              <a:rPr lang="ru-RU" dirty="0"/>
              <a:t>	</a:t>
            </a:r>
            <a:r>
              <a:rPr lang="ru-RU" sz="36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ИЗМЕРИТЕЛЬ </a:t>
            </a:r>
            <a:r>
              <a:rPr lang="ru-RU" sz="3600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ВРЕМЕНИ РЕАКЦИИ ПАЦИЕНТА НА РАЗЛИЧНЫЕ ВНЕШНИЕ </a:t>
            </a:r>
            <a:r>
              <a:rPr lang="ru-RU" sz="36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РАЗДРАЖИТЕЛИ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92080" y="2536972"/>
            <a:ext cx="3600400" cy="3240881"/>
          </a:xfrm>
        </p:spPr>
        <p:txBody>
          <a:bodyPr>
            <a:noAutofit/>
          </a:bodyPr>
          <a:lstStyle/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600" dirty="0" smtClean="0"/>
              <a:t>Изготовил: Черненко Яков Юрьевич</a:t>
            </a:r>
          </a:p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600" dirty="0" smtClean="0"/>
              <a:t>ЦД(Ю)ТТ </a:t>
            </a:r>
            <a:r>
              <a:rPr lang="en-US" sz="1600" dirty="0" smtClean="0"/>
              <a:t>“</a:t>
            </a:r>
            <a:r>
              <a:rPr lang="ru-RU" sz="1600" dirty="0" smtClean="0"/>
              <a:t>Городской</a:t>
            </a:r>
            <a:r>
              <a:rPr lang="en-US" sz="1600" dirty="0" smtClean="0"/>
              <a:t>”</a:t>
            </a:r>
            <a:endParaRPr lang="ru-RU" sz="1600" dirty="0"/>
          </a:p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Руководитель: Самохин Юрий Петрович</a:t>
            </a:r>
          </a:p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педагог дополнительного</a:t>
            </a:r>
          </a:p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образования  кружков</a:t>
            </a:r>
          </a:p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Радиотехнического</a:t>
            </a:r>
          </a:p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Конструирования</a:t>
            </a:r>
          </a:p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ЦД(Ю)ТТ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“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Городской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”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г. Липецка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172" name="Picture 5" descr="L:\фотографии\IMG_27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22" y="2060848"/>
            <a:ext cx="4222176" cy="437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671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72400" cy="1470025"/>
          </a:xfrm>
        </p:spPr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ru-RU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Универсальный прибор </a:t>
            </a:r>
            <a:r>
              <a:rPr lang="en-US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en-US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слесаря-инструментальщика</a:t>
            </a:r>
            <a:endParaRPr lang="ru-RU" sz="4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1" y="2420888"/>
            <a:ext cx="4503705" cy="3528392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/>
              <a:t>Автор: Топильский Александр</a:t>
            </a:r>
          </a:p>
          <a:p>
            <a:pPr algn="r"/>
            <a:r>
              <a:rPr lang="ru-RU" sz="2000" dirty="0" smtClean="0"/>
              <a:t>ЦД(Ю)ТТ «Городской», 9 класс</a:t>
            </a:r>
          </a:p>
          <a:p>
            <a:pPr algn="r"/>
            <a:endParaRPr lang="ru-RU" sz="2000" dirty="0" smtClean="0"/>
          </a:p>
          <a:p>
            <a:pPr algn="r"/>
            <a:r>
              <a:rPr lang="ru-RU" sz="2000" dirty="0" smtClean="0"/>
              <a:t>Руководитель: Самохин Юрий Петрович, педагог дополнительного образования, руководитель                           лаборатории радиотехнического                конструирования, ЦД(Ю)ТТ &lt;&lt;Городской&gt;&gt; г. Липецка</a:t>
            </a:r>
            <a:endParaRPr lang="ru-RU" sz="2000" dirty="0"/>
          </a:p>
        </p:txBody>
      </p:sp>
      <p:pic>
        <p:nvPicPr>
          <p:cNvPr id="1026" name="Picture 2" descr="G:\IMG_27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30" y="2420888"/>
            <a:ext cx="4393831" cy="32956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902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57</TotalTime>
  <Words>673</Words>
  <Application>Microsoft Office PowerPoint</Application>
  <PresentationFormat>Экран (4:3)</PresentationFormat>
  <Paragraphs>140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Воздушный поток</vt:lpstr>
      <vt:lpstr>Научное общество учащихся МБОУ ДОД ЦД(Ю)ТТ «Городской» г. Липецка </vt:lpstr>
      <vt:lpstr>Определение полюсов слабо намагниченных предметов</vt:lpstr>
      <vt:lpstr>«Измеритель длины кривых линий»</vt:lpstr>
      <vt:lpstr> </vt:lpstr>
      <vt:lpstr>Роботизированная платформа с пограничным перемещением </vt:lpstr>
      <vt:lpstr>Полуавтомат микросварки для электромонтажных работ</vt:lpstr>
      <vt:lpstr>Реверсивный счётчик количества присутствующих</vt:lpstr>
      <vt:lpstr> ИЗМЕРИТЕЛЬ ВРЕМЕНИ РЕАКЦИИ ПАЦИЕНТА НА РАЗЛИЧНЫЕ ВНЕШНИЕ РАЗДРАЖИТЕЛИ</vt:lpstr>
      <vt:lpstr>Универсальный прибор  слесаря-инструментальщика</vt:lpstr>
      <vt:lpstr>Экспресс анализатор 3У(увидел, услышал, успокоился)</vt:lpstr>
      <vt:lpstr>Анализатор состояния пчелосемей</vt:lpstr>
      <vt:lpstr>Нестандартное применение пьез элемента</vt:lpstr>
      <vt:lpstr>Презентация PowerPoint</vt:lpstr>
      <vt:lpstr>Интеллектуальный анализатор событий</vt:lpstr>
      <vt:lpstr>«Терментон» – музыкальный инструмент на основе цифро-аналоговых преобразований</vt:lpstr>
      <vt:lpstr>Презентация PowerPoint</vt:lpstr>
      <vt:lpstr>Универсальный пальцевой анализатор для слепоглухонемых</vt:lpstr>
      <vt:lpstr>Спектрально пиковые индикаторы в предотвращении непредвиденного</vt:lpstr>
      <vt:lpstr>Презентация PowerPoint</vt:lpstr>
      <vt:lpstr>“Чтобы стало понятней - наглядное пособие на уроке информатики”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Научное общество учащихся МБОУ ДОД ЦД(Ю)ТТ «Городской» г.Липецка </dc:title>
  <dc:creator>Диман</dc:creator>
  <cp:lastModifiedBy>Диман</cp:lastModifiedBy>
  <cp:revision>8</cp:revision>
  <dcterms:created xsi:type="dcterms:W3CDTF">2015-11-23T16:03:33Z</dcterms:created>
  <dcterms:modified xsi:type="dcterms:W3CDTF">2015-11-23T17:07:52Z</dcterms:modified>
</cp:coreProperties>
</file>