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</p:sldMasterIdLst>
  <p:notesMasterIdLst>
    <p:notesMasterId r:id="rId25"/>
  </p:notesMasterIdLst>
  <p:sldIdLst>
    <p:sldId id="305" r:id="rId3"/>
    <p:sldId id="306" r:id="rId4"/>
    <p:sldId id="295" r:id="rId5"/>
    <p:sldId id="296" r:id="rId6"/>
    <p:sldId id="297" r:id="rId7"/>
    <p:sldId id="298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6" r:id="rId17"/>
    <p:sldId id="317" r:id="rId18"/>
    <p:sldId id="315" r:id="rId19"/>
    <p:sldId id="318" r:id="rId20"/>
    <p:sldId id="291" r:id="rId21"/>
    <p:sldId id="289" r:id="rId22"/>
    <p:sldId id="290" r:id="rId23"/>
    <p:sldId id="32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58B60-D6FA-48D2-9B28-FCFC88F26EAF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CD05423B-CF39-41D1-A51C-654FE3831C26}">
      <dgm:prSet phldrT="[Текст]" custT="1"/>
      <dgm:spPr>
        <a:xfrm>
          <a:off x="2162954" y="324868"/>
          <a:ext cx="4408551" cy="4408551"/>
        </a:xfrm>
        <a:prstGeom prst="pie">
          <a:avLst>
            <a:gd name="adj1" fmla="val 16200000"/>
            <a:gd name="adj2" fmla="val 2052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ГОБУ</a:t>
          </a:r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"ЦЗН"</a:t>
          </a:r>
        </a:p>
      </dgm:t>
    </dgm:pt>
    <dgm:pt modelId="{A6A66BAB-B2E2-41B5-B251-BBE67EC0F736}" type="parTrans" cxnId="{324BD68E-87FB-4A0A-A7F6-268D5D4F7C32}">
      <dgm:prSet/>
      <dgm:spPr/>
      <dgm:t>
        <a:bodyPr/>
        <a:lstStyle/>
        <a:p>
          <a:endParaRPr lang="ru-RU"/>
        </a:p>
      </dgm:t>
    </dgm:pt>
    <dgm:pt modelId="{78FC2DEE-7E3E-453F-9C4D-FBF784FC475E}" type="sibTrans" cxnId="{324BD68E-87FB-4A0A-A7F6-268D5D4F7C32}">
      <dgm:prSet/>
      <dgm:spPr/>
      <dgm:t>
        <a:bodyPr/>
        <a:lstStyle/>
        <a:p>
          <a:endParaRPr lang="ru-RU"/>
        </a:p>
      </dgm:t>
    </dgm:pt>
    <dgm:pt modelId="{7EB832B6-821B-41F2-8F00-106389703BE3}">
      <dgm:prSet phldrT="[Текст]" custT="1"/>
      <dgm:spPr>
        <a:xfrm>
          <a:off x="2001307" y="442429"/>
          <a:ext cx="4408551" cy="4408551"/>
        </a:xfrm>
        <a:prstGeom prst="pie">
          <a:avLst>
            <a:gd name="adj1" fmla="val 7560000"/>
            <a:gd name="adj2" fmla="val 1188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МБОУСОШ</a:t>
          </a:r>
          <a:endParaRPr lang="ru-RU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№ 266</a:t>
          </a:r>
        </a:p>
      </dgm:t>
    </dgm:pt>
    <dgm:pt modelId="{0D2CFFD6-5DB6-47CC-A493-7D46207A7890}" type="parTrans" cxnId="{2F940D29-8FAA-4209-9919-38E515799E9B}">
      <dgm:prSet/>
      <dgm:spPr/>
      <dgm:t>
        <a:bodyPr/>
        <a:lstStyle/>
        <a:p>
          <a:endParaRPr lang="ru-RU"/>
        </a:p>
      </dgm:t>
    </dgm:pt>
    <dgm:pt modelId="{5D3ED3DA-A2BA-4F9D-9BD9-061473C52E9A}" type="sibTrans" cxnId="{2F940D29-8FAA-4209-9919-38E515799E9B}">
      <dgm:prSet/>
      <dgm:spPr/>
      <dgm:t>
        <a:bodyPr/>
        <a:lstStyle/>
        <a:p>
          <a:endParaRPr lang="ru-RU"/>
        </a:p>
      </dgm:t>
    </dgm:pt>
    <dgm:pt modelId="{09DED187-14E6-4EDD-A424-F70B4A7C5774}">
      <dgm:prSet phldrT="[Текст]" custT="1"/>
      <dgm:spPr>
        <a:xfrm>
          <a:off x="2039094" y="324868"/>
          <a:ext cx="4408551" cy="4408551"/>
        </a:xfrm>
        <a:prstGeom prst="pie">
          <a:avLst>
            <a:gd name="adj1" fmla="val 11880000"/>
            <a:gd name="adj2" fmla="val 1620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ОАО "ЦС "Звёздочка" СРЗ "Нерпа"</a:t>
          </a:r>
        </a:p>
      </dgm:t>
    </dgm:pt>
    <dgm:pt modelId="{54D7DACA-582A-4D02-92E1-5C69434FC519}" type="parTrans" cxnId="{855C768F-C4B7-4913-A117-DA85F60B3430}">
      <dgm:prSet/>
      <dgm:spPr/>
      <dgm:t>
        <a:bodyPr/>
        <a:lstStyle/>
        <a:p>
          <a:endParaRPr lang="ru-RU"/>
        </a:p>
      </dgm:t>
    </dgm:pt>
    <dgm:pt modelId="{C1E78EF1-852D-4CE8-8D0D-526FCDAD1020}" type="sibTrans" cxnId="{855C768F-C4B7-4913-A117-DA85F60B3430}">
      <dgm:prSet/>
      <dgm:spPr/>
      <dgm:t>
        <a:bodyPr/>
        <a:lstStyle/>
        <a:p>
          <a:endParaRPr lang="ru-RU"/>
        </a:p>
      </dgm:t>
    </dgm:pt>
    <dgm:pt modelId="{501AA502-9F72-4194-926B-ABD6F63CF0FD}">
      <dgm:prSet custT="1"/>
      <dgm:spPr>
        <a:xfrm>
          <a:off x="2200741" y="442429"/>
          <a:ext cx="4408551" cy="4408551"/>
        </a:xfrm>
        <a:prstGeom prst="pie">
          <a:avLst>
            <a:gd name="adj1" fmla="val 20520000"/>
            <a:gd name="adj2" fmla="val 324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МБОУООШ</a:t>
          </a:r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№ 269</a:t>
          </a:r>
        </a:p>
      </dgm:t>
    </dgm:pt>
    <dgm:pt modelId="{43BDABBF-A7B3-47A1-9C63-DFA0C3431C48}" type="parTrans" cxnId="{F3954673-6490-4402-BA64-69DA34940E2F}">
      <dgm:prSet/>
      <dgm:spPr/>
      <dgm:t>
        <a:bodyPr/>
        <a:lstStyle/>
        <a:p>
          <a:endParaRPr lang="ru-RU"/>
        </a:p>
      </dgm:t>
    </dgm:pt>
    <dgm:pt modelId="{8DE2447E-A7E7-4968-8531-3DC6053E8549}" type="sibTrans" cxnId="{F3954673-6490-4402-BA64-69DA34940E2F}">
      <dgm:prSet/>
      <dgm:spPr/>
      <dgm:t>
        <a:bodyPr/>
        <a:lstStyle/>
        <a:p>
          <a:endParaRPr lang="ru-RU"/>
        </a:p>
      </dgm:t>
    </dgm:pt>
    <dgm:pt modelId="{4582BD1B-5677-471B-8BA9-D571D7CD682B}">
      <dgm:prSet custT="1"/>
      <dgm:spPr>
        <a:xfrm>
          <a:off x="2101024" y="514855"/>
          <a:ext cx="4408551" cy="4408551"/>
        </a:xfrm>
        <a:prstGeom prst="pie">
          <a:avLst>
            <a:gd name="adj1" fmla="val 3240000"/>
            <a:gd name="adj2" fmla="val 756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МБОУДОД</a:t>
          </a:r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"ДДТ" </a:t>
          </a:r>
        </a:p>
        <a:p>
          <a:r>
            <a:rPr lang="ru-RU" sz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г.Нефтею-ганск</a:t>
          </a:r>
          <a:endParaRPr lang="ru-RU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02AE1D9-A3D4-4D83-844C-0561A13BB094}" type="parTrans" cxnId="{8B14CDDE-EF43-4613-9C04-92BDC8A76856}">
      <dgm:prSet/>
      <dgm:spPr/>
      <dgm:t>
        <a:bodyPr/>
        <a:lstStyle/>
        <a:p>
          <a:endParaRPr lang="ru-RU"/>
        </a:p>
      </dgm:t>
    </dgm:pt>
    <dgm:pt modelId="{E97CF565-1923-4F32-8A1B-732BE49AC8AB}" type="sibTrans" cxnId="{8B14CDDE-EF43-4613-9C04-92BDC8A76856}">
      <dgm:prSet/>
      <dgm:spPr/>
      <dgm:t>
        <a:bodyPr/>
        <a:lstStyle/>
        <a:p>
          <a:endParaRPr lang="ru-RU"/>
        </a:p>
      </dgm:t>
    </dgm:pt>
    <dgm:pt modelId="{57E71D81-40E9-4837-8B6E-2D8AD8600524}" type="pres">
      <dgm:prSet presAssocID="{F7658B60-D6FA-48D2-9B28-FCFC88F26EAF}" presName="compositeShape" presStyleCnt="0">
        <dgm:presLayoutVars>
          <dgm:chMax val="7"/>
          <dgm:dir/>
          <dgm:resizeHandles val="exact"/>
        </dgm:presLayoutVars>
      </dgm:prSet>
      <dgm:spPr/>
    </dgm:pt>
    <dgm:pt modelId="{C06E0586-2C9F-4EE5-86F2-768DC8402894}" type="pres">
      <dgm:prSet presAssocID="{F7658B60-D6FA-48D2-9B28-FCFC88F26EAF}" presName="wedge1" presStyleLbl="node1" presStyleIdx="0" presStyleCnt="5"/>
      <dgm:spPr/>
      <dgm:t>
        <a:bodyPr/>
        <a:lstStyle/>
        <a:p>
          <a:endParaRPr lang="ru-RU"/>
        </a:p>
      </dgm:t>
    </dgm:pt>
    <dgm:pt modelId="{FB45A4DF-0BCC-49FA-A303-2BF03B67D8AB}" type="pres">
      <dgm:prSet presAssocID="{F7658B60-D6FA-48D2-9B28-FCFC88F26EAF}" presName="dummy1a" presStyleCnt="0"/>
      <dgm:spPr/>
    </dgm:pt>
    <dgm:pt modelId="{76F4EB84-4D2B-41E7-8186-453F35FEEC10}" type="pres">
      <dgm:prSet presAssocID="{F7658B60-D6FA-48D2-9B28-FCFC88F26EAF}" presName="dummy1b" presStyleCnt="0"/>
      <dgm:spPr/>
    </dgm:pt>
    <dgm:pt modelId="{D38D2218-6A44-4241-AB4D-CB9A4F733A5E}" type="pres">
      <dgm:prSet presAssocID="{F7658B60-D6FA-48D2-9B28-FCFC88F26EA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CFDD9-1BA8-437C-B70F-0C4F69EEB3BE}" type="pres">
      <dgm:prSet presAssocID="{F7658B60-D6FA-48D2-9B28-FCFC88F26EAF}" presName="wedge2" presStyleLbl="node1" presStyleIdx="1" presStyleCnt="5"/>
      <dgm:spPr/>
      <dgm:t>
        <a:bodyPr/>
        <a:lstStyle/>
        <a:p>
          <a:endParaRPr lang="ru-RU"/>
        </a:p>
      </dgm:t>
    </dgm:pt>
    <dgm:pt modelId="{2C8D77DA-1688-48CA-957A-9AA680A7619B}" type="pres">
      <dgm:prSet presAssocID="{F7658B60-D6FA-48D2-9B28-FCFC88F26EAF}" presName="dummy2a" presStyleCnt="0"/>
      <dgm:spPr/>
    </dgm:pt>
    <dgm:pt modelId="{1EE2D6C5-E05F-452E-8C33-1E926283D5EC}" type="pres">
      <dgm:prSet presAssocID="{F7658B60-D6FA-48D2-9B28-FCFC88F26EAF}" presName="dummy2b" presStyleCnt="0"/>
      <dgm:spPr/>
    </dgm:pt>
    <dgm:pt modelId="{306641C6-1054-404F-B553-28471182F38B}" type="pres">
      <dgm:prSet presAssocID="{F7658B60-D6FA-48D2-9B28-FCFC88F26EA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6783C-8AC4-4F4F-A92F-9BDF0AABBD55}" type="pres">
      <dgm:prSet presAssocID="{F7658B60-D6FA-48D2-9B28-FCFC88F26EAF}" presName="wedge3" presStyleLbl="node1" presStyleIdx="2" presStyleCnt="5"/>
      <dgm:spPr/>
      <dgm:t>
        <a:bodyPr/>
        <a:lstStyle/>
        <a:p>
          <a:endParaRPr lang="ru-RU"/>
        </a:p>
      </dgm:t>
    </dgm:pt>
    <dgm:pt modelId="{71E60803-0AE7-48C3-AF65-B9C76287BDFB}" type="pres">
      <dgm:prSet presAssocID="{F7658B60-D6FA-48D2-9B28-FCFC88F26EAF}" presName="dummy3a" presStyleCnt="0"/>
      <dgm:spPr/>
    </dgm:pt>
    <dgm:pt modelId="{0510BC66-B506-4EF6-95F6-9482B578F517}" type="pres">
      <dgm:prSet presAssocID="{F7658B60-D6FA-48D2-9B28-FCFC88F26EAF}" presName="dummy3b" presStyleCnt="0"/>
      <dgm:spPr/>
    </dgm:pt>
    <dgm:pt modelId="{361FDD6C-1526-434F-9DA2-9A33313BA9E5}" type="pres">
      <dgm:prSet presAssocID="{F7658B60-D6FA-48D2-9B28-FCFC88F26EA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53E68-E00C-450B-A9A5-ED8F3991DCC2}" type="pres">
      <dgm:prSet presAssocID="{F7658B60-D6FA-48D2-9B28-FCFC88F26EAF}" presName="wedge4" presStyleLbl="node1" presStyleIdx="3" presStyleCnt="5"/>
      <dgm:spPr/>
      <dgm:t>
        <a:bodyPr/>
        <a:lstStyle/>
        <a:p>
          <a:endParaRPr lang="ru-RU"/>
        </a:p>
      </dgm:t>
    </dgm:pt>
    <dgm:pt modelId="{3B038712-12CA-42FF-BBFC-D6C1D3BBCD7A}" type="pres">
      <dgm:prSet presAssocID="{F7658B60-D6FA-48D2-9B28-FCFC88F26EAF}" presName="dummy4a" presStyleCnt="0"/>
      <dgm:spPr/>
    </dgm:pt>
    <dgm:pt modelId="{5A43894E-9005-4A41-95D1-71F375AE48E9}" type="pres">
      <dgm:prSet presAssocID="{F7658B60-D6FA-48D2-9B28-FCFC88F26EAF}" presName="dummy4b" presStyleCnt="0"/>
      <dgm:spPr/>
    </dgm:pt>
    <dgm:pt modelId="{9B8EE716-DE4F-47FA-ACF1-E6890C8D02E5}" type="pres">
      <dgm:prSet presAssocID="{F7658B60-D6FA-48D2-9B28-FCFC88F26EA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0F8CB-FB05-4EF6-9393-BA3B445AF652}" type="pres">
      <dgm:prSet presAssocID="{F7658B60-D6FA-48D2-9B28-FCFC88F26EAF}" presName="wedge5" presStyleLbl="node1" presStyleIdx="4" presStyleCnt="5"/>
      <dgm:spPr/>
      <dgm:t>
        <a:bodyPr/>
        <a:lstStyle/>
        <a:p>
          <a:endParaRPr lang="ru-RU"/>
        </a:p>
      </dgm:t>
    </dgm:pt>
    <dgm:pt modelId="{B9CF066D-6692-470F-810B-CE426A364B6C}" type="pres">
      <dgm:prSet presAssocID="{F7658B60-D6FA-48D2-9B28-FCFC88F26EAF}" presName="dummy5a" presStyleCnt="0"/>
      <dgm:spPr/>
    </dgm:pt>
    <dgm:pt modelId="{273C07DE-F7A5-4A8E-8869-B425A3571A6D}" type="pres">
      <dgm:prSet presAssocID="{F7658B60-D6FA-48D2-9B28-FCFC88F26EAF}" presName="dummy5b" presStyleCnt="0"/>
      <dgm:spPr/>
    </dgm:pt>
    <dgm:pt modelId="{D7B4E1BE-43B4-4529-A226-94C17C4BA244}" type="pres">
      <dgm:prSet presAssocID="{F7658B60-D6FA-48D2-9B28-FCFC88F26EA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6B9A8-B943-4236-9CEB-3766E4E1CE83}" type="pres">
      <dgm:prSet presAssocID="{78FC2DEE-7E3E-453F-9C4D-FBF784FC475E}" presName="arrowWedge1" presStyleLbl="fgSibTrans2D1" presStyleIdx="0" presStyleCnt="5"/>
      <dgm:spPr>
        <a:xfrm>
          <a:off x="1889836" y="51957"/>
          <a:ext cx="4954371" cy="495437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1143DD92-A42D-4CE1-879C-752D388B07AE}" type="pres">
      <dgm:prSet presAssocID="{8DE2447E-A7E7-4968-8531-3DC6053E8549}" presName="arrowWedge2" presStyleLbl="fgSibTrans2D1" presStyleIdx="1" presStyleCnt="5"/>
      <dgm:spPr>
        <a:xfrm>
          <a:off x="1928136" y="169480"/>
          <a:ext cx="4954371" cy="495437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AAF58A04-A09F-4B2A-8E3D-C5E7CB12152A}" type="pres">
      <dgm:prSet presAssocID="{E97CF565-1923-4F32-8A1B-732BE49AC8AB}" presName="arrowWedge3" presStyleLbl="fgSibTrans2D1" presStyleIdx="2" presStyleCnt="5"/>
      <dgm:spPr>
        <a:xfrm>
          <a:off x="1828114" y="242128"/>
          <a:ext cx="4954371" cy="495437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F984632-EA00-4F27-A89A-5B9101F43CDF}" type="pres">
      <dgm:prSet presAssocID="{5D3ED3DA-A2BA-4F9D-9BD9-061473C52E9A}" presName="arrowWedge4" presStyleLbl="fgSibTrans2D1" presStyleIdx="3" presStyleCnt="5"/>
      <dgm:spPr>
        <a:xfrm>
          <a:off x="1728092" y="169480"/>
          <a:ext cx="4954371" cy="495437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A2CF758-FFFF-4984-A1A9-36FABBAB7282}" type="pres">
      <dgm:prSet presAssocID="{C1E78EF1-852D-4CE8-8D0D-526FCDAD1020}" presName="arrowWedge5" presStyleLbl="fgSibTrans2D1" presStyleIdx="4" presStyleCnt="5"/>
      <dgm:spPr>
        <a:xfrm>
          <a:off x="1766392" y="51957"/>
          <a:ext cx="4954371" cy="495437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</dgm:ptLst>
  <dgm:cxnLst>
    <dgm:cxn modelId="{324BD68E-87FB-4A0A-A7F6-268D5D4F7C32}" srcId="{F7658B60-D6FA-48D2-9B28-FCFC88F26EAF}" destId="{CD05423B-CF39-41D1-A51C-654FE3831C26}" srcOrd="0" destOrd="0" parTransId="{A6A66BAB-B2E2-41B5-B251-BBE67EC0F736}" sibTransId="{78FC2DEE-7E3E-453F-9C4D-FBF784FC475E}"/>
    <dgm:cxn modelId="{F3954673-6490-4402-BA64-69DA34940E2F}" srcId="{F7658B60-D6FA-48D2-9B28-FCFC88F26EAF}" destId="{501AA502-9F72-4194-926B-ABD6F63CF0FD}" srcOrd="1" destOrd="0" parTransId="{43BDABBF-A7B3-47A1-9C63-DFA0C3431C48}" sibTransId="{8DE2447E-A7E7-4968-8531-3DC6053E8549}"/>
    <dgm:cxn modelId="{6B7FD4AF-B1D3-484F-B97C-BEADABC68D0B}" type="presOf" srcId="{F7658B60-D6FA-48D2-9B28-FCFC88F26EAF}" destId="{57E71D81-40E9-4837-8B6E-2D8AD8600524}" srcOrd="0" destOrd="0" presId="urn:microsoft.com/office/officeart/2005/8/layout/cycle8"/>
    <dgm:cxn modelId="{EEEFF721-E37F-4073-BA8C-E5E2976D878F}" type="presOf" srcId="{7EB832B6-821B-41F2-8F00-106389703BE3}" destId="{9B8EE716-DE4F-47FA-ACF1-E6890C8D02E5}" srcOrd="1" destOrd="0" presId="urn:microsoft.com/office/officeart/2005/8/layout/cycle8"/>
    <dgm:cxn modelId="{2F940D29-8FAA-4209-9919-38E515799E9B}" srcId="{F7658B60-D6FA-48D2-9B28-FCFC88F26EAF}" destId="{7EB832B6-821B-41F2-8F00-106389703BE3}" srcOrd="3" destOrd="0" parTransId="{0D2CFFD6-5DB6-47CC-A493-7D46207A7890}" sibTransId="{5D3ED3DA-A2BA-4F9D-9BD9-061473C52E9A}"/>
    <dgm:cxn modelId="{41452478-D288-4B91-AE30-68CA2AB1C57C}" type="presOf" srcId="{09DED187-14E6-4EDD-A424-F70B4A7C5774}" destId="{C1A0F8CB-FB05-4EF6-9393-BA3B445AF652}" srcOrd="0" destOrd="0" presId="urn:microsoft.com/office/officeart/2005/8/layout/cycle8"/>
    <dgm:cxn modelId="{95731E27-8C89-4924-856B-D0DC46D38A5F}" type="presOf" srcId="{4582BD1B-5677-471B-8BA9-D571D7CD682B}" destId="{361FDD6C-1526-434F-9DA2-9A33313BA9E5}" srcOrd="1" destOrd="0" presId="urn:microsoft.com/office/officeart/2005/8/layout/cycle8"/>
    <dgm:cxn modelId="{9E1D0F52-6880-4A88-AE89-5FAF6251C939}" type="presOf" srcId="{4582BD1B-5677-471B-8BA9-D571D7CD682B}" destId="{6776783C-8AC4-4F4F-A92F-9BDF0AABBD55}" srcOrd="0" destOrd="0" presId="urn:microsoft.com/office/officeart/2005/8/layout/cycle8"/>
    <dgm:cxn modelId="{569895BD-9897-48B6-BF53-1F49028AD56A}" type="presOf" srcId="{CD05423B-CF39-41D1-A51C-654FE3831C26}" destId="{C06E0586-2C9F-4EE5-86F2-768DC8402894}" srcOrd="0" destOrd="0" presId="urn:microsoft.com/office/officeart/2005/8/layout/cycle8"/>
    <dgm:cxn modelId="{8B14CDDE-EF43-4613-9C04-92BDC8A76856}" srcId="{F7658B60-D6FA-48D2-9B28-FCFC88F26EAF}" destId="{4582BD1B-5677-471B-8BA9-D571D7CD682B}" srcOrd="2" destOrd="0" parTransId="{002AE1D9-A3D4-4D83-844C-0561A13BB094}" sibTransId="{E97CF565-1923-4F32-8A1B-732BE49AC8AB}"/>
    <dgm:cxn modelId="{855C768F-C4B7-4913-A117-DA85F60B3430}" srcId="{F7658B60-D6FA-48D2-9B28-FCFC88F26EAF}" destId="{09DED187-14E6-4EDD-A424-F70B4A7C5774}" srcOrd="4" destOrd="0" parTransId="{54D7DACA-582A-4D02-92E1-5C69434FC519}" sibTransId="{C1E78EF1-852D-4CE8-8D0D-526FCDAD1020}"/>
    <dgm:cxn modelId="{FBEA673C-548F-4EAB-A55E-F767AC2E385B}" type="presOf" srcId="{501AA502-9F72-4194-926B-ABD6F63CF0FD}" destId="{306641C6-1054-404F-B553-28471182F38B}" srcOrd="1" destOrd="0" presId="urn:microsoft.com/office/officeart/2005/8/layout/cycle8"/>
    <dgm:cxn modelId="{2B899B36-65DC-4ADB-AD1A-E6035521AA0A}" type="presOf" srcId="{09DED187-14E6-4EDD-A424-F70B4A7C5774}" destId="{D7B4E1BE-43B4-4529-A226-94C17C4BA244}" srcOrd="1" destOrd="0" presId="urn:microsoft.com/office/officeart/2005/8/layout/cycle8"/>
    <dgm:cxn modelId="{E166F9D2-B453-42B0-9096-71D326E1F3C9}" type="presOf" srcId="{CD05423B-CF39-41D1-A51C-654FE3831C26}" destId="{D38D2218-6A44-4241-AB4D-CB9A4F733A5E}" srcOrd="1" destOrd="0" presId="urn:microsoft.com/office/officeart/2005/8/layout/cycle8"/>
    <dgm:cxn modelId="{578DA196-C3EA-4E77-9371-1DDC0271E34E}" type="presOf" srcId="{501AA502-9F72-4194-926B-ABD6F63CF0FD}" destId="{525CFDD9-1BA8-437C-B70F-0C4F69EEB3BE}" srcOrd="0" destOrd="0" presId="urn:microsoft.com/office/officeart/2005/8/layout/cycle8"/>
    <dgm:cxn modelId="{382C6279-BF0D-4C1D-A554-2B538DF51673}" type="presOf" srcId="{7EB832B6-821B-41F2-8F00-106389703BE3}" destId="{40653E68-E00C-450B-A9A5-ED8F3991DCC2}" srcOrd="0" destOrd="0" presId="urn:microsoft.com/office/officeart/2005/8/layout/cycle8"/>
    <dgm:cxn modelId="{8E35F120-F071-4C21-8780-3B1AC8F5AFF8}" type="presParOf" srcId="{57E71D81-40E9-4837-8B6E-2D8AD8600524}" destId="{C06E0586-2C9F-4EE5-86F2-768DC8402894}" srcOrd="0" destOrd="0" presId="urn:microsoft.com/office/officeart/2005/8/layout/cycle8"/>
    <dgm:cxn modelId="{3AA0A7CB-FBD4-4EC1-8DB7-6ED87E5E4761}" type="presParOf" srcId="{57E71D81-40E9-4837-8B6E-2D8AD8600524}" destId="{FB45A4DF-0BCC-49FA-A303-2BF03B67D8AB}" srcOrd="1" destOrd="0" presId="urn:microsoft.com/office/officeart/2005/8/layout/cycle8"/>
    <dgm:cxn modelId="{82DDE513-C73F-4B70-B004-AB1E9BF2D12D}" type="presParOf" srcId="{57E71D81-40E9-4837-8B6E-2D8AD8600524}" destId="{76F4EB84-4D2B-41E7-8186-453F35FEEC10}" srcOrd="2" destOrd="0" presId="urn:microsoft.com/office/officeart/2005/8/layout/cycle8"/>
    <dgm:cxn modelId="{20EB5874-D7D6-4675-9D5E-9E14BD2B7F33}" type="presParOf" srcId="{57E71D81-40E9-4837-8B6E-2D8AD8600524}" destId="{D38D2218-6A44-4241-AB4D-CB9A4F733A5E}" srcOrd="3" destOrd="0" presId="urn:microsoft.com/office/officeart/2005/8/layout/cycle8"/>
    <dgm:cxn modelId="{B6EA9BBF-DF6A-4576-A69E-BFAA7C79D966}" type="presParOf" srcId="{57E71D81-40E9-4837-8B6E-2D8AD8600524}" destId="{525CFDD9-1BA8-437C-B70F-0C4F69EEB3BE}" srcOrd="4" destOrd="0" presId="urn:microsoft.com/office/officeart/2005/8/layout/cycle8"/>
    <dgm:cxn modelId="{D5C8F0AC-C41A-423E-9B69-766B345DB476}" type="presParOf" srcId="{57E71D81-40E9-4837-8B6E-2D8AD8600524}" destId="{2C8D77DA-1688-48CA-957A-9AA680A7619B}" srcOrd="5" destOrd="0" presId="urn:microsoft.com/office/officeart/2005/8/layout/cycle8"/>
    <dgm:cxn modelId="{797DF994-2FF9-45CF-B4D8-E5DAC68D3DBB}" type="presParOf" srcId="{57E71D81-40E9-4837-8B6E-2D8AD8600524}" destId="{1EE2D6C5-E05F-452E-8C33-1E926283D5EC}" srcOrd="6" destOrd="0" presId="urn:microsoft.com/office/officeart/2005/8/layout/cycle8"/>
    <dgm:cxn modelId="{1DCE4234-5015-4927-BE4C-DBA4636B927B}" type="presParOf" srcId="{57E71D81-40E9-4837-8B6E-2D8AD8600524}" destId="{306641C6-1054-404F-B553-28471182F38B}" srcOrd="7" destOrd="0" presId="urn:microsoft.com/office/officeart/2005/8/layout/cycle8"/>
    <dgm:cxn modelId="{A1E77865-A2CA-49B9-96EE-7B8DCD600DE6}" type="presParOf" srcId="{57E71D81-40E9-4837-8B6E-2D8AD8600524}" destId="{6776783C-8AC4-4F4F-A92F-9BDF0AABBD55}" srcOrd="8" destOrd="0" presId="urn:microsoft.com/office/officeart/2005/8/layout/cycle8"/>
    <dgm:cxn modelId="{4D4B6D32-AA7F-4B02-9164-02CA3B141102}" type="presParOf" srcId="{57E71D81-40E9-4837-8B6E-2D8AD8600524}" destId="{71E60803-0AE7-48C3-AF65-B9C76287BDFB}" srcOrd="9" destOrd="0" presId="urn:microsoft.com/office/officeart/2005/8/layout/cycle8"/>
    <dgm:cxn modelId="{2CD60BE5-31A5-46EB-AAB0-90FD27317860}" type="presParOf" srcId="{57E71D81-40E9-4837-8B6E-2D8AD8600524}" destId="{0510BC66-B506-4EF6-95F6-9482B578F517}" srcOrd="10" destOrd="0" presId="urn:microsoft.com/office/officeart/2005/8/layout/cycle8"/>
    <dgm:cxn modelId="{8E3DC181-C7A3-4FE7-868A-0429D20FA0C5}" type="presParOf" srcId="{57E71D81-40E9-4837-8B6E-2D8AD8600524}" destId="{361FDD6C-1526-434F-9DA2-9A33313BA9E5}" srcOrd="11" destOrd="0" presId="urn:microsoft.com/office/officeart/2005/8/layout/cycle8"/>
    <dgm:cxn modelId="{6673CDAC-817D-4E45-ABC8-18D5E72EAC0B}" type="presParOf" srcId="{57E71D81-40E9-4837-8B6E-2D8AD8600524}" destId="{40653E68-E00C-450B-A9A5-ED8F3991DCC2}" srcOrd="12" destOrd="0" presId="urn:microsoft.com/office/officeart/2005/8/layout/cycle8"/>
    <dgm:cxn modelId="{3E46D920-E320-4DC8-9631-43C3667A2469}" type="presParOf" srcId="{57E71D81-40E9-4837-8B6E-2D8AD8600524}" destId="{3B038712-12CA-42FF-BBFC-D6C1D3BBCD7A}" srcOrd="13" destOrd="0" presId="urn:microsoft.com/office/officeart/2005/8/layout/cycle8"/>
    <dgm:cxn modelId="{9A041EB2-17D9-41DA-9CDA-D12CD395883D}" type="presParOf" srcId="{57E71D81-40E9-4837-8B6E-2D8AD8600524}" destId="{5A43894E-9005-4A41-95D1-71F375AE48E9}" srcOrd="14" destOrd="0" presId="urn:microsoft.com/office/officeart/2005/8/layout/cycle8"/>
    <dgm:cxn modelId="{2B121714-7F4B-4EF4-B3DE-431B5B6208AD}" type="presParOf" srcId="{57E71D81-40E9-4837-8B6E-2D8AD8600524}" destId="{9B8EE716-DE4F-47FA-ACF1-E6890C8D02E5}" srcOrd="15" destOrd="0" presId="urn:microsoft.com/office/officeart/2005/8/layout/cycle8"/>
    <dgm:cxn modelId="{3F66A837-7DB7-4CF7-8946-E8026F69244C}" type="presParOf" srcId="{57E71D81-40E9-4837-8B6E-2D8AD8600524}" destId="{C1A0F8CB-FB05-4EF6-9393-BA3B445AF652}" srcOrd="16" destOrd="0" presId="urn:microsoft.com/office/officeart/2005/8/layout/cycle8"/>
    <dgm:cxn modelId="{DC5551C3-CAC7-4FCD-9126-863A1F5AE80D}" type="presParOf" srcId="{57E71D81-40E9-4837-8B6E-2D8AD8600524}" destId="{B9CF066D-6692-470F-810B-CE426A364B6C}" srcOrd="17" destOrd="0" presId="urn:microsoft.com/office/officeart/2005/8/layout/cycle8"/>
    <dgm:cxn modelId="{A84C536A-D901-44A4-9C4A-8540EFDCD925}" type="presParOf" srcId="{57E71D81-40E9-4837-8B6E-2D8AD8600524}" destId="{273C07DE-F7A5-4A8E-8869-B425A3571A6D}" srcOrd="18" destOrd="0" presId="urn:microsoft.com/office/officeart/2005/8/layout/cycle8"/>
    <dgm:cxn modelId="{81A90587-C2C2-45FC-A2AE-2F6F3526F92C}" type="presParOf" srcId="{57E71D81-40E9-4837-8B6E-2D8AD8600524}" destId="{D7B4E1BE-43B4-4529-A226-94C17C4BA244}" srcOrd="19" destOrd="0" presId="urn:microsoft.com/office/officeart/2005/8/layout/cycle8"/>
    <dgm:cxn modelId="{3DA1B8F5-75DF-48C4-BCD2-A26FBB0B74A4}" type="presParOf" srcId="{57E71D81-40E9-4837-8B6E-2D8AD8600524}" destId="{11B6B9A8-B943-4236-9CEB-3766E4E1CE83}" srcOrd="20" destOrd="0" presId="urn:microsoft.com/office/officeart/2005/8/layout/cycle8"/>
    <dgm:cxn modelId="{33EF8A41-23AB-40CB-A47F-69CC61D9AA6B}" type="presParOf" srcId="{57E71D81-40E9-4837-8B6E-2D8AD8600524}" destId="{1143DD92-A42D-4CE1-879C-752D388B07AE}" srcOrd="21" destOrd="0" presId="urn:microsoft.com/office/officeart/2005/8/layout/cycle8"/>
    <dgm:cxn modelId="{B480576F-E89F-4580-B307-820CA5A0D780}" type="presParOf" srcId="{57E71D81-40E9-4837-8B6E-2D8AD8600524}" destId="{AAF58A04-A09F-4B2A-8E3D-C5E7CB12152A}" srcOrd="22" destOrd="0" presId="urn:microsoft.com/office/officeart/2005/8/layout/cycle8"/>
    <dgm:cxn modelId="{E794BA2C-871A-447E-9F3E-08ACDE588323}" type="presParOf" srcId="{57E71D81-40E9-4837-8B6E-2D8AD8600524}" destId="{7F984632-EA00-4F27-A89A-5B9101F43CDF}" srcOrd="23" destOrd="0" presId="urn:microsoft.com/office/officeart/2005/8/layout/cycle8"/>
    <dgm:cxn modelId="{5D0D6B43-FFD9-4CC8-B442-22D070D4A953}" type="presParOf" srcId="{57E71D81-40E9-4837-8B6E-2D8AD8600524}" destId="{2A2CF758-FFFF-4984-A1A9-36FABBAB7282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ADA9D-DB19-4AAB-A7DC-7DBD55442FD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420155A-DFB6-4965-8CBC-D5D60BB200E2}">
      <dgm:prSet phldrT="[Текст]"/>
      <dgm:spPr>
        <a:xfrm>
          <a:off x="4596" y="460819"/>
          <a:ext cx="1377388" cy="614426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консультации</a:t>
          </a:r>
        </a:p>
      </dgm:t>
    </dgm:pt>
    <dgm:pt modelId="{71F2F679-290D-4B28-9A8F-2A15753C4547}" type="parTrans" cxnId="{FA73773E-B102-4F4F-9AA5-9208CEBC87CA}">
      <dgm:prSet/>
      <dgm:spPr/>
      <dgm:t>
        <a:bodyPr/>
        <a:lstStyle/>
        <a:p>
          <a:endParaRPr lang="ru-RU"/>
        </a:p>
      </dgm:t>
    </dgm:pt>
    <dgm:pt modelId="{965D11B7-58E6-4DF4-AC02-6970748A6922}" type="sibTrans" cxnId="{FA73773E-B102-4F4F-9AA5-9208CEBC87CA}">
      <dgm:prSet/>
      <dgm:spPr/>
      <dgm:t>
        <a:bodyPr/>
        <a:lstStyle/>
        <a:p>
          <a:endParaRPr lang="ru-RU"/>
        </a:p>
      </dgm:t>
    </dgm:pt>
    <dgm:pt modelId="{911194B1-8622-45A8-B919-ECEF087B3E1E}">
      <dgm:prSet phldrT="[Текст]"/>
      <dgm:spPr>
        <a:xfrm>
          <a:off x="1450938" y="460819"/>
          <a:ext cx="1377388" cy="614426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открытые мероприятия</a:t>
          </a:r>
        </a:p>
      </dgm:t>
    </dgm:pt>
    <dgm:pt modelId="{DDBC7AC2-24F4-466D-957D-4C2A6395F5AA}" type="parTrans" cxnId="{FAECA79D-D4A2-4521-8C24-B1CB65240D4C}">
      <dgm:prSet/>
      <dgm:spPr/>
      <dgm:t>
        <a:bodyPr/>
        <a:lstStyle/>
        <a:p>
          <a:endParaRPr lang="ru-RU"/>
        </a:p>
      </dgm:t>
    </dgm:pt>
    <dgm:pt modelId="{D1E502E8-EFB2-432D-AAB7-DBC1930A186B}" type="sibTrans" cxnId="{FAECA79D-D4A2-4521-8C24-B1CB65240D4C}">
      <dgm:prSet/>
      <dgm:spPr/>
      <dgm:t>
        <a:bodyPr/>
        <a:lstStyle/>
        <a:p>
          <a:endParaRPr lang="ru-RU"/>
        </a:p>
      </dgm:t>
    </dgm:pt>
    <dgm:pt modelId="{69B305B6-113E-4F90-9F86-054C9252BF33}">
      <dgm:prSet phldrT="[Текст]"/>
      <dgm:spPr>
        <a:xfrm>
          <a:off x="2897279" y="460819"/>
          <a:ext cx="1377388" cy="614426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семинары</a:t>
          </a:r>
        </a:p>
      </dgm:t>
    </dgm:pt>
    <dgm:pt modelId="{35BD9670-824A-41BD-99F0-AD973752B89F}" type="parTrans" cxnId="{5540FFD1-5B2E-4770-975F-F36A9ACFD506}">
      <dgm:prSet/>
      <dgm:spPr/>
      <dgm:t>
        <a:bodyPr/>
        <a:lstStyle/>
        <a:p>
          <a:endParaRPr lang="ru-RU"/>
        </a:p>
      </dgm:t>
    </dgm:pt>
    <dgm:pt modelId="{BB086EA0-0097-4AE6-96D9-82D197EEBB24}" type="sibTrans" cxnId="{5540FFD1-5B2E-4770-975F-F36A9ACFD506}">
      <dgm:prSet/>
      <dgm:spPr/>
      <dgm:t>
        <a:bodyPr/>
        <a:lstStyle/>
        <a:p>
          <a:endParaRPr lang="ru-RU"/>
        </a:p>
      </dgm:t>
    </dgm:pt>
    <dgm:pt modelId="{740532F7-48A3-49EB-924B-B8FA0DDDF978}" type="pres">
      <dgm:prSet presAssocID="{55BADA9D-DB19-4AAB-A7DC-7DBD55442FD4}" presName="CompostProcess" presStyleCnt="0">
        <dgm:presLayoutVars>
          <dgm:dir/>
          <dgm:resizeHandles val="exact"/>
        </dgm:presLayoutVars>
      </dgm:prSet>
      <dgm:spPr/>
    </dgm:pt>
    <dgm:pt modelId="{8F84C0CE-3BFF-43C1-B690-0CDB7233D77D}" type="pres">
      <dgm:prSet presAssocID="{55BADA9D-DB19-4AAB-A7DC-7DBD55442FD4}" presName="arrow" presStyleLbl="bgShp" presStyleIdx="0" presStyleCnt="1" custLinFactNeighborX="5882" custLinFactNeighborY="4542"/>
      <dgm:spPr>
        <a:xfrm>
          <a:off x="320944" y="0"/>
          <a:ext cx="3637375" cy="1536065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36C0CDCB-D7C9-47AD-AA40-61D2E3745AA6}" type="pres">
      <dgm:prSet presAssocID="{55BADA9D-DB19-4AAB-A7DC-7DBD55442FD4}" presName="linearProcess" presStyleCnt="0"/>
      <dgm:spPr/>
    </dgm:pt>
    <dgm:pt modelId="{51C12881-DCF5-449F-B137-72B4D6EF8BAD}" type="pres">
      <dgm:prSet presAssocID="{4420155A-DFB6-4965-8CBC-D5D60BB200E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36953-C0A4-433F-A9AD-56116A7D7ACF}" type="pres">
      <dgm:prSet presAssocID="{965D11B7-58E6-4DF4-AC02-6970748A6922}" presName="sibTrans" presStyleCnt="0"/>
      <dgm:spPr/>
    </dgm:pt>
    <dgm:pt modelId="{8AD7E058-59AA-461A-961F-D67B91CF03EC}" type="pres">
      <dgm:prSet presAssocID="{911194B1-8622-45A8-B919-ECEF087B3E1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33083-3155-4DFC-AD30-2EDB53164BEA}" type="pres">
      <dgm:prSet presAssocID="{D1E502E8-EFB2-432D-AAB7-DBC1930A186B}" presName="sibTrans" presStyleCnt="0"/>
      <dgm:spPr/>
    </dgm:pt>
    <dgm:pt modelId="{4D5ABD2A-6D3D-44AA-B9FF-CAB684891E3B}" type="pres">
      <dgm:prSet presAssocID="{69B305B6-113E-4F90-9F86-054C9252BF3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0FFD1-5B2E-4770-975F-F36A9ACFD506}" srcId="{55BADA9D-DB19-4AAB-A7DC-7DBD55442FD4}" destId="{69B305B6-113E-4F90-9F86-054C9252BF33}" srcOrd="2" destOrd="0" parTransId="{35BD9670-824A-41BD-99F0-AD973752B89F}" sibTransId="{BB086EA0-0097-4AE6-96D9-82D197EEBB24}"/>
    <dgm:cxn modelId="{FA73773E-B102-4F4F-9AA5-9208CEBC87CA}" srcId="{55BADA9D-DB19-4AAB-A7DC-7DBD55442FD4}" destId="{4420155A-DFB6-4965-8CBC-D5D60BB200E2}" srcOrd="0" destOrd="0" parTransId="{71F2F679-290D-4B28-9A8F-2A15753C4547}" sibTransId="{965D11B7-58E6-4DF4-AC02-6970748A6922}"/>
    <dgm:cxn modelId="{EDA28B9A-187B-4186-89A6-73CB890EDB6A}" type="presOf" srcId="{911194B1-8622-45A8-B919-ECEF087B3E1E}" destId="{8AD7E058-59AA-461A-961F-D67B91CF03EC}" srcOrd="0" destOrd="0" presId="urn:microsoft.com/office/officeart/2005/8/layout/hProcess9"/>
    <dgm:cxn modelId="{FAECA79D-D4A2-4521-8C24-B1CB65240D4C}" srcId="{55BADA9D-DB19-4AAB-A7DC-7DBD55442FD4}" destId="{911194B1-8622-45A8-B919-ECEF087B3E1E}" srcOrd="1" destOrd="0" parTransId="{DDBC7AC2-24F4-466D-957D-4C2A6395F5AA}" sibTransId="{D1E502E8-EFB2-432D-AAB7-DBC1930A186B}"/>
    <dgm:cxn modelId="{7573C240-325B-4149-B3E0-36191F5AADE1}" type="presOf" srcId="{69B305B6-113E-4F90-9F86-054C9252BF33}" destId="{4D5ABD2A-6D3D-44AA-B9FF-CAB684891E3B}" srcOrd="0" destOrd="0" presId="urn:microsoft.com/office/officeart/2005/8/layout/hProcess9"/>
    <dgm:cxn modelId="{FEA7BF0E-BF99-4C73-93E6-04D193098D4F}" type="presOf" srcId="{4420155A-DFB6-4965-8CBC-D5D60BB200E2}" destId="{51C12881-DCF5-449F-B137-72B4D6EF8BAD}" srcOrd="0" destOrd="0" presId="urn:microsoft.com/office/officeart/2005/8/layout/hProcess9"/>
    <dgm:cxn modelId="{26E240C2-3D4D-41F0-9613-9F4247539EC5}" type="presOf" srcId="{55BADA9D-DB19-4AAB-A7DC-7DBD55442FD4}" destId="{740532F7-48A3-49EB-924B-B8FA0DDDF978}" srcOrd="0" destOrd="0" presId="urn:microsoft.com/office/officeart/2005/8/layout/hProcess9"/>
    <dgm:cxn modelId="{39A4F156-DC89-4045-A2EA-1531226C46D5}" type="presParOf" srcId="{740532F7-48A3-49EB-924B-B8FA0DDDF978}" destId="{8F84C0CE-3BFF-43C1-B690-0CDB7233D77D}" srcOrd="0" destOrd="0" presId="urn:microsoft.com/office/officeart/2005/8/layout/hProcess9"/>
    <dgm:cxn modelId="{FC6A5952-B309-4C25-9771-7AC819FB7688}" type="presParOf" srcId="{740532F7-48A3-49EB-924B-B8FA0DDDF978}" destId="{36C0CDCB-D7C9-47AD-AA40-61D2E3745AA6}" srcOrd="1" destOrd="0" presId="urn:microsoft.com/office/officeart/2005/8/layout/hProcess9"/>
    <dgm:cxn modelId="{03D8CA96-1941-42ED-9B13-B5EF4D75A4C3}" type="presParOf" srcId="{36C0CDCB-D7C9-47AD-AA40-61D2E3745AA6}" destId="{51C12881-DCF5-449F-B137-72B4D6EF8BAD}" srcOrd="0" destOrd="0" presId="urn:microsoft.com/office/officeart/2005/8/layout/hProcess9"/>
    <dgm:cxn modelId="{08D5ACE5-616A-425B-A1D4-0FB9D43F4638}" type="presParOf" srcId="{36C0CDCB-D7C9-47AD-AA40-61D2E3745AA6}" destId="{94B36953-C0A4-433F-A9AD-56116A7D7ACF}" srcOrd="1" destOrd="0" presId="urn:microsoft.com/office/officeart/2005/8/layout/hProcess9"/>
    <dgm:cxn modelId="{B0D0A0C4-5AF9-43EF-98FC-7A5E8CC89805}" type="presParOf" srcId="{36C0CDCB-D7C9-47AD-AA40-61D2E3745AA6}" destId="{8AD7E058-59AA-461A-961F-D67B91CF03EC}" srcOrd="2" destOrd="0" presId="urn:microsoft.com/office/officeart/2005/8/layout/hProcess9"/>
    <dgm:cxn modelId="{490EF3C0-7CAF-45DB-BF93-BA527F699BCA}" type="presParOf" srcId="{36C0CDCB-D7C9-47AD-AA40-61D2E3745AA6}" destId="{AF233083-3155-4DFC-AD30-2EDB53164BEA}" srcOrd="3" destOrd="0" presId="urn:microsoft.com/office/officeart/2005/8/layout/hProcess9"/>
    <dgm:cxn modelId="{6F0009E4-B79B-4D28-907E-6044A54C52D4}" type="presParOf" srcId="{36C0CDCB-D7C9-47AD-AA40-61D2E3745AA6}" destId="{4D5ABD2A-6D3D-44AA-B9FF-CAB684891E3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BADA9D-DB19-4AAB-A7DC-7DBD55442FD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420155A-DFB6-4965-8CBC-D5D60BB200E2}">
      <dgm:prSet phldrT="[Текст]"/>
      <dgm:spPr>
        <a:xfrm>
          <a:off x="0" y="453507"/>
          <a:ext cx="1030116" cy="614426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ГАОУМОДОД "Лапландия",</a:t>
          </a:r>
        </a:p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 </a:t>
          </a:r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Мурманск, </a:t>
          </a:r>
        </a:p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чел.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1F2F679-290D-4B28-9A8F-2A15753C4547}" type="parTrans" cxnId="{FA73773E-B102-4F4F-9AA5-9208CEBC87CA}">
      <dgm:prSet/>
      <dgm:spPr/>
      <dgm:t>
        <a:bodyPr/>
        <a:lstStyle/>
        <a:p>
          <a:endParaRPr lang="ru-RU"/>
        </a:p>
      </dgm:t>
    </dgm:pt>
    <dgm:pt modelId="{965D11B7-58E6-4DF4-AC02-6970748A6922}" type="sibTrans" cxnId="{FA73773E-B102-4F4F-9AA5-9208CEBC87CA}">
      <dgm:prSet/>
      <dgm:spPr/>
      <dgm:t>
        <a:bodyPr/>
        <a:lstStyle/>
        <a:p>
          <a:endParaRPr lang="ru-RU"/>
        </a:p>
      </dgm:t>
    </dgm:pt>
    <dgm:pt modelId="{911194B1-8622-45A8-B919-ECEF087B3E1E}">
      <dgm:prSet phldrT="[Текст]"/>
      <dgm:spPr>
        <a:xfrm>
          <a:off x="1083763" y="460819"/>
          <a:ext cx="1030116" cy="614426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ГАУКОДПО"ИРО",</a:t>
          </a:r>
        </a:p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 </a:t>
          </a:r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Калининград,</a:t>
          </a:r>
        </a:p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чел.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BC7AC2-24F4-466D-957D-4C2A6395F5AA}" type="parTrans" cxnId="{FAECA79D-D4A2-4521-8C24-B1CB65240D4C}">
      <dgm:prSet/>
      <dgm:spPr/>
      <dgm:t>
        <a:bodyPr/>
        <a:lstStyle/>
        <a:p>
          <a:endParaRPr lang="ru-RU"/>
        </a:p>
      </dgm:t>
    </dgm:pt>
    <dgm:pt modelId="{D1E502E8-EFB2-432D-AAB7-DBC1930A186B}" type="sibTrans" cxnId="{FAECA79D-D4A2-4521-8C24-B1CB65240D4C}">
      <dgm:prSet/>
      <dgm:spPr/>
      <dgm:t>
        <a:bodyPr/>
        <a:lstStyle/>
        <a:p>
          <a:endParaRPr lang="ru-RU"/>
        </a:p>
      </dgm:t>
    </dgm:pt>
    <dgm:pt modelId="{69B305B6-113E-4F90-9F86-054C9252BF33}">
      <dgm:prSet phldrT="[Текст]"/>
      <dgm:spPr>
        <a:xfrm>
          <a:off x="3247007" y="460819"/>
          <a:ext cx="1030116" cy="614426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ФГАУ "ФИРО",</a:t>
          </a:r>
        </a:p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 </a:t>
          </a:r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Москва,</a:t>
          </a:r>
        </a:p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чел.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5BD9670-824A-41BD-99F0-AD973752B89F}" type="parTrans" cxnId="{5540FFD1-5B2E-4770-975F-F36A9ACFD506}">
      <dgm:prSet/>
      <dgm:spPr/>
      <dgm:t>
        <a:bodyPr/>
        <a:lstStyle/>
        <a:p>
          <a:endParaRPr lang="ru-RU"/>
        </a:p>
      </dgm:t>
    </dgm:pt>
    <dgm:pt modelId="{BB086EA0-0097-4AE6-96D9-82D197EEBB24}" type="sibTrans" cxnId="{5540FFD1-5B2E-4770-975F-F36A9ACFD506}">
      <dgm:prSet/>
      <dgm:spPr/>
      <dgm:t>
        <a:bodyPr/>
        <a:lstStyle/>
        <a:p>
          <a:endParaRPr lang="ru-RU"/>
        </a:p>
      </dgm:t>
    </dgm:pt>
    <dgm:pt modelId="{66BA3FAA-3289-4743-A0C3-D0246E489978}">
      <dgm:prSet/>
      <dgm:spPr>
        <a:xfrm>
          <a:off x="2165385" y="460819"/>
          <a:ext cx="1030116" cy="614426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УЦ "Специалист",</a:t>
          </a:r>
        </a:p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 </a:t>
          </a:r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Ярославль,</a:t>
          </a:r>
        </a:p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 чел.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EFE974B-2186-4C6C-8E78-FEF4EAFAEAE1}" type="parTrans" cxnId="{3BC1CBED-2104-4A34-986B-F754A3E8A8B1}">
      <dgm:prSet/>
      <dgm:spPr/>
      <dgm:t>
        <a:bodyPr/>
        <a:lstStyle/>
        <a:p>
          <a:endParaRPr lang="ru-RU"/>
        </a:p>
      </dgm:t>
    </dgm:pt>
    <dgm:pt modelId="{1E661DEB-04BB-412E-B8D6-19288CB2C7B9}" type="sibTrans" cxnId="{3BC1CBED-2104-4A34-986B-F754A3E8A8B1}">
      <dgm:prSet/>
      <dgm:spPr/>
      <dgm:t>
        <a:bodyPr/>
        <a:lstStyle/>
        <a:p>
          <a:endParaRPr lang="ru-RU"/>
        </a:p>
      </dgm:t>
    </dgm:pt>
    <dgm:pt modelId="{740532F7-48A3-49EB-924B-B8FA0DDDF978}" type="pres">
      <dgm:prSet presAssocID="{55BADA9D-DB19-4AAB-A7DC-7DBD55442FD4}" presName="CompostProcess" presStyleCnt="0">
        <dgm:presLayoutVars>
          <dgm:dir/>
          <dgm:resizeHandles val="exact"/>
        </dgm:presLayoutVars>
      </dgm:prSet>
      <dgm:spPr/>
    </dgm:pt>
    <dgm:pt modelId="{8F84C0CE-3BFF-43C1-B690-0CDB7233D77D}" type="pres">
      <dgm:prSet presAssocID="{55BADA9D-DB19-4AAB-A7DC-7DBD55442FD4}" presName="arrow" presStyleLbl="bgShp" presStyleIdx="0" presStyleCnt="1" custLinFactNeighborX="3822" custLinFactNeighborY="-9091"/>
      <dgm:spPr>
        <a:xfrm>
          <a:off x="320944" y="0"/>
          <a:ext cx="3637375" cy="1536065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6C0CDCB-D7C9-47AD-AA40-61D2E3745AA6}" type="pres">
      <dgm:prSet presAssocID="{55BADA9D-DB19-4AAB-A7DC-7DBD55442FD4}" presName="linearProcess" presStyleCnt="0"/>
      <dgm:spPr/>
    </dgm:pt>
    <dgm:pt modelId="{51C12881-DCF5-449F-B137-72B4D6EF8BAD}" type="pres">
      <dgm:prSet presAssocID="{4420155A-DFB6-4965-8CBC-D5D60BB200E2}" presName="textNode" presStyleLbl="node1" presStyleIdx="0" presStyleCnt="4" custLinFactNeighborX="-10608" custLinFactNeighborY="-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36953-C0A4-433F-A9AD-56116A7D7ACF}" type="pres">
      <dgm:prSet presAssocID="{965D11B7-58E6-4DF4-AC02-6970748A6922}" presName="sibTrans" presStyleCnt="0"/>
      <dgm:spPr/>
    </dgm:pt>
    <dgm:pt modelId="{8AD7E058-59AA-461A-961F-D67B91CF03EC}" type="pres">
      <dgm:prSet presAssocID="{911194B1-8622-45A8-B919-ECEF087B3E1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33083-3155-4DFC-AD30-2EDB53164BEA}" type="pres">
      <dgm:prSet presAssocID="{D1E502E8-EFB2-432D-AAB7-DBC1930A186B}" presName="sibTrans" presStyleCnt="0"/>
      <dgm:spPr/>
    </dgm:pt>
    <dgm:pt modelId="{BE944298-B662-478A-82F0-3AF1BD7A7298}" type="pres">
      <dgm:prSet presAssocID="{66BA3FAA-3289-4743-A0C3-D0246E48997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9841C-8E8D-405C-A00D-EEC4D5FD4695}" type="pres">
      <dgm:prSet presAssocID="{1E661DEB-04BB-412E-B8D6-19288CB2C7B9}" presName="sibTrans" presStyleCnt="0"/>
      <dgm:spPr/>
    </dgm:pt>
    <dgm:pt modelId="{4D5ABD2A-6D3D-44AA-B9FF-CAB684891E3B}" type="pres">
      <dgm:prSet presAssocID="{69B305B6-113E-4F90-9F86-054C9252BF3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73773E-B102-4F4F-9AA5-9208CEBC87CA}" srcId="{55BADA9D-DB19-4AAB-A7DC-7DBD55442FD4}" destId="{4420155A-DFB6-4965-8CBC-D5D60BB200E2}" srcOrd="0" destOrd="0" parTransId="{71F2F679-290D-4B28-9A8F-2A15753C4547}" sibTransId="{965D11B7-58E6-4DF4-AC02-6970748A6922}"/>
    <dgm:cxn modelId="{5540FFD1-5B2E-4770-975F-F36A9ACFD506}" srcId="{55BADA9D-DB19-4AAB-A7DC-7DBD55442FD4}" destId="{69B305B6-113E-4F90-9F86-054C9252BF33}" srcOrd="3" destOrd="0" parTransId="{35BD9670-824A-41BD-99F0-AD973752B89F}" sibTransId="{BB086EA0-0097-4AE6-96D9-82D197EEBB24}"/>
    <dgm:cxn modelId="{547F203D-602E-454E-B200-38A6CB34D7E9}" type="presOf" srcId="{69B305B6-113E-4F90-9F86-054C9252BF33}" destId="{4D5ABD2A-6D3D-44AA-B9FF-CAB684891E3B}" srcOrd="0" destOrd="0" presId="urn:microsoft.com/office/officeart/2005/8/layout/hProcess9"/>
    <dgm:cxn modelId="{3BC1CBED-2104-4A34-986B-F754A3E8A8B1}" srcId="{55BADA9D-DB19-4AAB-A7DC-7DBD55442FD4}" destId="{66BA3FAA-3289-4743-A0C3-D0246E489978}" srcOrd="2" destOrd="0" parTransId="{CEFE974B-2186-4C6C-8E78-FEF4EAFAEAE1}" sibTransId="{1E661DEB-04BB-412E-B8D6-19288CB2C7B9}"/>
    <dgm:cxn modelId="{1B1F7E62-B600-43A5-8ED5-8F7C063F87B6}" type="presOf" srcId="{66BA3FAA-3289-4743-A0C3-D0246E489978}" destId="{BE944298-B662-478A-82F0-3AF1BD7A7298}" srcOrd="0" destOrd="0" presId="urn:microsoft.com/office/officeart/2005/8/layout/hProcess9"/>
    <dgm:cxn modelId="{28C29909-76B6-4EA9-8755-0C8AC3F6D2D4}" type="presOf" srcId="{55BADA9D-DB19-4AAB-A7DC-7DBD55442FD4}" destId="{740532F7-48A3-49EB-924B-B8FA0DDDF978}" srcOrd="0" destOrd="0" presId="urn:microsoft.com/office/officeart/2005/8/layout/hProcess9"/>
    <dgm:cxn modelId="{FAECA79D-D4A2-4521-8C24-B1CB65240D4C}" srcId="{55BADA9D-DB19-4AAB-A7DC-7DBD55442FD4}" destId="{911194B1-8622-45A8-B919-ECEF087B3E1E}" srcOrd="1" destOrd="0" parTransId="{DDBC7AC2-24F4-466D-957D-4C2A6395F5AA}" sibTransId="{D1E502E8-EFB2-432D-AAB7-DBC1930A186B}"/>
    <dgm:cxn modelId="{BF551378-7CFE-4068-BB4B-BAC94BADD3EE}" type="presOf" srcId="{4420155A-DFB6-4965-8CBC-D5D60BB200E2}" destId="{51C12881-DCF5-449F-B137-72B4D6EF8BAD}" srcOrd="0" destOrd="0" presId="urn:microsoft.com/office/officeart/2005/8/layout/hProcess9"/>
    <dgm:cxn modelId="{BA6AFC05-66A6-457E-9D67-2569B04558E8}" type="presOf" srcId="{911194B1-8622-45A8-B919-ECEF087B3E1E}" destId="{8AD7E058-59AA-461A-961F-D67B91CF03EC}" srcOrd="0" destOrd="0" presId="urn:microsoft.com/office/officeart/2005/8/layout/hProcess9"/>
    <dgm:cxn modelId="{8DD3C2FC-F59F-449C-8689-94C3534CD7E7}" type="presParOf" srcId="{740532F7-48A3-49EB-924B-B8FA0DDDF978}" destId="{8F84C0CE-3BFF-43C1-B690-0CDB7233D77D}" srcOrd="0" destOrd="0" presId="urn:microsoft.com/office/officeart/2005/8/layout/hProcess9"/>
    <dgm:cxn modelId="{34D646CA-D097-4CDA-8497-C37379D40B0C}" type="presParOf" srcId="{740532F7-48A3-49EB-924B-B8FA0DDDF978}" destId="{36C0CDCB-D7C9-47AD-AA40-61D2E3745AA6}" srcOrd="1" destOrd="0" presId="urn:microsoft.com/office/officeart/2005/8/layout/hProcess9"/>
    <dgm:cxn modelId="{80A22815-74B0-44F4-BEB3-52113BA465B5}" type="presParOf" srcId="{36C0CDCB-D7C9-47AD-AA40-61D2E3745AA6}" destId="{51C12881-DCF5-449F-B137-72B4D6EF8BAD}" srcOrd="0" destOrd="0" presId="urn:microsoft.com/office/officeart/2005/8/layout/hProcess9"/>
    <dgm:cxn modelId="{CEFDA9C6-F3FE-4227-B647-7CABACFFCEA5}" type="presParOf" srcId="{36C0CDCB-D7C9-47AD-AA40-61D2E3745AA6}" destId="{94B36953-C0A4-433F-A9AD-56116A7D7ACF}" srcOrd="1" destOrd="0" presId="urn:microsoft.com/office/officeart/2005/8/layout/hProcess9"/>
    <dgm:cxn modelId="{A70F6FC7-9E92-4A2B-AED2-9951B17EB8BD}" type="presParOf" srcId="{36C0CDCB-D7C9-47AD-AA40-61D2E3745AA6}" destId="{8AD7E058-59AA-461A-961F-D67B91CF03EC}" srcOrd="2" destOrd="0" presId="urn:microsoft.com/office/officeart/2005/8/layout/hProcess9"/>
    <dgm:cxn modelId="{DB1D67A2-DD9E-4796-8F4C-8A8468E4A5C3}" type="presParOf" srcId="{36C0CDCB-D7C9-47AD-AA40-61D2E3745AA6}" destId="{AF233083-3155-4DFC-AD30-2EDB53164BEA}" srcOrd="3" destOrd="0" presId="urn:microsoft.com/office/officeart/2005/8/layout/hProcess9"/>
    <dgm:cxn modelId="{C9FFDDDF-55B9-489D-8F60-3FC138DDB745}" type="presParOf" srcId="{36C0CDCB-D7C9-47AD-AA40-61D2E3745AA6}" destId="{BE944298-B662-478A-82F0-3AF1BD7A7298}" srcOrd="4" destOrd="0" presId="urn:microsoft.com/office/officeart/2005/8/layout/hProcess9"/>
    <dgm:cxn modelId="{542CA9E7-CB8B-4395-8F36-510EB7171661}" type="presParOf" srcId="{36C0CDCB-D7C9-47AD-AA40-61D2E3745AA6}" destId="{4939841C-8E8D-405C-A00D-EEC4D5FD4695}" srcOrd="5" destOrd="0" presId="urn:microsoft.com/office/officeart/2005/8/layout/hProcess9"/>
    <dgm:cxn modelId="{4AC988D4-ACFF-4F58-AD53-FF02736E05B2}" type="presParOf" srcId="{36C0CDCB-D7C9-47AD-AA40-61D2E3745AA6}" destId="{4D5ABD2A-6D3D-44AA-B9FF-CAB684891E3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8C0C5D-E130-4AFE-AC76-680B8EB495E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A5B9DD-5D62-47E6-B994-9EDB3532A15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турнир по робототехнике, открытие сезона «РОБОАРКТИКА»</a:t>
          </a:r>
        </a:p>
        <a:p>
          <a:r>
            <a:rPr lang="ru-RU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(сентябрь)</a:t>
          </a:r>
          <a:endParaRPr lang="ru-RU" sz="1200" dirty="0">
            <a:solidFill>
              <a:schemeClr val="tx2"/>
            </a:solidFill>
          </a:endParaRPr>
        </a:p>
      </dgm:t>
    </dgm:pt>
    <dgm:pt modelId="{EF724ACD-C7F0-4ED8-8EAE-3FC372D9323A}" type="parTrans" cxnId="{2EF85D6F-129B-4990-9ED9-8752BA3BC4CB}">
      <dgm:prSet/>
      <dgm:spPr/>
      <dgm:t>
        <a:bodyPr/>
        <a:lstStyle/>
        <a:p>
          <a:endParaRPr lang="ru-RU"/>
        </a:p>
      </dgm:t>
    </dgm:pt>
    <dgm:pt modelId="{E504C2A6-BA6C-474A-983B-A38816747FB6}" type="sibTrans" cxnId="{2EF85D6F-129B-4990-9ED9-8752BA3BC4CB}">
      <dgm:prSet/>
      <dgm:spPr/>
      <dgm:t>
        <a:bodyPr/>
        <a:lstStyle/>
        <a:p>
          <a:endParaRPr lang="ru-RU"/>
        </a:p>
      </dgm:t>
    </dgm:pt>
    <dgm:pt modelId="{993A27E0-96F0-4815-BA45-295797EE157C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Третий региональный турнир по робототехнике</a:t>
          </a:r>
        </a:p>
        <a:p>
          <a:r>
            <a: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«РОБОАРКТИКА»</a:t>
          </a:r>
        </a:p>
        <a:p>
          <a:r>
            <a: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(март) </a:t>
          </a:r>
          <a:endParaRPr lang="ru-RU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F60B1-DF1A-4E24-A0D2-B25E5EEC7B62}" type="parTrans" cxnId="{0BCA8FEE-E0FC-45C5-92E0-8B932BB620F0}">
      <dgm:prSet/>
      <dgm:spPr/>
      <dgm:t>
        <a:bodyPr/>
        <a:lstStyle/>
        <a:p>
          <a:endParaRPr lang="ru-RU"/>
        </a:p>
      </dgm:t>
    </dgm:pt>
    <dgm:pt modelId="{4AF0D8B0-E59F-4AC1-9D63-B9E5B72C6CE8}" type="sibTrans" cxnId="{0BCA8FEE-E0FC-45C5-92E0-8B932BB620F0}">
      <dgm:prSet/>
      <dgm:spPr/>
      <dgm:t>
        <a:bodyPr/>
        <a:lstStyle/>
        <a:p>
          <a:endParaRPr lang="ru-RU"/>
        </a:p>
      </dgm:t>
    </dgm:pt>
    <dgm:pt modelId="{AF3A047D-7C5E-40C7-9308-54C135D5082D}">
      <dgm:prSet phldrT="[Текст]"/>
      <dgm:spPr/>
      <dgm:t>
        <a:bodyPr/>
        <a:lstStyle/>
        <a:p>
          <a:r>
            <a:rPr lang="ru-RU" b="1" i="0" u="none" strike="noStrike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олимпиада по Робототехнике «</a:t>
          </a:r>
          <a:r>
            <a:rPr lang="ru-RU" b="1" i="0" u="none" strike="noStrike" dirty="0" err="1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РобоОлимп</a:t>
          </a:r>
          <a:r>
            <a:rPr lang="ru-RU" b="1" i="0" u="none" strike="noStrike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r>
            <a:rPr lang="ru-RU" b="1" i="0" u="none" strike="noStrike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(апрель)</a:t>
          </a:r>
          <a:endParaRPr lang="ru-RU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8B94E-7366-4DA2-95F8-5835A0C1C843}" type="parTrans" cxnId="{55F05DE0-623A-4555-BF5D-33F48515D14E}">
      <dgm:prSet/>
      <dgm:spPr/>
      <dgm:t>
        <a:bodyPr/>
        <a:lstStyle/>
        <a:p>
          <a:endParaRPr lang="ru-RU"/>
        </a:p>
      </dgm:t>
    </dgm:pt>
    <dgm:pt modelId="{1408B6E4-80FE-4E39-B6F8-CD4D713A5767}" type="sibTrans" cxnId="{55F05DE0-623A-4555-BF5D-33F48515D14E}">
      <dgm:prSet/>
      <dgm:spPr/>
      <dgm:t>
        <a:bodyPr/>
        <a:lstStyle/>
        <a:p>
          <a:endParaRPr lang="ru-RU"/>
        </a:p>
      </dgm:t>
    </dgm:pt>
    <dgm:pt modelId="{E57DFA91-ECA9-4611-8CF9-E4EA63A5C8A5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Турнир по робототехнике</a:t>
          </a:r>
        </a:p>
        <a:p>
          <a:r>
            <a: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(февраль)</a:t>
          </a:r>
          <a:endParaRPr lang="ru-RU" dirty="0">
            <a:solidFill>
              <a:schemeClr val="tx2"/>
            </a:solidFill>
          </a:endParaRPr>
        </a:p>
      </dgm:t>
    </dgm:pt>
    <dgm:pt modelId="{00C701A6-E8E0-4442-8E76-EE8EC58B0B20}" type="parTrans" cxnId="{E9654555-61FE-48FE-846C-C19CA4262A95}">
      <dgm:prSet/>
      <dgm:spPr/>
      <dgm:t>
        <a:bodyPr/>
        <a:lstStyle/>
        <a:p>
          <a:endParaRPr lang="ru-RU"/>
        </a:p>
      </dgm:t>
    </dgm:pt>
    <dgm:pt modelId="{5ED95D56-60B3-4E6D-A12F-B319C1982447}" type="sibTrans" cxnId="{E9654555-61FE-48FE-846C-C19CA4262A95}">
      <dgm:prSet/>
      <dgm:spPr/>
      <dgm:t>
        <a:bodyPr/>
        <a:lstStyle/>
        <a:p>
          <a:endParaRPr lang="ru-RU"/>
        </a:p>
      </dgm:t>
    </dgm:pt>
    <dgm:pt modelId="{1951C33A-13FC-4970-A85A-2BF8F25CC36E}">
      <dgm:prSet/>
      <dgm:spPr/>
      <dgm:t>
        <a:bodyPr/>
        <a:lstStyle/>
        <a:p>
          <a:r>
            <a:rPr lang="ru-RU" b="1" i="0" u="none" strike="noStrike" dirty="0" smtClean="0">
              <a:solidFill>
                <a:schemeClr val="tx2"/>
              </a:solidFill>
              <a:effectLst/>
              <a:latin typeface="Times New Roman"/>
            </a:rPr>
            <a:t>Второй региональный турнир по робототехнике «РОБОАРКТИКА</a:t>
          </a:r>
          <a:r>
            <a:rPr lang="ru-RU" b="0" i="0" u="none" strike="noStrike" dirty="0" smtClean="0">
              <a:solidFill>
                <a:schemeClr val="tx2"/>
              </a:solidFill>
              <a:effectLst/>
              <a:latin typeface="Times New Roman"/>
            </a:rPr>
            <a:t>»</a:t>
          </a:r>
        </a:p>
        <a:p>
          <a:r>
            <a:rPr lang="ru-RU" b="1" i="0" u="none" strike="noStrike" dirty="0" smtClean="0">
              <a:solidFill>
                <a:schemeClr val="tx2"/>
              </a:solidFill>
              <a:effectLst/>
              <a:latin typeface="Times New Roman"/>
            </a:rPr>
            <a:t>(октябрь)</a:t>
          </a:r>
          <a:endParaRPr lang="ru-RU" dirty="0">
            <a:solidFill>
              <a:schemeClr val="tx2"/>
            </a:solidFill>
          </a:endParaRPr>
        </a:p>
      </dgm:t>
    </dgm:pt>
    <dgm:pt modelId="{9D473131-13D1-4061-A571-81A17D12E818}" type="parTrans" cxnId="{065B0F36-4D02-4250-BE3B-B2724A293DD7}">
      <dgm:prSet/>
      <dgm:spPr/>
      <dgm:t>
        <a:bodyPr/>
        <a:lstStyle/>
        <a:p>
          <a:endParaRPr lang="ru-RU"/>
        </a:p>
      </dgm:t>
    </dgm:pt>
    <dgm:pt modelId="{EFE3555E-0C7C-47FE-AD02-B1737C593AD7}" type="sibTrans" cxnId="{065B0F36-4D02-4250-BE3B-B2724A293DD7}">
      <dgm:prSet/>
      <dgm:spPr/>
      <dgm:t>
        <a:bodyPr/>
        <a:lstStyle/>
        <a:p>
          <a:endParaRPr lang="ru-RU"/>
        </a:p>
      </dgm:t>
    </dgm:pt>
    <dgm:pt modelId="{D91078E9-B2E8-409B-918F-C5CC98673E2A}" type="pres">
      <dgm:prSet presAssocID="{FE8C0C5D-E130-4AFE-AC76-680B8EB495E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F4C6B-E830-41F8-8ED1-98D2873A421E}" type="pres">
      <dgm:prSet presAssocID="{FE8C0C5D-E130-4AFE-AC76-680B8EB495E1}" presName="arrow" presStyleLbl="bgShp" presStyleIdx="0" presStyleCnt="1" custLinFactNeighborX="3290" custLinFactNeighborY="-348"/>
      <dgm:spPr/>
    </dgm:pt>
    <dgm:pt modelId="{592EC133-36EC-403E-96E6-B67282338F18}" type="pres">
      <dgm:prSet presAssocID="{FE8C0C5D-E130-4AFE-AC76-680B8EB495E1}" presName="arrowDiagram5" presStyleCnt="0"/>
      <dgm:spPr/>
    </dgm:pt>
    <dgm:pt modelId="{DC26476D-C5E2-4435-ADC4-4F1FCC64FA75}" type="pres">
      <dgm:prSet presAssocID="{7AA5B9DD-5D62-47E6-B994-9EDB3532A152}" presName="bullet5a" presStyleLbl="node1" presStyleIdx="0" presStyleCnt="5" custLinFactNeighborX="52763" custLinFactNeighborY="5777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FF4F46E0-BCD5-400E-8782-CFC0CED40F0F}" type="pres">
      <dgm:prSet presAssocID="{7AA5B9DD-5D62-47E6-B994-9EDB3532A152}" presName="textBox5a" presStyleLbl="revTx" presStyleIdx="0" presStyleCnt="5" custScaleX="152248" custScaleY="74538" custLinFactNeighborX="51102" custLinFactNeighborY="24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73F35-4D58-4159-9E51-7A69E7BC803D}" type="pres">
      <dgm:prSet presAssocID="{1951C33A-13FC-4970-A85A-2BF8F25CC36E}" presName="bullet5b" presStyleLbl="node1" presStyleIdx="1" presStyleCnt="5" custLinFactNeighborX="45177" custLinFactNeighborY="3572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B4D7C9C5-8ADE-4C66-89B5-64FA03BAE325}" type="pres">
      <dgm:prSet presAssocID="{1951C33A-13FC-4970-A85A-2BF8F25CC36E}" presName="textBox5b" presStyleLbl="revTx" presStyleIdx="1" presStyleCnt="5" custScaleX="145194" custScaleY="80353" custLinFactNeighborX="41878" custLinFactNeighborY="9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C43C4-79A8-4A41-868A-C0B1C4F8D0AE}" type="pres">
      <dgm:prSet presAssocID="{E57DFA91-ECA9-4611-8CF9-E4EA63A5C8A5}" presName="bullet5c" presStyleLbl="node1" presStyleIdx="2" presStyleCnt="5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93FDBD44-A635-4125-8E1E-5D496737A0D1}" type="pres">
      <dgm:prSet presAssocID="{E57DFA91-ECA9-4611-8CF9-E4EA63A5C8A5}" presName="textBox5c" presStyleLbl="revTx" presStyleIdx="2" presStyleCnt="5" custScaleY="61803" custLinFactNeighborX="15281" custLinFactNeighborY="-2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B439B-3BEB-4D21-9475-84942991EA19}" type="pres">
      <dgm:prSet presAssocID="{993A27E0-96F0-4815-BA45-295797EE157C}" presName="bullet5d" presStyleLbl="node1" presStyleIdx="3" presStyleCnt="5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F147CA00-ADE0-4E1F-A335-7A0AE3E96354}" type="pres">
      <dgm:prSet presAssocID="{993A27E0-96F0-4815-BA45-295797EE157C}" presName="textBox5d" presStyleLbl="revTx" presStyleIdx="3" presStyleCnt="5" custScaleY="60295" custLinFactNeighborX="-1315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801AA-F8A3-4F8A-B61A-00046328230E}" type="pres">
      <dgm:prSet presAssocID="{AF3A047D-7C5E-40C7-9308-54C135D5082D}" presName="bullet5e" presStyleLbl="node1" presStyleIdx="4" presStyleCnt="5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B9CCE1A4-DE0E-44A8-BEA3-D25D7681BED8}" type="pres">
      <dgm:prSet presAssocID="{AF3A047D-7C5E-40C7-9308-54C135D5082D}" presName="textBox5e" presStyleLbl="revTx" presStyleIdx="4" presStyleCnt="5" custScaleX="116035" custScaleY="57106" custLinFactNeighborX="-36254" custLinFactNeighborY="-1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B0F36-4D02-4250-BE3B-B2724A293DD7}" srcId="{FE8C0C5D-E130-4AFE-AC76-680B8EB495E1}" destId="{1951C33A-13FC-4970-A85A-2BF8F25CC36E}" srcOrd="1" destOrd="0" parTransId="{9D473131-13D1-4061-A571-81A17D12E818}" sibTransId="{EFE3555E-0C7C-47FE-AD02-B1737C593AD7}"/>
    <dgm:cxn modelId="{55F05DE0-623A-4555-BF5D-33F48515D14E}" srcId="{FE8C0C5D-E130-4AFE-AC76-680B8EB495E1}" destId="{AF3A047D-7C5E-40C7-9308-54C135D5082D}" srcOrd="4" destOrd="0" parTransId="{CAE8B94E-7366-4DA2-95F8-5835A0C1C843}" sibTransId="{1408B6E4-80FE-4E39-B6F8-CD4D713A5767}"/>
    <dgm:cxn modelId="{DD7B2BE3-17C5-4CB2-ABB2-325922901F9B}" type="presOf" srcId="{993A27E0-96F0-4815-BA45-295797EE157C}" destId="{F147CA00-ADE0-4E1F-A335-7A0AE3E96354}" srcOrd="0" destOrd="0" presId="urn:microsoft.com/office/officeart/2005/8/layout/arrow2"/>
    <dgm:cxn modelId="{4F4B7AA0-E5B9-444A-AD3A-85C64B39D8C2}" type="presOf" srcId="{1951C33A-13FC-4970-A85A-2BF8F25CC36E}" destId="{B4D7C9C5-8ADE-4C66-89B5-64FA03BAE325}" srcOrd="0" destOrd="0" presId="urn:microsoft.com/office/officeart/2005/8/layout/arrow2"/>
    <dgm:cxn modelId="{E9654555-61FE-48FE-846C-C19CA4262A95}" srcId="{FE8C0C5D-E130-4AFE-AC76-680B8EB495E1}" destId="{E57DFA91-ECA9-4611-8CF9-E4EA63A5C8A5}" srcOrd="2" destOrd="0" parTransId="{00C701A6-E8E0-4442-8E76-EE8EC58B0B20}" sibTransId="{5ED95D56-60B3-4E6D-A12F-B319C1982447}"/>
    <dgm:cxn modelId="{E6C16B0B-F00E-4C5C-B394-7AA2AC15804F}" type="presOf" srcId="{7AA5B9DD-5D62-47E6-B994-9EDB3532A152}" destId="{FF4F46E0-BCD5-400E-8782-CFC0CED40F0F}" srcOrd="0" destOrd="0" presId="urn:microsoft.com/office/officeart/2005/8/layout/arrow2"/>
    <dgm:cxn modelId="{A59C5819-2D2E-4775-B025-1BA42B29D5E5}" type="presOf" srcId="{E57DFA91-ECA9-4611-8CF9-E4EA63A5C8A5}" destId="{93FDBD44-A635-4125-8E1E-5D496737A0D1}" srcOrd="0" destOrd="0" presId="urn:microsoft.com/office/officeart/2005/8/layout/arrow2"/>
    <dgm:cxn modelId="{2EF85D6F-129B-4990-9ED9-8752BA3BC4CB}" srcId="{FE8C0C5D-E130-4AFE-AC76-680B8EB495E1}" destId="{7AA5B9DD-5D62-47E6-B994-9EDB3532A152}" srcOrd="0" destOrd="0" parTransId="{EF724ACD-C7F0-4ED8-8EAE-3FC372D9323A}" sibTransId="{E504C2A6-BA6C-474A-983B-A38816747FB6}"/>
    <dgm:cxn modelId="{0BCA8FEE-E0FC-45C5-92E0-8B932BB620F0}" srcId="{FE8C0C5D-E130-4AFE-AC76-680B8EB495E1}" destId="{993A27E0-96F0-4815-BA45-295797EE157C}" srcOrd="3" destOrd="0" parTransId="{E50F60B1-DF1A-4E24-A0D2-B25E5EEC7B62}" sibTransId="{4AF0D8B0-E59F-4AC1-9D63-B9E5B72C6CE8}"/>
    <dgm:cxn modelId="{1584D648-10FC-4F2B-830E-5E9CC16DBAB8}" type="presOf" srcId="{AF3A047D-7C5E-40C7-9308-54C135D5082D}" destId="{B9CCE1A4-DE0E-44A8-BEA3-D25D7681BED8}" srcOrd="0" destOrd="0" presId="urn:microsoft.com/office/officeart/2005/8/layout/arrow2"/>
    <dgm:cxn modelId="{AC93D8FE-2243-4B25-B862-40C5079E77EE}" type="presOf" srcId="{FE8C0C5D-E130-4AFE-AC76-680B8EB495E1}" destId="{D91078E9-B2E8-409B-918F-C5CC98673E2A}" srcOrd="0" destOrd="0" presId="urn:microsoft.com/office/officeart/2005/8/layout/arrow2"/>
    <dgm:cxn modelId="{43F017B2-62F5-4F01-B508-A0B9A673046D}" type="presParOf" srcId="{D91078E9-B2E8-409B-918F-C5CC98673E2A}" destId="{7D3F4C6B-E830-41F8-8ED1-98D2873A421E}" srcOrd="0" destOrd="0" presId="urn:microsoft.com/office/officeart/2005/8/layout/arrow2"/>
    <dgm:cxn modelId="{F71D5704-5920-483E-BD90-CA2956AEEBC3}" type="presParOf" srcId="{D91078E9-B2E8-409B-918F-C5CC98673E2A}" destId="{592EC133-36EC-403E-96E6-B67282338F18}" srcOrd="1" destOrd="0" presId="urn:microsoft.com/office/officeart/2005/8/layout/arrow2"/>
    <dgm:cxn modelId="{29691B69-E561-4C4D-A557-9E82D7144928}" type="presParOf" srcId="{592EC133-36EC-403E-96E6-B67282338F18}" destId="{DC26476D-C5E2-4435-ADC4-4F1FCC64FA75}" srcOrd="0" destOrd="0" presId="urn:microsoft.com/office/officeart/2005/8/layout/arrow2"/>
    <dgm:cxn modelId="{90B66022-8B39-47C5-BF54-B79D03C83293}" type="presParOf" srcId="{592EC133-36EC-403E-96E6-B67282338F18}" destId="{FF4F46E0-BCD5-400E-8782-CFC0CED40F0F}" srcOrd="1" destOrd="0" presId="urn:microsoft.com/office/officeart/2005/8/layout/arrow2"/>
    <dgm:cxn modelId="{3ACE22D2-5E7F-4BC0-9D85-91C8385741A2}" type="presParOf" srcId="{592EC133-36EC-403E-96E6-B67282338F18}" destId="{8D273F35-4D58-4159-9E51-7A69E7BC803D}" srcOrd="2" destOrd="0" presId="urn:microsoft.com/office/officeart/2005/8/layout/arrow2"/>
    <dgm:cxn modelId="{C48043D5-DB69-424C-B1EC-D3C294A600A8}" type="presParOf" srcId="{592EC133-36EC-403E-96E6-B67282338F18}" destId="{B4D7C9C5-8ADE-4C66-89B5-64FA03BAE325}" srcOrd="3" destOrd="0" presId="urn:microsoft.com/office/officeart/2005/8/layout/arrow2"/>
    <dgm:cxn modelId="{7542D19C-E0C6-40BE-A6DF-DE69178069F1}" type="presParOf" srcId="{592EC133-36EC-403E-96E6-B67282338F18}" destId="{77EC43C4-79A8-4A41-868A-C0B1C4F8D0AE}" srcOrd="4" destOrd="0" presId="urn:microsoft.com/office/officeart/2005/8/layout/arrow2"/>
    <dgm:cxn modelId="{57E10C82-02BD-41C4-B00F-D59798E260FC}" type="presParOf" srcId="{592EC133-36EC-403E-96E6-B67282338F18}" destId="{93FDBD44-A635-4125-8E1E-5D496737A0D1}" srcOrd="5" destOrd="0" presId="urn:microsoft.com/office/officeart/2005/8/layout/arrow2"/>
    <dgm:cxn modelId="{0C76490C-DF1C-46DF-8405-265475CB86B0}" type="presParOf" srcId="{592EC133-36EC-403E-96E6-B67282338F18}" destId="{2CDB439B-3BEB-4D21-9475-84942991EA19}" srcOrd="6" destOrd="0" presId="urn:microsoft.com/office/officeart/2005/8/layout/arrow2"/>
    <dgm:cxn modelId="{FF4717AE-6F8F-4B62-8519-CE07E2A78AD0}" type="presParOf" srcId="{592EC133-36EC-403E-96E6-B67282338F18}" destId="{F147CA00-ADE0-4E1F-A335-7A0AE3E96354}" srcOrd="7" destOrd="0" presId="urn:microsoft.com/office/officeart/2005/8/layout/arrow2"/>
    <dgm:cxn modelId="{59EE4C62-87D3-4AE5-B6CB-EDC3CCD97ED1}" type="presParOf" srcId="{592EC133-36EC-403E-96E6-B67282338F18}" destId="{092801AA-F8A3-4F8A-B61A-00046328230E}" srcOrd="8" destOrd="0" presId="urn:microsoft.com/office/officeart/2005/8/layout/arrow2"/>
    <dgm:cxn modelId="{6A353006-0CA9-4765-B221-F7B3DD930F1A}" type="presParOf" srcId="{592EC133-36EC-403E-96E6-B67282338F18}" destId="{B9CCE1A4-DE0E-44A8-BEA3-D25D7681BED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BADA9D-DB19-4AAB-A7DC-7DBD55442FD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911194B1-8622-45A8-B919-ECEF087B3E1E}">
      <dgm:prSet phldrT="[Текст]"/>
      <dgm:spPr>
        <a:xfrm>
          <a:off x="2860415" y="1499516"/>
          <a:ext cx="2771536" cy="209931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2014-2015</a:t>
          </a:r>
        </a:p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учебный год</a:t>
          </a:r>
        </a:p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50 учащихся</a:t>
          </a:r>
        </a:p>
      </dgm:t>
    </dgm:pt>
    <dgm:pt modelId="{DDBC7AC2-24F4-466D-957D-4C2A6395F5AA}" type="parTrans" cxnId="{FAECA79D-D4A2-4521-8C24-B1CB65240D4C}">
      <dgm:prSet/>
      <dgm:spPr/>
      <dgm:t>
        <a:bodyPr/>
        <a:lstStyle/>
        <a:p>
          <a:endParaRPr lang="ru-RU"/>
        </a:p>
      </dgm:t>
    </dgm:pt>
    <dgm:pt modelId="{D1E502E8-EFB2-432D-AAB7-DBC1930A186B}" type="sibTrans" cxnId="{FAECA79D-D4A2-4521-8C24-B1CB65240D4C}">
      <dgm:prSet/>
      <dgm:spPr/>
      <dgm:t>
        <a:bodyPr/>
        <a:lstStyle/>
        <a:p>
          <a:endParaRPr lang="ru-RU"/>
        </a:p>
      </dgm:t>
    </dgm:pt>
    <dgm:pt modelId="{66BA3FAA-3289-4743-A0C3-D0246E489978}">
      <dgm:prSet/>
      <dgm:spPr>
        <a:xfrm>
          <a:off x="5829813" y="1574482"/>
          <a:ext cx="2771536" cy="209931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2015-2016 учебный год</a:t>
          </a:r>
        </a:p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104 учащихся</a:t>
          </a:r>
        </a:p>
      </dgm:t>
    </dgm:pt>
    <dgm:pt modelId="{CEFE974B-2186-4C6C-8E78-FEF4EAFAEAE1}" type="parTrans" cxnId="{3BC1CBED-2104-4A34-986B-F754A3E8A8B1}">
      <dgm:prSet/>
      <dgm:spPr/>
      <dgm:t>
        <a:bodyPr/>
        <a:lstStyle/>
        <a:p>
          <a:endParaRPr lang="ru-RU"/>
        </a:p>
      </dgm:t>
    </dgm:pt>
    <dgm:pt modelId="{1E661DEB-04BB-412E-B8D6-19288CB2C7B9}" type="sibTrans" cxnId="{3BC1CBED-2104-4A34-986B-F754A3E8A8B1}">
      <dgm:prSet/>
      <dgm:spPr/>
      <dgm:t>
        <a:bodyPr/>
        <a:lstStyle/>
        <a:p>
          <a:endParaRPr lang="ru-RU"/>
        </a:p>
      </dgm:t>
    </dgm:pt>
    <dgm:pt modelId="{740532F7-48A3-49EB-924B-B8FA0DDDF978}" type="pres">
      <dgm:prSet presAssocID="{55BADA9D-DB19-4AAB-A7DC-7DBD55442FD4}" presName="CompostProcess" presStyleCnt="0">
        <dgm:presLayoutVars>
          <dgm:dir/>
          <dgm:resizeHandles val="exact"/>
        </dgm:presLayoutVars>
      </dgm:prSet>
      <dgm:spPr/>
    </dgm:pt>
    <dgm:pt modelId="{8F84C0CE-3BFF-43C1-B690-0CDB7233D77D}" type="pres">
      <dgm:prSet presAssocID="{55BADA9D-DB19-4AAB-A7DC-7DBD55442FD4}" presName="arrow" presStyleLbl="bgShp" presStyleIdx="0" presStyleCnt="1" custLinFactNeighborX="7366" custLinFactNeighborY="19337"/>
      <dgm:spPr>
        <a:xfrm>
          <a:off x="645794" y="0"/>
          <a:ext cx="7319010" cy="5248275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6C0CDCB-D7C9-47AD-AA40-61D2E3745AA6}" type="pres">
      <dgm:prSet presAssocID="{55BADA9D-DB19-4AAB-A7DC-7DBD55442FD4}" presName="linearProcess" presStyleCnt="0"/>
      <dgm:spPr/>
    </dgm:pt>
    <dgm:pt modelId="{8AD7E058-59AA-461A-961F-D67B91CF03EC}" type="pres">
      <dgm:prSet presAssocID="{911194B1-8622-45A8-B919-ECEF087B3E1E}" presName="textNode" presStyleLbl="node1" presStyleIdx="0" presStyleCnt="2" custLinFactNeighborX="-42608" custLinFactNeighborY="-3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33083-3155-4DFC-AD30-2EDB53164BEA}" type="pres">
      <dgm:prSet presAssocID="{D1E502E8-EFB2-432D-AAB7-DBC1930A186B}" presName="sibTrans" presStyleCnt="0"/>
      <dgm:spPr/>
    </dgm:pt>
    <dgm:pt modelId="{BE944298-B662-478A-82F0-3AF1BD7A7298}" type="pres">
      <dgm:prSet presAssocID="{66BA3FAA-3289-4743-A0C3-D0246E48997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ECA79D-D4A2-4521-8C24-B1CB65240D4C}" srcId="{55BADA9D-DB19-4AAB-A7DC-7DBD55442FD4}" destId="{911194B1-8622-45A8-B919-ECEF087B3E1E}" srcOrd="0" destOrd="0" parTransId="{DDBC7AC2-24F4-466D-957D-4C2A6395F5AA}" sibTransId="{D1E502E8-EFB2-432D-AAB7-DBC1930A186B}"/>
    <dgm:cxn modelId="{8C7897D6-9F3A-496E-ABF1-E2102AD6EA76}" type="presOf" srcId="{66BA3FAA-3289-4743-A0C3-D0246E489978}" destId="{BE944298-B662-478A-82F0-3AF1BD7A7298}" srcOrd="0" destOrd="0" presId="urn:microsoft.com/office/officeart/2005/8/layout/hProcess9"/>
    <dgm:cxn modelId="{3BC1CBED-2104-4A34-986B-F754A3E8A8B1}" srcId="{55BADA9D-DB19-4AAB-A7DC-7DBD55442FD4}" destId="{66BA3FAA-3289-4743-A0C3-D0246E489978}" srcOrd="1" destOrd="0" parTransId="{CEFE974B-2186-4C6C-8E78-FEF4EAFAEAE1}" sibTransId="{1E661DEB-04BB-412E-B8D6-19288CB2C7B9}"/>
    <dgm:cxn modelId="{E3D115EA-F646-4A52-980A-F85D731C7540}" type="presOf" srcId="{911194B1-8622-45A8-B919-ECEF087B3E1E}" destId="{8AD7E058-59AA-461A-961F-D67B91CF03EC}" srcOrd="0" destOrd="0" presId="urn:microsoft.com/office/officeart/2005/8/layout/hProcess9"/>
    <dgm:cxn modelId="{F649FB2C-3FA5-4FCD-A301-5CF818F00E02}" type="presOf" srcId="{55BADA9D-DB19-4AAB-A7DC-7DBD55442FD4}" destId="{740532F7-48A3-49EB-924B-B8FA0DDDF978}" srcOrd="0" destOrd="0" presId="urn:microsoft.com/office/officeart/2005/8/layout/hProcess9"/>
    <dgm:cxn modelId="{0828AB1A-1708-4763-A042-DCA8EBD40D16}" type="presParOf" srcId="{740532F7-48A3-49EB-924B-B8FA0DDDF978}" destId="{8F84C0CE-3BFF-43C1-B690-0CDB7233D77D}" srcOrd="0" destOrd="0" presId="urn:microsoft.com/office/officeart/2005/8/layout/hProcess9"/>
    <dgm:cxn modelId="{E5CAEAFD-544D-479F-AFA2-010C29CE1BC4}" type="presParOf" srcId="{740532F7-48A3-49EB-924B-B8FA0DDDF978}" destId="{36C0CDCB-D7C9-47AD-AA40-61D2E3745AA6}" srcOrd="1" destOrd="0" presId="urn:microsoft.com/office/officeart/2005/8/layout/hProcess9"/>
    <dgm:cxn modelId="{73A7FCFC-EDDC-4896-BB17-FC386B6FC0F1}" type="presParOf" srcId="{36C0CDCB-D7C9-47AD-AA40-61D2E3745AA6}" destId="{8AD7E058-59AA-461A-961F-D67B91CF03EC}" srcOrd="0" destOrd="0" presId="urn:microsoft.com/office/officeart/2005/8/layout/hProcess9"/>
    <dgm:cxn modelId="{D9B71709-5340-4AF0-9996-9785259BBD17}" type="presParOf" srcId="{36C0CDCB-D7C9-47AD-AA40-61D2E3745AA6}" destId="{AF233083-3155-4DFC-AD30-2EDB53164BEA}" srcOrd="1" destOrd="0" presId="urn:microsoft.com/office/officeart/2005/8/layout/hProcess9"/>
    <dgm:cxn modelId="{08FD291D-51A7-408C-98F8-218F6D059687}" type="presParOf" srcId="{36C0CDCB-D7C9-47AD-AA40-61D2E3745AA6}" destId="{BE944298-B662-478A-82F0-3AF1BD7A729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BADA9D-DB19-4AAB-A7DC-7DBD55442FD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420155A-DFB6-4965-8CBC-D5D60BB200E2}">
      <dgm:prSet phldrT="[Текст]"/>
      <dgm:spPr>
        <a:xfrm>
          <a:off x="74973" y="453507"/>
          <a:ext cx="1435227" cy="614426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2013-2014 </a:t>
          </a:r>
          <a:endParaRPr lang="ru-RU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учебный </a:t>
          </a: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год</a:t>
          </a:r>
        </a:p>
        <a:p>
          <a:r>
            <a:rPr lang="ru-RU" u="sng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</a:t>
          </a:r>
          <a:r>
            <a:rPr lang="ru-RU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участников</a:t>
          </a:r>
        </a:p>
      </dgm:t>
    </dgm:pt>
    <dgm:pt modelId="{71F2F679-290D-4B28-9A8F-2A15753C4547}" type="parTrans" cxnId="{FA73773E-B102-4F4F-9AA5-9208CEBC87CA}">
      <dgm:prSet/>
      <dgm:spPr/>
      <dgm:t>
        <a:bodyPr/>
        <a:lstStyle/>
        <a:p>
          <a:endParaRPr lang="ru-RU"/>
        </a:p>
      </dgm:t>
    </dgm:pt>
    <dgm:pt modelId="{965D11B7-58E6-4DF4-AC02-6970748A6922}" type="sibTrans" cxnId="{FA73773E-B102-4F4F-9AA5-9208CEBC87CA}">
      <dgm:prSet/>
      <dgm:spPr/>
      <dgm:t>
        <a:bodyPr/>
        <a:lstStyle/>
        <a:p>
          <a:endParaRPr lang="ru-RU"/>
        </a:p>
      </dgm:t>
    </dgm:pt>
    <dgm:pt modelId="{911194B1-8622-45A8-B919-ECEF087B3E1E}">
      <dgm:prSet phldrT="[Текст]"/>
      <dgm:spPr>
        <a:xfrm>
          <a:off x="1568686" y="438878"/>
          <a:ext cx="1599101" cy="614426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2014-2015 </a:t>
          </a:r>
          <a:endParaRPr lang="ru-RU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учебный </a:t>
          </a: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год</a:t>
          </a:r>
        </a:p>
        <a:p>
          <a:r>
            <a:rPr lang="ru-RU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участников</a:t>
          </a:r>
        </a:p>
      </dgm:t>
    </dgm:pt>
    <dgm:pt modelId="{DDBC7AC2-24F4-466D-957D-4C2A6395F5AA}" type="parTrans" cxnId="{FAECA79D-D4A2-4521-8C24-B1CB65240D4C}">
      <dgm:prSet/>
      <dgm:spPr/>
      <dgm:t>
        <a:bodyPr/>
        <a:lstStyle/>
        <a:p>
          <a:endParaRPr lang="ru-RU"/>
        </a:p>
      </dgm:t>
    </dgm:pt>
    <dgm:pt modelId="{D1E502E8-EFB2-432D-AAB7-DBC1930A186B}" type="sibTrans" cxnId="{FAECA79D-D4A2-4521-8C24-B1CB65240D4C}">
      <dgm:prSet/>
      <dgm:spPr/>
      <dgm:t>
        <a:bodyPr/>
        <a:lstStyle/>
        <a:p>
          <a:endParaRPr lang="ru-RU"/>
        </a:p>
      </dgm:t>
    </dgm:pt>
    <dgm:pt modelId="{66BA3FAA-3289-4743-A0C3-D0246E489978}">
      <dgm:prSet/>
      <dgm:spPr>
        <a:xfrm>
          <a:off x="3265996" y="460819"/>
          <a:ext cx="1435227" cy="614426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2015-2016 </a:t>
          </a:r>
          <a:endParaRPr lang="ru-RU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учебный </a:t>
          </a: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год</a:t>
          </a:r>
        </a:p>
        <a:p>
          <a:r>
            <a:rPr lang="ru-RU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15 участников</a:t>
          </a:r>
        </a:p>
      </dgm:t>
    </dgm:pt>
    <dgm:pt modelId="{CEFE974B-2186-4C6C-8E78-FEF4EAFAEAE1}" type="parTrans" cxnId="{3BC1CBED-2104-4A34-986B-F754A3E8A8B1}">
      <dgm:prSet/>
      <dgm:spPr/>
      <dgm:t>
        <a:bodyPr/>
        <a:lstStyle/>
        <a:p>
          <a:endParaRPr lang="ru-RU"/>
        </a:p>
      </dgm:t>
    </dgm:pt>
    <dgm:pt modelId="{1E661DEB-04BB-412E-B8D6-19288CB2C7B9}" type="sibTrans" cxnId="{3BC1CBED-2104-4A34-986B-F754A3E8A8B1}">
      <dgm:prSet/>
      <dgm:spPr/>
      <dgm:t>
        <a:bodyPr/>
        <a:lstStyle/>
        <a:p>
          <a:endParaRPr lang="ru-RU"/>
        </a:p>
      </dgm:t>
    </dgm:pt>
    <dgm:pt modelId="{740532F7-48A3-49EB-924B-B8FA0DDDF978}" type="pres">
      <dgm:prSet presAssocID="{55BADA9D-DB19-4AAB-A7DC-7DBD55442FD4}" presName="CompostProcess" presStyleCnt="0">
        <dgm:presLayoutVars>
          <dgm:dir/>
          <dgm:resizeHandles val="exact"/>
        </dgm:presLayoutVars>
      </dgm:prSet>
      <dgm:spPr/>
    </dgm:pt>
    <dgm:pt modelId="{8F84C0CE-3BFF-43C1-B690-0CDB7233D77D}" type="pres">
      <dgm:prSet presAssocID="{55BADA9D-DB19-4AAB-A7DC-7DBD55442FD4}" presName="arrow" presStyleLbl="bgShp" presStyleIdx="0" presStyleCnt="1"/>
      <dgm:spPr>
        <a:xfrm>
          <a:off x="358806" y="0"/>
          <a:ext cx="4066476" cy="1536065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6C0CDCB-D7C9-47AD-AA40-61D2E3745AA6}" type="pres">
      <dgm:prSet presAssocID="{55BADA9D-DB19-4AAB-A7DC-7DBD55442FD4}" presName="linearProcess" presStyleCnt="0"/>
      <dgm:spPr/>
    </dgm:pt>
    <dgm:pt modelId="{51C12881-DCF5-449F-B137-72B4D6EF8BAD}" type="pres">
      <dgm:prSet presAssocID="{4420155A-DFB6-4965-8CBC-D5D60BB200E2}" presName="textNode" presStyleLbl="node1" presStyleIdx="0" presStyleCnt="3" custLinFactNeighborX="-10608" custLinFactNeighborY="-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36953-C0A4-433F-A9AD-56116A7D7ACF}" type="pres">
      <dgm:prSet presAssocID="{965D11B7-58E6-4DF4-AC02-6970748A6922}" presName="sibTrans" presStyleCnt="0"/>
      <dgm:spPr/>
    </dgm:pt>
    <dgm:pt modelId="{8AD7E058-59AA-461A-961F-D67B91CF03EC}" type="pres">
      <dgm:prSet presAssocID="{911194B1-8622-45A8-B919-ECEF087B3E1E}" presName="textNode" presStyleLbl="node1" presStyleIdx="1" presStyleCnt="3" custScaleX="111418" custLinFactNeighborX="-32000" custLinFactNeighborY="-3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33083-3155-4DFC-AD30-2EDB53164BEA}" type="pres">
      <dgm:prSet presAssocID="{D1E502E8-EFB2-432D-AAB7-DBC1930A186B}" presName="sibTrans" presStyleCnt="0"/>
      <dgm:spPr/>
    </dgm:pt>
    <dgm:pt modelId="{BE944298-B662-478A-82F0-3AF1BD7A7298}" type="pres">
      <dgm:prSet presAssocID="{66BA3FAA-3289-4743-A0C3-D0246E48997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73773E-B102-4F4F-9AA5-9208CEBC87CA}" srcId="{55BADA9D-DB19-4AAB-A7DC-7DBD55442FD4}" destId="{4420155A-DFB6-4965-8CBC-D5D60BB200E2}" srcOrd="0" destOrd="0" parTransId="{71F2F679-290D-4B28-9A8F-2A15753C4547}" sibTransId="{965D11B7-58E6-4DF4-AC02-6970748A6922}"/>
    <dgm:cxn modelId="{3BC1CBED-2104-4A34-986B-F754A3E8A8B1}" srcId="{55BADA9D-DB19-4AAB-A7DC-7DBD55442FD4}" destId="{66BA3FAA-3289-4743-A0C3-D0246E489978}" srcOrd="2" destOrd="0" parTransId="{CEFE974B-2186-4C6C-8E78-FEF4EAFAEAE1}" sibTransId="{1E661DEB-04BB-412E-B8D6-19288CB2C7B9}"/>
    <dgm:cxn modelId="{FAECA79D-D4A2-4521-8C24-B1CB65240D4C}" srcId="{55BADA9D-DB19-4AAB-A7DC-7DBD55442FD4}" destId="{911194B1-8622-45A8-B919-ECEF087B3E1E}" srcOrd="1" destOrd="0" parTransId="{DDBC7AC2-24F4-466D-957D-4C2A6395F5AA}" sibTransId="{D1E502E8-EFB2-432D-AAB7-DBC1930A186B}"/>
    <dgm:cxn modelId="{84960FA7-E930-4967-BC5B-DF41801D0012}" type="presOf" srcId="{55BADA9D-DB19-4AAB-A7DC-7DBD55442FD4}" destId="{740532F7-48A3-49EB-924B-B8FA0DDDF978}" srcOrd="0" destOrd="0" presId="urn:microsoft.com/office/officeart/2005/8/layout/hProcess9"/>
    <dgm:cxn modelId="{98BAB5DB-DA9D-4E50-8569-A2B920E87483}" type="presOf" srcId="{911194B1-8622-45A8-B919-ECEF087B3E1E}" destId="{8AD7E058-59AA-461A-961F-D67B91CF03EC}" srcOrd="0" destOrd="0" presId="urn:microsoft.com/office/officeart/2005/8/layout/hProcess9"/>
    <dgm:cxn modelId="{326DBAD8-4D6A-44AC-9A1B-21B206D09AD9}" type="presOf" srcId="{4420155A-DFB6-4965-8CBC-D5D60BB200E2}" destId="{51C12881-DCF5-449F-B137-72B4D6EF8BAD}" srcOrd="0" destOrd="0" presId="urn:microsoft.com/office/officeart/2005/8/layout/hProcess9"/>
    <dgm:cxn modelId="{C70857C3-DB12-4CF4-99EB-EFE1F6ED9E14}" type="presOf" srcId="{66BA3FAA-3289-4743-A0C3-D0246E489978}" destId="{BE944298-B662-478A-82F0-3AF1BD7A7298}" srcOrd="0" destOrd="0" presId="urn:microsoft.com/office/officeart/2005/8/layout/hProcess9"/>
    <dgm:cxn modelId="{9DC04138-71DB-4949-A738-08C6135DA6B0}" type="presParOf" srcId="{740532F7-48A3-49EB-924B-B8FA0DDDF978}" destId="{8F84C0CE-3BFF-43C1-B690-0CDB7233D77D}" srcOrd="0" destOrd="0" presId="urn:microsoft.com/office/officeart/2005/8/layout/hProcess9"/>
    <dgm:cxn modelId="{84EE51E9-E44B-4E3C-9F65-521E0FCA15F1}" type="presParOf" srcId="{740532F7-48A3-49EB-924B-B8FA0DDDF978}" destId="{36C0CDCB-D7C9-47AD-AA40-61D2E3745AA6}" srcOrd="1" destOrd="0" presId="urn:microsoft.com/office/officeart/2005/8/layout/hProcess9"/>
    <dgm:cxn modelId="{38A66D5E-EAE8-4BF2-A0B3-6D081FB0180A}" type="presParOf" srcId="{36C0CDCB-D7C9-47AD-AA40-61D2E3745AA6}" destId="{51C12881-DCF5-449F-B137-72B4D6EF8BAD}" srcOrd="0" destOrd="0" presId="urn:microsoft.com/office/officeart/2005/8/layout/hProcess9"/>
    <dgm:cxn modelId="{5B2F5787-EAF7-406C-BFDC-C73B00DEAE44}" type="presParOf" srcId="{36C0CDCB-D7C9-47AD-AA40-61D2E3745AA6}" destId="{94B36953-C0A4-433F-A9AD-56116A7D7ACF}" srcOrd="1" destOrd="0" presId="urn:microsoft.com/office/officeart/2005/8/layout/hProcess9"/>
    <dgm:cxn modelId="{773E059E-6756-4C28-B605-C540D516E9CF}" type="presParOf" srcId="{36C0CDCB-D7C9-47AD-AA40-61D2E3745AA6}" destId="{8AD7E058-59AA-461A-961F-D67B91CF03EC}" srcOrd="2" destOrd="0" presId="urn:microsoft.com/office/officeart/2005/8/layout/hProcess9"/>
    <dgm:cxn modelId="{CEF7BE1F-176D-4786-8D60-869EBC7C683B}" type="presParOf" srcId="{36C0CDCB-D7C9-47AD-AA40-61D2E3745AA6}" destId="{AF233083-3155-4DFC-AD30-2EDB53164BEA}" srcOrd="3" destOrd="0" presId="urn:microsoft.com/office/officeart/2005/8/layout/hProcess9"/>
    <dgm:cxn modelId="{85E304CB-29D6-4522-9656-2A1447930864}" type="presParOf" srcId="{36C0CDCB-D7C9-47AD-AA40-61D2E3745AA6}" destId="{BE944298-B662-478A-82F0-3AF1BD7A72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E0586-2C9F-4EE5-86F2-768DC8402894}">
      <dsp:nvSpPr>
        <dsp:cNvPr id="0" name=""/>
        <dsp:cNvSpPr/>
      </dsp:nvSpPr>
      <dsp:spPr>
        <a:xfrm>
          <a:off x="2162954" y="324868"/>
          <a:ext cx="4408551" cy="4408551"/>
        </a:xfrm>
        <a:prstGeom prst="pie">
          <a:avLst>
            <a:gd name="adj1" fmla="val 16200000"/>
            <a:gd name="adj2" fmla="val 2052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ГОБУ</a:t>
          </a: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"ЦЗН"</a:t>
          </a:r>
        </a:p>
      </dsp:txBody>
      <dsp:txXfrm>
        <a:off x="4670268" y="1204271"/>
        <a:ext cx="1001994" cy="667995"/>
      </dsp:txXfrm>
    </dsp:sp>
    <dsp:sp modelId="{525CFDD9-1BA8-437C-B70F-0C4F69EEB3BE}">
      <dsp:nvSpPr>
        <dsp:cNvPr id="0" name=""/>
        <dsp:cNvSpPr/>
      </dsp:nvSpPr>
      <dsp:spPr>
        <a:xfrm>
          <a:off x="2200741" y="442429"/>
          <a:ext cx="4408551" cy="4408551"/>
        </a:xfrm>
        <a:prstGeom prst="pie">
          <a:avLst>
            <a:gd name="adj1" fmla="val 20520000"/>
            <a:gd name="adj2" fmla="val 324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МБОУООШ</a:t>
          </a: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№ 269</a:t>
          </a:r>
        </a:p>
      </dsp:txBody>
      <dsp:txXfrm>
        <a:off x="5232206" y="2610435"/>
        <a:ext cx="927772" cy="742219"/>
      </dsp:txXfrm>
    </dsp:sp>
    <dsp:sp modelId="{6776783C-8AC4-4F4F-A92F-9BDF0AABBD55}">
      <dsp:nvSpPr>
        <dsp:cNvPr id="0" name=""/>
        <dsp:cNvSpPr/>
      </dsp:nvSpPr>
      <dsp:spPr>
        <a:xfrm>
          <a:off x="2101024" y="514855"/>
          <a:ext cx="4408551" cy="4408551"/>
        </a:xfrm>
        <a:prstGeom prst="pie">
          <a:avLst>
            <a:gd name="adj1" fmla="val 3240000"/>
            <a:gd name="adj2" fmla="val 756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МБОУДОД</a:t>
          </a: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"ДДТ"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г.Нефтею-ганск</a:t>
          </a:r>
          <a:endParaRPr lang="ru-RU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59969" y="3780428"/>
        <a:ext cx="890662" cy="816440"/>
      </dsp:txXfrm>
    </dsp:sp>
    <dsp:sp modelId="{40653E68-E00C-450B-A9A5-ED8F3991DCC2}">
      <dsp:nvSpPr>
        <dsp:cNvPr id="0" name=""/>
        <dsp:cNvSpPr/>
      </dsp:nvSpPr>
      <dsp:spPr>
        <a:xfrm>
          <a:off x="2001307" y="442429"/>
          <a:ext cx="4408551" cy="4408551"/>
        </a:xfrm>
        <a:prstGeom prst="pie">
          <a:avLst>
            <a:gd name="adj1" fmla="val 7560000"/>
            <a:gd name="adj2" fmla="val 1188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МБОУСОШ</a:t>
          </a:r>
          <a:endParaRPr lang="ru-RU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№ 266</a:t>
          </a:r>
        </a:p>
      </dsp:txBody>
      <dsp:txXfrm>
        <a:off x="2450620" y="2610435"/>
        <a:ext cx="927772" cy="742219"/>
      </dsp:txXfrm>
    </dsp:sp>
    <dsp:sp modelId="{C1A0F8CB-FB05-4EF6-9393-BA3B445AF652}">
      <dsp:nvSpPr>
        <dsp:cNvPr id="0" name=""/>
        <dsp:cNvSpPr/>
      </dsp:nvSpPr>
      <dsp:spPr>
        <a:xfrm>
          <a:off x="2039094" y="324868"/>
          <a:ext cx="4408551" cy="4408551"/>
        </a:xfrm>
        <a:prstGeom prst="pie">
          <a:avLst>
            <a:gd name="adj1" fmla="val 11880000"/>
            <a:gd name="adj2" fmla="val 1620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ОАО "ЦС "Звёздочка" СРЗ "Нерпа"</a:t>
          </a:r>
        </a:p>
      </dsp:txBody>
      <dsp:txXfrm>
        <a:off x="2938337" y="1204271"/>
        <a:ext cx="1001994" cy="667995"/>
      </dsp:txXfrm>
    </dsp:sp>
    <dsp:sp modelId="{11B6B9A8-B943-4236-9CEB-3766E4E1CE83}">
      <dsp:nvSpPr>
        <dsp:cNvPr id="0" name=""/>
        <dsp:cNvSpPr/>
      </dsp:nvSpPr>
      <dsp:spPr>
        <a:xfrm>
          <a:off x="1889836" y="51957"/>
          <a:ext cx="4954371" cy="495437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3DD92-A42D-4CE1-879C-752D388B07AE}">
      <dsp:nvSpPr>
        <dsp:cNvPr id="0" name=""/>
        <dsp:cNvSpPr/>
      </dsp:nvSpPr>
      <dsp:spPr>
        <a:xfrm>
          <a:off x="1928136" y="169480"/>
          <a:ext cx="4954371" cy="495437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58A04-A09F-4B2A-8E3D-C5E7CB12152A}">
      <dsp:nvSpPr>
        <dsp:cNvPr id="0" name=""/>
        <dsp:cNvSpPr/>
      </dsp:nvSpPr>
      <dsp:spPr>
        <a:xfrm>
          <a:off x="1828114" y="242128"/>
          <a:ext cx="4954371" cy="495437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84632-EA00-4F27-A89A-5B9101F43CDF}">
      <dsp:nvSpPr>
        <dsp:cNvPr id="0" name=""/>
        <dsp:cNvSpPr/>
      </dsp:nvSpPr>
      <dsp:spPr>
        <a:xfrm>
          <a:off x="1728092" y="169480"/>
          <a:ext cx="4954371" cy="495437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CF758-FFFF-4984-A1A9-36FABBAB7282}">
      <dsp:nvSpPr>
        <dsp:cNvPr id="0" name=""/>
        <dsp:cNvSpPr/>
      </dsp:nvSpPr>
      <dsp:spPr>
        <a:xfrm>
          <a:off x="1766392" y="51957"/>
          <a:ext cx="4954371" cy="495437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4C0CE-3BFF-43C1-B690-0CDB7233D77D}">
      <dsp:nvSpPr>
        <dsp:cNvPr id="0" name=""/>
        <dsp:cNvSpPr/>
      </dsp:nvSpPr>
      <dsp:spPr>
        <a:xfrm>
          <a:off x="792068" y="0"/>
          <a:ext cx="5386198" cy="3096344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12881-DCF5-449F-B137-72B4D6EF8BAD}">
      <dsp:nvSpPr>
        <dsp:cNvPr id="0" name=""/>
        <dsp:cNvSpPr/>
      </dsp:nvSpPr>
      <dsp:spPr>
        <a:xfrm>
          <a:off x="6807" y="928903"/>
          <a:ext cx="2039626" cy="1238537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консультации</a:t>
          </a:r>
        </a:p>
      </dsp:txBody>
      <dsp:txXfrm>
        <a:off x="67267" y="989363"/>
        <a:ext cx="1918706" cy="1117617"/>
      </dsp:txXfrm>
    </dsp:sp>
    <dsp:sp modelId="{8AD7E058-59AA-461A-961F-D67B91CF03EC}">
      <dsp:nvSpPr>
        <dsp:cNvPr id="0" name=""/>
        <dsp:cNvSpPr/>
      </dsp:nvSpPr>
      <dsp:spPr>
        <a:xfrm>
          <a:off x="2148538" y="928903"/>
          <a:ext cx="2039626" cy="1238537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открытые мероприятия</a:t>
          </a:r>
        </a:p>
      </dsp:txBody>
      <dsp:txXfrm>
        <a:off x="2208998" y="989363"/>
        <a:ext cx="1918706" cy="1117617"/>
      </dsp:txXfrm>
    </dsp:sp>
    <dsp:sp modelId="{4D5ABD2A-6D3D-44AA-B9FF-CAB684891E3B}">
      <dsp:nvSpPr>
        <dsp:cNvPr id="0" name=""/>
        <dsp:cNvSpPr/>
      </dsp:nvSpPr>
      <dsp:spPr>
        <a:xfrm>
          <a:off x="4290270" y="928903"/>
          <a:ext cx="2039626" cy="1238537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семинары</a:t>
          </a:r>
        </a:p>
      </dsp:txBody>
      <dsp:txXfrm>
        <a:off x="4350730" y="989363"/>
        <a:ext cx="1918706" cy="1117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4C0CE-3BFF-43C1-B690-0CDB7233D77D}">
      <dsp:nvSpPr>
        <dsp:cNvPr id="0" name=""/>
        <dsp:cNvSpPr/>
      </dsp:nvSpPr>
      <dsp:spPr>
        <a:xfrm>
          <a:off x="576064" y="0"/>
          <a:ext cx="4555477" cy="2376264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12881-DCF5-449F-B137-72B4D6EF8BAD}">
      <dsp:nvSpPr>
        <dsp:cNvPr id="0" name=""/>
        <dsp:cNvSpPr/>
      </dsp:nvSpPr>
      <dsp:spPr>
        <a:xfrm>
          <a:off x="0" y="701568"/>
          <a:ext cx="1290125" cy="950505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ГАОУМОДОД "Лапландия",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 </a:t>
          </a: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Мурманск,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чел.</a:t>
          </a:r>
          <a:endParaRPr lang="ru-RU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400" y="747968"/>
        <a:ext cx="1197325" cy="857705"/>
      </dsp:txXfrm>
    </dsp:sp>
    <dsp:sp modelId="{8AD7E058-59AA-461A-961F-D67B91CF03EC}">
      <dsp:nvSpPr>
        <dsp:cNvPr id="0" name=""/>
        <dsp:cNvSpPr/>
      </dsp:nvSpPr>
      <dsp:spPr>
        <a:xfrm>
          <a:off x="1357313" y="712879"/>
          <a:ext cx="1290125" cy="950505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ГАУКОДПО"ИРО",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 </a:t>
          </a: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Калининград,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чел.</a:t>
          </a:r>
          <a:endParaRPr lang="ru-RU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03713" y="759279"/>
        <a:ext cx="1197325" cy="857705"/>
      </dsp:txXfrm>
    </dsp:sp>
    <dsp:sp modelId="{BE944298-B662-478A-82F0-3AF1BD7A7298}">
      <dsp:nvSpPr>
        <dsp:cNvPr id="0" name=""/>
        <dsp:cNvSpPr/>
      </dsp:nvSpPr>
      <dsp:spPr>
        <a:xfrm>
          <a:off x="2711945" y="712879"/>
          <a:ext cx="1290125" cy="950505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УЦ "Специалист",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 </a:t>
          </a: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Ярославль,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 чел.</a:t>
          </a:r>
          <a:endParaRPr lang="ru-RU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58345" y="759279"/>
        <a:ext cx="1197325" cy="857705"/>
      </dsp:txXfrm>
    </dsp:sp>
    <dsp:sp modelId="{4D5ABD2A-6D3D-44AA-B9FF-CAB684891E3B}">
      <dsp:nvSpPr>
        <dsp:cNvPr id="0" name=""/>
        <dsp:cNvSpPr/>
      </dsp:nvSpPr>
      <dsp:spPr>
        <a:xfrm>
          <a:off x="4066577" y="712879"/>
          <a:ext cx="1290125" cy="950505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ФГАУ "ФИРО",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 </a:t>
          </a: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Москва,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чел.</a:t>
          </a:r>
          <a:endParaRPr lang="ru-RU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12977" y="759279"/>
        <a:ext cx="1197325" cy="857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F4C6B-E830-41F8-8ED1-98D2873A421E}">
      <dsp:nvSpPr>
        <dsp:cNvPr id="0" name=""/>
        <dsp:cNvSpPr/>
      </dsp:nvSpPr>
      <dsp:spPr>
        <a:xfrm>
          <a:off x="338647" y="0"/>
          <a:ext cx="8397240" cy="52482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6476D-C5E2-4435-ADC4-4F1FCC64FA75}">
      <dsp:nvSpPr>
        <dsp:cNvPr id="0" name=""/>
        <dsp:cNvSpPr/>
      </dsp:nvSpPr>
      <dsp:spPr>
        <a:xfrm>
          <a:off x="1031031" y="4014192"/>
          <a:ext cx="193136" cy="193136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FF4F46E0-BCD5-400E-8782-CFC0CED40F0F}">
      <dsp:nvSpPr>
        <dsp:cNvPr id="0" name=""/>
        <dsp:cNvSpPr/>
      </dsp:nvSpPr>
      <dsp:spPr>
        <a:xfrm>
          <a:off x="1300463" y="4317228"/>
          <a:ext cx="1674786" cy="93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3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турнир по робототехнике, открытие сезона «РОБОАРКТИКА»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(сентябрь)</a:t>
          </a:r>
          <a:endParaRPr lang="ru-RU" sz="1200" kern="1200" dirty="0">
            <a:solidFill>
              <a:schemeClr val="tx2"/>
            </a:solidFill>
          </a:endParaRPr>
        </a:p>
      </dsp:txBody>
      <dsp:txXfrm>
        <a:off x="1300463" y="4317228"/>
        <a:ext cx="1674786" cy="931046"/>
      </dsp:txXfrm>
    </dsp:sp>
    <dsp:sp modelId="{8D273F35-4D58-4159-9E51-7A69E7BC803D}">
      <dsp:nvSpPr>
        <dsp:cNvPr id="0" name=""/>
        <dsp:cNvSpPr/>
      </dsp:nvSpPr>
      <dsp:spPr>
        <a:xfrm>
          <a:off x="2111154" y="3006079"/>
          <a:ext cx="302300" cy="30230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B4D7C9C5-8ADE-4C66-89B5-64FA03BAE325}">
      <dsp:nvSpPr>
        <dsp:cNvPr id="0" name=""/>
        <dsp:cNvSpPr/>
      </dsp:nvSpPr>
      <dsp:spPr>
        <a:xfrm>
          <a:off x="2394499" y="3481290"/>
          <a:ext cx="2023919" cy="176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183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strike="noStrike" kern="1200" dirty="0" smtClean="0">
              <a:solidFill>
                <a:schemeClr val="tx2"/>
              </a:solidFill>
              <a:effectLst/>
              <a:latin typeface="Times New Roman"/>
            </a:rPr>
            <a:t>Второй региональный турнир по робототехнике «РОБОАРКТИКА</a:t>
          </a:r>
          <a:r>
            <a:rPr lang="ru-RU" sz="1100" b="0" i="0" u="none" strike="noStrike" kern="1200" dirty="0" smtClean="0">
              <a:solidFill>
                <a:schemeClr val="tx2"/>
              </a:solidFill>
              <a:effectLst/>
              <a:latin typeface="Times New Roman"/>
            </a:rPr>
            <a:t>»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strike="noStrike" kern="1200" dirty="0" smtClean="0">
              <a:solidFill>
                <a:schemeClr val="tx2"/>
              </a:solidFill>
              <a:effectLst/>
              <a:latin typeface="Times New Roman"/>
            </a:rPr>
            <a:t>(октябрь)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2394499" y="3481290"/>
        <a:ext cx="2023919" cy="1766984"/>
      </dsp:txXfrm>
    </dsp:sp>
    <dsp:sp modelId="{77EC43C4-79A8-4A41-868A-C0B1C4F8D0AE}">
      <dsp:nvSpPr>
        <dsp:cNvPr id="0" name=""/>
        <dsp:cNvSpPr/>
      </dsp:nvSpPr>
      <dsp:spPr>
        <a:xfrm>
          <a:off x="3318142" y="2097210"/>
          <a:ext cx="403067" cy="403067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93FDBD44-A635-4125-8E1E-5D496737A0D1}">
      <dsp:nvSpPr>
        <dsp:cNvPr id="0" name=""/>
        <dsp:cNvSpPr/>
      </dsp:nvSpPr>
      <dsp:spPr>
        <a:xfrm>
          <a:off x="3767329" y="2790062"/>
          <a:ext cx="1620667" cy="1822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577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Турнир по робототехнике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(февраль)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3767329" y="2790062"/>
        <a:ext cx="1620667" cy="1822898"/>
      </dsp:txXfrm>
    </dsp:sp>
    <dsp:sp modelId="{2CDB439B-3BEB-4D21-9475-84942991EA19}">
      <dsp:nvSpPr>
        <dsp:cNvPr id="0" name=""/>
        <dsp:cNvSpPr/>
      </dsp:nvSpPr>
      <dsp:spPr>
        <a:xfrm>
          <a:off x="4880028" y="1471616"/>
          <a:ext cx="520628" cy="52062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F147CA00-ADE0-4E1F-A335-7A0AE3E96354}">
      <dsp:nvSpPr>
        <dsp:cNvPr id="0" name=""/>
        <dsp:cNvSpPr/>
      </dsp:nvSpPr>
      <dsp:spPr>
        <a:xfrm>
          <a:off x="4919462" y="2430012"/>
          <a:ext cx="1679448" cy="2120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7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Третий региональный турнир по робототехнике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«РОБОАРКТИКА»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(март) </a:t>
          </a:r>
          <a:endParaRPr lang="ru-RU" sz="11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9462" y="2430012"/>
        <a:ext cx="1679448" cy="2120179"/>
      </dsp:txXfrm>
    </dsp:sp>
    <dsp:sp modelId="{092801AA-F8A3-4F8A-B61A-00046328230E}">
      <dsp:nvSpPr>
        <dsp:cNvPr id="0" name=""/>
        <dsp:cNvSpPr/>
      </dsp:nvSpPr>
      <dsp:spPr>
        <a:xfrm>
          <a:off x="6488100" y="1053853"/>
          <a:ext cx="663381" cy="663381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B9CCE1A4-DE0E-44A8-BEA3-D25D7681BED8}">
      <dsp:nvSpPr>
        <dsp:cNvPr id="0" name=""/>
        <dsp:cNvSpPr/>
      </dsp:nvSpPr>
      <dsp:spPr>
        <a:xfrm>
          <a:off x="6076274" y="2141983"/>
          <a:ext cx="1948747" cy="220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512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strike="noStrike" kern="12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олимпиада по Робототехнике «</a:t>
          </a:r>
          <a:r>
            <a:rPr lang="ru-RU" sz="1100" b="1" i="0" u="none" strike="noStrike" kern="1200" dirty="0" err="1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РобоОлимп</a:t>
          </a:r>
          <a:r>
            <a:rPr lang="ru-RU" sz="1100" b="1" i="0" u="none" strike="noStrike" kern="12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strike="noStrike" kern="12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(апрель)</a:t>
          </a:r>
          <a:endParaRPr lang="ru-RU" sz="11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6274" y="2141983"/>
        <a:ext cx="1948747" cy="2205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4C0CE-3BFF-43C1-B690-0CDB7233D77D}">
      <dsp:nvSpPr>
        <dsp:cNvPr id="0" name=""/>
        <dsp:cNvSpPr/>
      </dsp:nvSpPr>
      <dsp:spPr>
        <a:xfrm>
          <a:off x="1010727" y="0"/>
          <a:ext cx="6243093" cy="3240361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7E058-59AA-461A-961F-D67B91CF03EC}">
      <dsp:nvSpPr>
        <dsp:cNvPr id="0" name=""/>
        <dsp:cNvSpPr/>
      </dsp:nvSpPr>
      <dsp:spPr>
        <a:xfrm>
          <a:off x="1232491" y="925822"/>
          <a:ext cx="2203444" cy="1296144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2014-2015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учебный год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50 учащихся</a:t>
          </a:r>
        </a:p>
      </dsp:txBody>
      <dsp:txXfrm>
        <a:off x="1295764" y="989095"/>
        <a:ext cx="2076898" cy="1169598"/>
      </dsp:txXfrm>
    </dsp:sp>
    <dsp:sp modelId="{BE944298-B662-478A-82F0-3AF1BD7A7298}">
      <dsp:nvSpPr>
        <dsp:cNvPr id="0" name=""/>
        <dsp:cNvSpPr/>
      </dsp:nvSpPr>
      <dsp:spPr>
        <a:xfrm>
          <a:off x="3800081" y="972108"/>
          <a:ext cx="2203444" cy="1296144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2015-2016 учебный год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104 учащихся</a:t>
          </a:r>
        </a:p>
      </dsp:txBody>
      <dsp:txXfrm>
        <a:off x="3863354" y="1035381"/>
        <a:ext cx="2076898" cy="1169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4C0CE-3BFF-43C1-B690-0CDB7233D77D}">
      <dsp:nvSpPr>
        <dsp:cNvPr id="0" name=""/>
        <dsp:cNvSpPr/>
      </dsp:nvSpPr>
      <dsp:spPr>
        <a:xfrm>
          <a:off x="523858" y="0"/>
          <a:ext cx="5937059" cy="2856264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12881-DCF5-449F-B137-72B4D6EF8BAD}">
      <dsp:nvSpPr>
        <dsp:cNvPr id="0" name=""/>
        <dsp:cNvSpPr/>
      </dsp:nvSpPr>
      <dsp:spPr>
        <a:xfrm>
          <a:off x="68532" y="843283"/>
          <a:ext cx="2095432" cy="1142506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2013-2014 </a:t>
          </a:r>
          <a:endParaRPr lang="ru-RU" sz="17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учебный </a:t>
          </a: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год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</a:t>
          </a:r>
          <a:r>
            <a:rPr lang="ru-RU" sz="17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участников</a:t>
          </a:r>
        </a:p>
      </dsp:txBody>
      <dsp:txXfrm>
        <a:off x="124305" y="899056"/>
        <a:ext cx="1983886" cy="1030960"/>
      </dsp:txXfrm>
    </dsp:sp>
    <dsp:sp modelId="{8AD7E058-59AA-461A-961F-D67B91CF03EC}">
      <dsp:nvSpPr>
        <dsp:cNvPr id="0" name=""/>
        <dsp:cNvSpPr/>
      </dsp:nvSpPr>
      <dsp:spPr>
        <a:xfrm>
          <a:off x="2278441" y="816080"/>
          <a:ext cx="2334689" cy="1142506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2014-2015 </a:t>
          </a:r>
          <a:endParaRPr lang="ru-RU" sz="17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учебный </a:t>
          </a: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год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участников</a:t>
          </a:r>
        </a:p>
      </dsp:txBody>
      <dsp:txXfrm>
        <a:off x="2334214" y="871853"/>
        <a:ext cx="2223143" cy="1030960"/>
      </dsp:txXfrm>
    </dsp:sp>
    <dsp:sp modelId="{BE944298-B662-478A-82F0-3AF1BD7A7298}">
      <dsp:nvSpPr>
        <dsp:cNvPr id="0" name=""/>
        <dsp:cNvSpPr/>
      </dsp:nvSpPr>
      <dsp:spPr>
        <a:xfrm>
          <a:off x="4805362" y="856879"/>
          <a:ext cx="2095432" cy="1142506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2015-2016 </a:t>
          </a:r>
          <a:endParaRPr lang="ru-RU" sz="17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учебный </a:t>
          </a: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год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15 участников</a:t>
          </a:r>
        </a:p>
      </dsp:txBody>
      <dsp:txXfrm>
        <a:off x="4861135" y="912652"/>
        <a:ext cx="1983886" cy="103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7B48E-CA3B-4AFD-B02E-5DE544E491F4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2BD5-0717-4C3F-B9F8-D3CFE5F5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4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ABEC65-69E8-440D-AEE1-F493E8AB6EFA}" type="slidenum">
              <a:rPr lang="ru-RU">
                <a:solidFill>
                  <a:srgbClr val="000000"/>
                </a:solidFill>
              </a:rPr>
              <a:pPr/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2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657600" y="5562600"/>
            <a:ext cx="18415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Company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8686800" cy="762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14400" y="4495800"/>
            <a:ext cx="7467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0822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BE0CE-8ED9-4597-87E8-26B1BF051E1D}" type="slidenum">
              <a:rPr lang="en-US">
                <a:solidFill>
                  <a:srgbClr val="99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1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23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23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627F-B837-4328-9A47-44EF61BF2124}" type="slidenum">
              <a:rPr lang="en-US">
                <a:solidFill>
                  <a:srgbClr val="99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71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28600" y="1143000"/>
            <a:ext cx="42291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42291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8510-2965-4432-9EA3-2CB1FDE130A3}" type="slidenum">
              <a:rPr lang="en-US">
                <a:solidFill>
                  <a:srgbClr val="99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71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2324C-4CA8-4EE0-AB53-FA2E811FEAF5}" type="slidenum">
              <a:rPr lang="en-US">
                <a:solidFill>
                  <a:srgbClr val="99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96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657600" y="5562600"/>
            <a:ext cx="18415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Company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8686800" cy="762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14400" y="4495800"/>
            <a:ext cx="7467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15373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C5377C-EFB1-4AF6-84E7-17EB7FF5C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13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6FA00A-B93C-4C2B-96C7-111D88A52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3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237BEE-FC58-4A26-A085-DB509E924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0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675D40-3DE9-4DCF-B600-988BE3CC6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67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59C28C-4DAA-44AB-820A-6CA6E411A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7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7C540-6CEC-4082-A27C-A13FD6ADD2AD}" type="slidenum">
              <a:rPr lang="en-US">
                <a:solidFill>
                  <a:srgbClr val="99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8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5850B4-FD3A-4CE6-954B-028E266E2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6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0339FA-9D30-43A7-B6D5-01061C007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6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7E9F9E-A3DF-4234-8FB0-DDFCD58D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1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1215DE-F8EC-4FD8-B9C2-1E45C8C7C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1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23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23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9208FA-0754-4C81-A911-C91AF2254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4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71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28600" y="1143000"/>
            <a:ext cx="42291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42291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F85C70-6CB6-4A41-9E1C-A27353953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84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71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D65C37-26FD-4AD4-814C-80090293E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04251-8B42-4651-A5F6-C863B5CE87F5}" type="slidenum">
              <a:rPr lang="en-US">
                <a:solidFill>
                  <a:srgbClr val="99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6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50497-88CD-4A2D-B9FD-2CB8847B2C8E}" type="slidenum">
              <a:rPr lang="en-US">
                <a:solidFill>
                  <a:srgbClr val="99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38651-8314-48D6-9148-5DE95B498756}" type="slidenum">
              <a:rPr lang="en-US">
                <a:solidFill>
                  <a:srgbClr val="99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5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4B26A-6229-4833-9500-F90E911AE284}" type="slidenum">
              <a:rPr lang="en-US">
                <a:solidFill>
                  <a:srgbClr val="99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3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3ABE8-353C-47F3-9518-62E39053B9BF}" type="slidenum">
              <a:rPr lang="en-US">
                <a:solidFill>
                  <a:srgbClr val="99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2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1A4EC-BC16-4530-A3F7-F059379F0CE1}" type="slidenum">
              <a:rPr lang="en-US">
                <a:solidFill>
                  <a:srgbClr val="99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5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9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C7D4-5DD7-491F-A0E9-0D64B1B05B1F}" type="slidenum">
              <a:rPr lang="en-US">
                <a:solidFill>
                  <a:srgbClr val="99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white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908050"/>
            <a:ext cx="9144000" cy="59499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>
                  <a:alpha val="4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A1D81-2925-4C16-9C7D-F10DF1610AFF}" type="slidenum">
              <a:rPr lang="en-US">
                <a:solidFill>
                  <a:srgbClr val="99CC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28600" y="152400"/>
            <a:ext cx="8610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 flipV="1">
            <a:off x="0" y="838200"/>
            <a:ext cx="9144000" cy="76200"/>
          </a:xfrm>
          <a:prstGeom prst="rect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9CC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383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white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908050"/>
            <a:ext cx="9144000" cy="59499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>
                  <a:alpha val="4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99CC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CC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CC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6FEBDC-B81D-4A8F-B78C-21A40EBB9B5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28600" y="152400"/>
            <a:ext cx="8610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 flipV="1">
            <a:off x="0" y="838200"/>
            <a:ext cx="9144000" cy="76200"/>
          </a:xfrm>
          <a:prstGeom prst="rect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9CC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333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C:\Users\Наталья\Desktop\Эмблема (1)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88932" y="86723"/>
            <a:ext cx="737171" cy="779897"/>
          </a:xfrm>
        </p:spPr>
      </p:pic>
      <p:sp>
        <p:nvSpPr>
          <p:cNvPr id="79874" name="Заголовок 4"/>
          <p:cNvSpPr>
            <a:spLocks noGrp="1"/>
          </p:cNvSpPr>
          <p:nvPr>
            <p:ph type="title"/>
          </p:nvPr>
        </p:nvSpPr>
        <p:spPr>
          <a:xfrm>
            <a:off x="2799741" y="800708"/>
            <a:ext cx="6372200" cy="1152128"/>
          </a:xfrm>
        </p:spPr>
        <p:txBody>
          <a:bodyPr/>
          <a:lstStyle/>
          <a:p>
            <a:r>
              <a:rPr lang="ru-RU" sz="1600" b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дополнительного образования </a:t>
            </a:r>
            <a:r>
              <a:rPr lang="ru-RU" sz="1600" b="1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Дом детского </a:t>
            </a:r>
            <a:r>
              <a:rPr lang="ru-RU" sz="1600" b="1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творчества «Дриада», </a:t>
            </a:r>
            <a:r>
              <a:rPr lang="ru-RU" sz="1600" b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город Снежногорск,  Мурманская область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Прямоугольник 7"/>
          <p:cNvSpPr>
            <a:spLocks noChangeArrowheads="1"/>
          </p:cNvSpPr>
          <p:nvPr/>
        </p:nvSpPr>
        <p:spPr bwMode="auto">
          <a:xfrm>
            <a:off x="323850" y="1772816"/>
            <a:ext cx="8496622" cy="431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ts val="1000"/>
              </a:spcAft>
            </a:pPr>
            <a:endParaRPr lang="ru-RU" sz="32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ts val="1000"/>
              </a:spcAft>
            </a:pPr>
            <a:r>
              <a:rPr lang="ru-RU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«Способы повышения </a:t>
            </a:r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старшеклассников к </a:t>
            </a:r>
            <a:r>
              <a:rPr lang="ru-RU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получению </a:t>
            </a:r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инженерно-технических </a:t>
            </a:r>
            <a:r>
              <a:rPr lang="ru-RU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специальностей»</a:t>
            </a:r>
          </a:p>
          <a:p>
            <a:pPr algn="ctr" fontAlgn="base">
              <a:spcBef>
                <a:spcPct val="20000"/>
              </a:spcBef>
              <a:spcAft>
                <a:spcPts val="1000"/>
              </a:spcAft>
            </a:pPr>
            <a:endParaRPr lang="ru-RU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Рзаев</a:t>
            </a: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 Александрович, </a:t>
            </a:r>
          </a:p>
          <a:p>
            <a:pPr fontAlgn="base"/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педагог дополнительного образования</a:t>
            </a:r>
          </a:p>
          <a:p>
            <a:pPr fontAlgn="base"/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МБОУДО «ДДТ «Дриада»</a:t>
            </a:r>
          </a:p>
          <a:p>
            <a:pPr fontAlgn="base"/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734645" cy="936104"/>
          </a:xfrm>
          <a:prstGeom prst="rect">
            <a:avLst/>
          </a:prstGeom>
          <a:noFill/>
          <a:ln w="9525" algn="in">
            <a:solidFill>
              <a:srgbClr val="4805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5" y="44624"/>
            <a:ext cx="93224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Обучение  педагогических работников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9" y="1052737"/>
            <a:ext cx="4212467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62719242"/>
              </p:ext>
            </p:extLst>
          </p:nvPr>
        </p:nvGraphicFramePr>
        <p:xfrm>
          <a:off x="1475656" y="4221088"/>
          <a:ext cx="5359385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83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Образовательные программы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721"/>
          <a:stretch/>
        </p:blipFill>
        <p:spPr bwMode="auto">
          <a:xfrm>
            <a:off x="1907704" y="1340768"/>
            <a:ext cx="543863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3"/>
          <a:stretch/>
        </p:blipFill>
        <p:spPr bwMode="auto">
          <a:xfrm>
            <a:off x="1979713" y="3068960"/>
            <a:ext cx="54006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3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мероприятиях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392115"/>
              </p:ext>
            </p:extLst>
          </p:nvPr>
        </p:nvGraphicFramePr>
        <p:xfrm>
          <a:off x="228600" y="1143000"/>
          <a:ext cx="873588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http://logonoid.com/images/tineye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2564" flipH="1">
            <a:off x="887045" y="1625768"/>
            <a:ext cx="2518792" cy="249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Проектная деятельность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5170" t="10000" r="41416" b="43692"/>
          <a:stretch/>
        </p:blipFill>
        <p:spPr bwMode="auto">
          <a:xfrm>
            <a:off x="323528" y="836712"/>
            <a:ext cx="4446346" cy="2856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0" b="7324"/>
          <a:stretch/>
        </p:blipFill>
        <p:spPr bwMode="auto">
          <a:xfrm>
            <a:off x="1850707" y="3273935"/>
            <a:ext cx="4472099" cy="321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73963"/>
            <a:ext cx="1165801" cy="1784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" y="3656022"/>
            <a:ext cx="1177971" cy="1801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D:\System(не удалять)\Desktop\image16045530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b="13455"/>
          <a:stretch/>
        </p:blipFill>
        <p:spPr bwMode="auto">
          <a:xfrm>
            <a:off x="5381428" y="980728"/>
            <a:ext cx="362593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20" y="3212976"/>
            <a:ext cx="2117444" cy="1588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36" y="4813596"/>
            <a:ext cx="2816832" cy="199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9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10600" cy="67151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Результаты деятельности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675473"/>
              </p:ext>
            </p:extLst>
          </p:nvPr>
        </p:nvGraphicFramePr>
        <p:xfrm>
          <a:off x="899592" y="2276871"/>
          <a:ext cx="7344816" cy="324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1556792"/>
            <a:ext cx="582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1. Увеличение количества учащихся.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Повышение результативности участия в мероприятиях Международного и Всероссийского уровня.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7"/>
            <a:ext cx="2728048" cy="376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ФОРМУЛА ТВОЕЙ МЕЧТЫ 2014\Фото\IMG_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4" y="2420887"/>
            <a:ext cx="5613271" cy="374071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474" y="6161606"/>
            <a:ext cx="5201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</a:rPr>
              <a:t>Всероссийский </a:t>
            </a:r>
            <a:r>
              <a:rPr lang="ru-RU" sz="1000" dirty="0" smtClean="0">
                <a:solidFill>
                  <a:schemeClr val="tx2"/>
                </a:solidFill>
              </a:rPr>
              <a:t>спортивно-образовательный Форум  -1 командное место.</a:t>
            </a:r>
            <a:endParaRPr lang="ru-RU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Динамика роста участников научно-практических конференций в естественно научных областях деятельности.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31225686"/>
              </p:ext>
            </p:extLst>
          </p:nvPr>
        </p:nvGraphicFramePr>
        <p:xfrm>
          <a:off x="899592" y="2660967"/>
          <a:ext cx="6984776" cy="285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2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D:\System(не удалять)\Desktop\0066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r="17477"/>
          <a:stretch/>
        </p:blipFill>
        <p:spPr bwMode="auto">
          <a:xfrm>
            <a:off x="323528" y="692696"/>
            <a:ext cx="446925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System(не удалять)\Desktop\qz4D4CbR6F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r="13938"/>
          <a:stretch/>
        </p:blipFill>
        <p:spPr bwMode="auto">
          <a:xfrm>
            <a:off x="352872" y="3565996"/>
            <a:ext cx="418895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8286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D:\System(не удалять)\Desktop\c09f860de7df16642a6375913d22b746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76978"/>
            <a:ext cx="4256707" cy="2618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838855"/>
            <a:ext cx="7154940" cy="476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6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Атлас новых профессий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78" y="980728"/>
            <a:ext cx="65628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9451" r="13260" b="5369"/>
          <a:stretch/>
        </p:blipFill>
        <p:spPr bwMode="auto">
          <a:xfrm>
            <a:off x="179512" y="3717032"/>
            <a:ext cx="3362036" cy="306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0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Планируем: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Повышение квалификации учителей в области «Робототехника».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Интеграция элементов робототехники в учебную программу по физике и технологии ( практика).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Апробация программ  дополнительного образования.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аталья\Desktop\Эмблема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384" y="116632"/>
            <a:ext cx="8275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3"/>
            <a:ext cx="5256584" cy="25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7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5729287" y="1052513"/>
            <a:ext cx="2727325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CCFF"/>
              </a:solidFill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77538" y="1102513"/>
            <a:ext cx="2727325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99CC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831292" y="1401128"/>
            <a:ext cx="2525081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5F87D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Высокий рейтинг востребованности специалистов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5F87D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инженерно-технических специальностей</a:t>
            </a:r>
            <a:endParaRPr lang="en-US" dirty="0">
              <a:solidFill>
                <a:srgbClr val="5F87D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14227A"/>
              </a:solidFill>
            </a:endParaRPr>
          </a:p>
        </p:txBody>
      </p:sp>
      <p:sp>
        <p:nvSpPr>
          <p:cNvPr id="7175" name="AutoShape 7"/>
          <p:cNvSpPr>
            <a:spLocks noChangeAspect="1" noChangeArrowheads="1" noTextEdit="1"/>
          </p:cNvSpPr>
          <p:nvPr/>
        </p:nvSpPr>
        <p:spPr bwMode="gray">
          <a:xfrm>
            <a:off x="3222625" y="3176588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7177" name="AutoShape 9"/>
          <p:cNvSpPr>
            <a:spLocks noChangeAspect="1" noChangeArrowheads="1" noTextEdit="1"/>
          </p:cNvSpPr>
          <p:nvPr/>
        </p:nvSpPr>
        <p:spPr bwMode="gray">
          <a:xfrm flipH="1">
            <a:off x="5076825" y="3284538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99CCFF"/>
              </a:solidFill>
              <a:latin typeface="Arial" charset="0"/>
            </a:endParaRPr>
          </a:p>
        </p:txBody>
      </p: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756444" y="4238625"/>
            <a:ext cx="7920037" cy="2089150"/>
            <a:chOff x="1997" y="1314"/>
            <a:chExt cx="1889" cy="1009"/>
          </a:xfrm>
        </p:grpSpPr>
        <p:grpSp>
          <p:nvGrpSpPr>
            <p:cNvPr id="718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08557" name="Oval 13"/>
              <p:cNvSpPr>
                <a:spLocks noChangeArrowheads="1"/>
              </p:cNvSpPr>
              <p:nvPr/>
            </p:nvSpPr>
            <p:spPr bwMode="gray">
              <a:xfrm>
                <a:off x="1994" y="1056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99CCFF"/>
                  </a:solidFill>
                  <a:latin typeface="Arial" charset="0"/>
                </a:endParaRPr>
              </a:p>
            </p:txBody>
          </p:sp>
          <p:sp>
            <p:nvSpPr>
              <p:cNvPr id="10855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99CCFF"/>
                  </a:solidFill>
                  <a:latin typeface="Arial" charset="0"/>
                </a:endParaRPr>
              </a:p>
            </p:txBody>
          </p:sp>
        </p:grpSp>
        <p:sp>
          <p:nvSpPr>
            <p:cNvPr id="10855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CCFF"/>
                </a:solidFill>
                <a:latin typeface="Arial" charset="0"/>
              </a:endParaRPr>
            </a:p>
          </p:txBody>
        </p:sp>
        <p:sp>
          <p:nvSpPr>
            <p:cNvPr id="10856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CCFF"/>
                </a:solidFill>
                <a:latin typeface="Arial" charset="0"/>
              </a:endParaRPr>
            </a:p>
          </p:txBody>
        </p:sp>
        <p:sp>
          <p:nvSpPr>
            <p:cNvPr id="10856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CCFF"/>
                </a:solidFill>
                <a:latin typeface="Arial" charset="0"/>
              </a:endParaRPr>
            </a:p>
          </p:txBody>
        </p:sp>
        <p:sp>
          <p:nvSpPr>
            <p:cNvPr id="108562" name="Oval 18"/>
            <p:cNvSpPr>
              <a:spLocks noChangeArrowheads="1"/>
            </p:cNvSpPr>
            <p:nvPr/>
          </p:nvSpPr>
          <p:spPr bwMode="gray">
            <a:xfrm>
              <a:off x="2240" y="1402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horz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99CCFF"/>
                  </a:solidFill>
                  <a:latin typeface="Arial" charset="0"/>
                </a:rPr>
                <a:t> </a:t>
              </a:r>
              <a:r>
                <a:rPr lang="ru-RU" b="1" dirty="0">
                  <a:solidFill>
                    <a:srgbClr val="F2130E"/>
                  </a:solidFill>
                </a:rPr>
                <a:t>Дефицит специалистов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F2130E"/>
                  </a:solidFill>
                </a:rPr>
                <a:t>инженерно-технических специальностей</a:t>
              </a:r>
              <a:endParaRPr lang="en-US" dirty="0">
                <a:solidFill>
                  <a:srgbClr val="14227A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99CCFF"/>
                </a:solidFill>
                <a:latin typeface="Arial" charset="0"/>
              </a:endParaRPr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81739" y="1497547"/>
            <a:ext cx="25250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F87D7">
                    <a:lumMod val="75000"/>
                  </a:srgbClr>
                </a:solidFill>
                <a:latin typeface="Times New Roman"/>
                <a:ea typeface="Calibri"/>
              </a:rPr>
              <a:t>Повышение </a:t>
            </a:r>
            <a:r>
              <a:rPr lang="ru-RU" b="1" dirty="0">
                <a:solidFill>
                  <a:srgbClr val="5F87D7">
                    <a:lumMod val="75000"/>
                  </a:srgbClr>
                </a:solidFill>
                <a:latin typeface="Times New Roman"/>
                <a:ea typeface="Calibri"/>
              </a:rPr>
              <a:t>престижа научной, </a:t>
            </a:r>
            <a:endParaRPr lang="ru-RU" b="1" dirty="0" smtClean="0">
              <a:solidFill>
                <a:srgbClr val="5F87D7">
                  <a:lumMod val="75000"/>
                </a:srgbClr>
              </a:solidFill>
              <a:latin typeface="Times New Roman"/>
              <a:ea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F87D7">
                    <a:lumMod val="75000"/>
                  </a:srgbClr>
                </a:solidFill>
                <a:latin typeface="Times New Roman"/>
                <a:ea typeface="Calibri"/>
              </a:rPr>
              <a:t>инженерной </a:t>
            </a:r>
            <a:r>
              <a:rPr lang="ru-RU" b="1" dirty="0">
                <a:solidFill>
                  <a:srgbClr val="5F87D7">
                    <a:lumMod val="75000"/>
                  </a:srgbClr>
                </a:solidFill>
                <a:latin typeface="Times New Roman"/>
                <a:ea typeface="Calibri"/>
              </a:rPr>
              <a:t>и предпринимательской деятельности</a:t>
            </a:r>
            <a:endParaRPr lang="en-US" b="1" dirty="0" smtClean="0">
              <a:solidFill>
                <a:srgbClr val="5F87D7">
                  <a:lumMod val="75000"/>
                </a:srgbClr>
              </a:solidFill>
            </a:endParaRPr>
          </a:p>
        </p:txBody>
      </p:sp>
      <p:pic>
        <p:nvPicPr>
          <p:cNvPr id="20" name="Picture 2" descr="C:\Users\Наталья\Desktop\Эмблема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2" y="3454"/>
            <a:ext cx="723506" cy="7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1201" y="179348"/>
            <a:ext cx="5996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Наличие спроса на специалистов</a:t>
            </a:r>
            <a:endParaRPr lang="ru-RU" sz="3200" dirty="0">
              <a:solidFill>
                <a:srgbClr val="99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4" name="Freeform 10"/>
          <p:cNvSpPr>
            <a:spLocks/>
          </p:cNvSpPr>
          <p:nvPr/>
        </p:nvSpPr>
        <p:spPr bwMode="gray">
          <a:xfrm flipH="1">
            <a:off x="2483768" y="3576567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108552" name="Freeform 8"/>
          <p:cNvSpPr>
            <a:spLocks/>
          </p:cNvSpPr>
          <p:nvPr/>
        </p:nvSpPr>
        <p:spPr bwMode="gray">
          <a:xfrm>
            <a:off x="5508693" y="350100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9CC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Планируем: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Поиск партнёров-организаций средней и высшей школы для повышения уровня проектной деятельности.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сообщество для совместной работы детей с повышенными образовательными потребностями из разных организаций  в информационно-образовательной среде. 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аталья\Desktop\Эмблема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384" y="116632"/>
            <a:ext cx="8275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7488832" cy="336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4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dirty="0"/>
          </a:p>
        </p:txBody>
      </p:sp>
      <p:pic>
        <p:nvPicPr>
          <p:cNvPr id="4" name="Picture 2" descr="C:\Users\Наталья\Desktop\Эмблема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384" y="116632"/>
            <a:ext cx="8275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82" y="968648"/>
            <a:ext cx="4084674" cy="26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9239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D:\Мои документы\Документы\фото\робототехника\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5" y="3933056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Мои документы\Документы\основная деятельность\газеты\2015\Пресс-релиз_конференция\3tyjNTqryh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49"/>
            <a:ext cx="3735288" cy="28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0"/>
            <a:ext cx="2286000" cy="21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9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8800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6000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latin typeface="Monotype Corsiva" panose="03010101010201010101" pitchFamily="66" charset="0"/>
              </a:rPr>
              <a:t>Спасибо за внимание !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2161877" cy="187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3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36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Тема: «Система профориентации старшеклассников, направленная на повышение мотивации к получению инженерно-технических специальностей»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36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0" lv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None/>
            </a:pPr>
            <a:r>
              <a:rPr lang="ru-RU" sz="36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Цель исследования:  </a:t>
            </a:r>
          </a:p>
          <a:p>
            <a:pPr marL="0" lv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None/>
            </a:pPr>
            <a:r>
              <a:rPr lang="ru-RU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создание системы профориентации старшеклассников, направленной на повышение мотивации к получению инженерно-технических специальностей.</a:t>
            </a:r>
            <a:endParaRPr lang="ru-RU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lv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None/>
            </a:pPr>
            <a:r>
              <a:rPr lang="ru-RU" sz="3600" kern="1200" dirty="0"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3600" kern="1200" dirty="0"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ru-RU" sz="1800" kern="12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65373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4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10600" cy="5248275"/>
          </a:xfrm>
        </p:spPr>
        <p:txBody>
          <a:bodyPr/>
          <a:lstStyle/>
          <a:p>
            <a:pPr marL="0" lvl="0" indent="0" eaLnBrk="1" fontAlgn="auto" hangingPunct="1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en-US" sz="28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0" lvl="0" indent="0" eaLnBrk="1" fontAlgn="auto" hangingPunct="1">
              <a:lnSpc>
                <a:spcPct val="115000"/>
              </a:lnSpc>
              <a:spcAft>
                <a:spcPts val="1000"/>
              </a:spcAft>
              <a:buClrTx/>
              <a:buNone/>
            </a:pPr>
            <a:r>
              <a:rPr lang="ru-RU" sz="28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Объект </a:t>
            </a:r>
            <a:r>
              <a:rPr lang="ru-RU" sz="2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исследования</a:t>
            </a:r>
            <a:r>
              <a:rPr lang="ru-RU" sz="28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lvl="0" indent="0" eaLnBrk="1" fontAlgn="auto" hangingPunct="1">
              <a:lnSpc>
                <a:spcPct val="115000"/>
              </a:lnSpc>
              <a:spcAft>
                <a:spcPts val="1000"/>
              </a:spcAft>
              <a:buClrTx/>
              <a:buNone/>
            </a:pPr>
            <a:r>
              <a:rPr lang="ru-RU" sz="280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процесс </a:t>
            </a:r>
            <a:r>
              <a:rPr lang="ru-RU" sz="2800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профориентационной</a:t>
            </a:r>
            <a:r>
              <a:rPr lang="ru-RU" sz="28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работы.</a:t>
            </a:r>
            <a:endParaRPr lang="ru-RU" sz="28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0" lvl="0" indent="0" eaLnBrk="1" fontAlgn="auto" hangingPunct="1">
              <a:lnSpc>
                <a:spcPct val="115000"/>
              </a:lnSpc>
              <a:spcAft>
                <a:spcPts val="1000"/>
              </a:spcAft>
              <a:buClrTx/>
              <a:buNone/>
            </a:pPr>
            <a:r>
              <a:rPr lang="ru-RU" sz="28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Предмет </a:t>
            </a:r>
            <a:r>
              <a:rPr lang="ru-RU" sz="2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исследования:</a:t>
            </a:r>
            <a:r>
              <a:rPr lang="ru-RU" sz="28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ru-RU" sz="2800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0" lvl="0" indent="0" eaLnBrk="1" fontAlgn="auto" hangingPunct="1">
              <a:lnSpc>
                <a:spcPct val="115000"/>
              </a:lnSpc>
              <a:spcAft>
                <a:spcPts val="1000"/>
              </a:spcAft>
              <a:buClrTx/>
              <a:buNone/>
            </a:pPr>
            <a:r>
              <a:rPr lang="ru-RU" sz="280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повышение </a:t>
            </a:r>
            <a:r>
              <a:rPr lang="ru-RU" sz="28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мотивации старшеклассников направленной  на получение инженерно-технических специальностей. </a:t>
            </a:r>
            <a:endParaRPr lang="ru-RU" sz="28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65373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Гипотеза</a:t>
            </a:r>
            <a:r>
              <a:rPr lang="ru-RU" sz="32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  <a:r>
              <a:rPr lang="ru-RU" sz="32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ru-RU" sz="3200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если </a:t>
            </a: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внедрить в процесс 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обучения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старшеклассников </a:t>
            </a:r>
            <a:r>
              <a:rPr lang="ru-RU" sz="3200" dirty="0">
                <a:effectLst/>
                <a:latin typeface="Times New Roman"/>
                <a:ea typeface="Calibri"/>
              </a:rPr>
              <a:t>средства робототехники, то это позволит повысить мотивацию, направленную на получение инженерно-технических специальностей.</a:t>
            </a:r>
            <a:endParaRPr lang="ru-RU" dirty="0"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65373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4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выявить и поддержать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определенный контингент обучающихся;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сформировать инициативные сообщества в городе;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создать условия для формирования и развития потребностей в техническом творчестве у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учащихся;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обосновать комплекс организационно-педагогических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условий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разработать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рекомендации.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65373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3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95000"/>
                  </a:schemeClr>
                </a:solidFill>
              </a:rPr>
              <a:t>Сетевое взаимодействие</a:t>
            </a:r>
            <a:endParaRPr lang="ru-RU" dirty="0">
              <a:solidFill>
                <a:schemeClr val="tx2">
                  <a:lumMod val="95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764457"/>
              </p:ext>
            </p:extLst>
          </p:nvPr>
        </p:nvGraphicFramePr>
        <p:xfrm>
          <a:off x="228600" y="1143000"/>
          <a:ext cx="8610600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992888" cy="972344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Психолого–педагогическое исследование </a:t>
            </a:r>
            <a:endParaRPr lang="en-US" alt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gray">
          <a:xfrm>
            <a:off x="3234070" y="980728"/>
            <a:ext cx="2274034" cy="350160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1" dirty="0" smtClean="0">
              <a:solidFill>
                <a:srgbClr val="000066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000066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способных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работать в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sz="2400" b="1" dirty="0">
              <a:solidFill>
                <a:srgbClr val="000066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25" name="AutoShape 9"/>
          <p:cNvSpPr>
            <a:spLocks noChangeArrowheads="1"/>
          </p:cNvSpPr>
          <p:nvPr/>
        </p:nvSpPr>
        <p:spPr bwMode="gray">
          <a:xfrm>
            <a:off x="2705100" y="2209800"/>
            <a:ext cx="533400" cy="2057400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510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07694" y="1676400"/>
            <a:ext cx="2436312" cy="3124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6372200" y="1631772"/>
            <a:ext cx="2520280" cy="3124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1630" name="AutoShape 14"/>
          <p:cNvSpPr>
            <a:spLocks noChangeArrowheads="1"/>
          </p:cNvSpPr>
          <p:nvPr/>
        </p:nvSpPr>
        <p:spPr bwMode="gray">
          <a:xfrm>
            <a:off x="5641974" y="2209800"/>
            <a:ext cx="530225" cy="2057400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accent2">
                  <a:gamma/>
                  <a:tint val="54510"/>
                  <a:invGamma/>
                  <a:alpha val="1200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111634" name="AutoShape 18"/>
          <p:cNvSpPr>
            <a:spLocks noChangeArrowheads="1"/>
          </p:cNvSpPr>
          <p:nvPr/>
        </p:nvSpPr>
        <p:spPr bwMode="gray">
          <a:xfrm>
            <a:off x="3526891" y="5178978"/>
            <a:ext cx="1906067" cy="1366947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БОЛЕЕ  50 % 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gray">
          <a:xfrm>
            <a:off x="3817938" y="5567363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 smtClean="0">
                <a:solidFill>
                  <a:srgbClr val="99CCFF"/>
                </a:solidFill>
              </a:rPr>
              <a:t> </a:t>
            </a: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111636" name="AutoShape 20"/>
          <p:cNvSpPr>
            <a:spLocks noChangeArrowheads="1"/>
          </p:cNvSpPr>
          <p:nvPr/>
        </p:nvSpPr>
        <p:spPr bwMode="gray">
          <a:xfrm>
            <a:off x="3602038" y="4593725"/>
            <a:ext cx="1755775" cy="525463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accent2">
                  <a:gamma/>
                  <a:tint val="54510"/>
                  <a:invGamma/>
                  <a:alpha val="12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99CCFF"/>
              </a:solidFill>
            </a:endParaRPr>
          </a:p>
        </p:txBody>
      </p:sp>
      <p:pic>
        <p:nvPicPr>
          <p:cNvPr id="21" name="Picture 2" descr="C:\Users\Наталья\Desktop\Эмблема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3" y="116632"/>
            <a:ext cx="723506" cy="7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694" y="2209800"/>
            <a:ext cx="2276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99CCFF"/>
                </a:solidFill>
                <a:latin typeface="Times New Roman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000" dirty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</a:t>
            </a:r>
            <a:r>
              <a:rPr lang="ru-RU" sz="2000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</a:p>
          <a:p>
            <a:endParaRPr lang="ru-RU" sz="2000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99CC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(методика </a:t>
            </a:r>
            <a:r>
              <a:rPr lang="ru-RU" sz="2000" i="1" dirty="0" err="1" smtClean="0">
                <a:solidFill>
                  <a:srgbClr val="99CC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Беннета</a:t>
            </a:r>
            <a:r>
              <a:rPr lang="ru-RU" sz="2000" i="1" dirty="0" smtClean="0">
                <a:solidFill>
                  <a:srgbClr val="99CC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sz="2000" dirty="0">
              <a:solidFill>
                <a:srgbClr val="99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2019" y="2060848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99CCFF"/>
                </a:solidFill>
                <a:latin typeface="Times New Roman"/>
                <a:ea typeface="Calibri"/>
              </a:rPr>
              <a:t>Определение профессиональной направленности личности </a:t>
            </a:r>
            <a:endParaRPr lang="ru-RU" sz="2000" dirty="0">
              <a:solidFill>
                <a:srgbClr val="99CC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3043" y="3614112"/>
            <a:ext cx="1418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99CCFF"/>
                </a:solidFill>
                <a:latin typeface="Times New Roman"/>
                <a:ea typeface="Calibri"/>
              </a:rPr>
              <a:t>(методика </a:t>
            </a:r>
          </a:p>
          <a:p>
            <a:pPr algn="ctr"/>
            <a:r>
              <a:rPr lang="ru-RU" sz="2000" i="1" dirty="0" err="1" smtClean="0">
                <a:solidFill>
                  <a:srgbClr val="99CCFF"/>
                </a:solidFill>
                <a:latin typeface="Times New Roman"/>
                <a:ea typeface="Calibri"/>
              </a:rPr>
              <a:t>Голланда</a:t>
            </a:r>
            <a:r>
              <a:rPr lang="ru-RU" i="1" dirty="0" smtClean="0">
                <a:solidFill>
                  <a:srgbClr val="99CCFF"/>
                </a:solidFill>
                <a:latin typeface="Times New Roman"/>
                <a:ea typeface="Calibri"/>
              </a:rPr>
              <a:t>)</a:t>
            </a:r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gray">
          <a:xfrm>
            <a:off x="43797" y="5395115"/>
            <a:ext cx="2764106" cy="1124539"/>
          </a:xfrm>
          <a:prstGeom prst="can">
            <a:avLst>
              <a:gd name="adj" fmla="val 24468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уровень-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85 %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gray">
          <a:xfrm>
            <a:off x="6116063" y="5371954"/>
            <a:ext cx="2971801" cy="1124539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 соответствует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  профессиям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gray">
          <a:xfrm rot="16200000">
            <a:off x="2536406" y="5622432"/>
            <a:ext cx="1263982" cy="629333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accent2">
                  <a:gamma/>
                  <a:tint val="54510"/>
                  <a:invGamma/>
                  <a:alpha val="12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gray">
          <a:xfrm>
            <a:off x="6754452" y="4800600"/>
            <a:ext cx="1755775" cy="525463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accent2">
                  <a:gamma/>
                  <a:tint val="54510"/>
                  <a:invGamma/>
                  <a:alpha val="12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gray">
          <a:xfrm>
            <a:off x="547962" y="4859361"/>
            <a:ext cx="1755775" cy="525463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accent2">
                  <a:gamma/>
                  <a:tint val="54510"/>
                  <a:invGamma/>
                  <a:alpha val="12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99CCFF"/>
              </a:solidFill>
            </a:endParaRP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gray">
          <a:xfrm rot="5400000">
            <a:off x="5141909" y="5622029"/>
            <a:ext cx="1263982" cy="629333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accent2">
                  <a:gamma/>
                  <a:tint val="54510"/>
                  <a:invGamma/>
                  <a:alpha val="12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Деятельность сообщества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273045254"/>
              </p:ext>
            </p:extLst>
          </p:nvPr>
        </p:nvGraphicFramePr>
        <p:xfrm>
          <a:off x="1403648" y="3645024"/>
          <a:ext cx="633670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12715" r="17329" b="22231"/>
          <a:stretch/>
        </p:blipFill>
        <p:spPr bwMode="auto">
          <a:xfrm>
            <a:off x="2051720" y="836712"/>
            <a:ext cx="4614695" cy="2931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46d">
  <a:themeElements>
    <a:clrScheme name="cdb2004c046d 1">
      <a:dk1>
        <a:srgbClr val="5F87D7"/>
      </a:dk1>
      <a:lt1>
        <a:srgbClr val="99CCFF"/>
      </a:lt1>
      <a:dk2>
        <a:srgbClr val="000066"/>
      </a:dk2>
      <a:lt2>
        <a:srgbClr val="FFFFFF"/>
      </a:lt2>
      <a:accent1>
        <a:srgbClr val="86C05A"/>
      </a:accent1>
      <a:accent2>
        <a:srgbClr val="33CCFF"/>
      </a:accent2>
      <a:accent3>
        <a:srgbClr val="AAAAB8"/>
      </a:accent3>
      <a:accent4>
        <a:srgbClr val="82AEDA"/>
      </a:accent4>
      <a:accent5>
        <a:srgbClr val="C3DCB5"/>
      </a:accent5>
      <a:accent6>
        <a:srgbClr val="2DB9E7"/>
      </a:accent6>
      <a:hlink>
        <a:srgbClr val="9999FF"/>
      </a:hlink>
      <a:folHlink>
        <a:srgbClr val="969696"/>
      </a:folHlink>
    </a:clrScheme>
    <a:fontScheme name="cdb2004c046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c046d 1">
        <a:dk1>
          <a:srgbClr val="5F87D7"/>
        </a:dk1>
        <a:lt1>
          <a:srgbClr val="99CCFF"/>
        </a:lt1>
        <a:dk2>
          <a:srgbClr val="000066"/>
        </a:dk2>
        <a:lt2>
          <a:srgbClr val="FFFFFF"/>
        </a:lt2>
        <a:accent1>
          <a:srgbClr val="86C05A"/>
        </a:accent1>
        <a:accent2>
          <a:srgbClr val="33CCFF"/>
        </a:accent2>
        <a:accent3>
          <a:srgbClr val="AAAAB8"/>
        </a:accent3>
        <a:accent4>
          <a:srgbClr val="82AEDA"/>
        </a:accent4>
        <a:accent5>
          <a:srgbClr val="C3DCB5"/>
        </a:accent5>
        <a:accent6>
          <a:srgbClr val="2DB9E7"/>
        </a:accent6>
        <a:hlink>
          <a:srgbClr val="9999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c046d 2">
        <a:dk1>
          <a:srgbClr val="2032B8"/>
        </a:dk1>
        <a:lt1>
          <a:srgbClr val="99CCFF"/>
        </a:lt1>
        <a:dk2>
          <a:srgbClr val="1940BB"/>
        </a:dk2>
        <a:lt2>
          <a:srgbClr val="FFFFFF"/>
        </a:lt2>
        <a:accent1>
          <a:srgbClr val="86C05A"/>
        </a:accent1>
        <a:accent2>
          <a:srgbClr val="9999FF"/>
        </a:accent2>
        <a:accent3>
          <a:srgbClr val="ABAFDA"/>
        </a:accent3>
        <a:accent4>
          <a:srgbClr val="82AEDA"/>
        </a:accent4>
        <a:accent5>
          <a:srgbClr val="C3DCB5"/>
        </a:accent5>
        <a:accent6>
          <a:srgbClr val="8A8AE7"/>
        </a:accent6>
        <a:hlink>
          <a:srgbClr val="0099CC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c046d 3">
        <a:dk1>
          <a:srgbClr val="31A6E1"/>
        </a:dk1>
        <a:lt1>
          <a:srgbClr val="99CCFF"/>
        </a:lt1>
        <a:dk2>
          <a:srgbClr val="095C7D"/>
        </a:dk2>
        <a:lt2>
          <a:srgbClr val="FFFFFF"/>
        </a:lt2>
        <a:accent1>
          <a:srgbClr val="3961E1"/>
        </a:accent1>
        <a:accent2>
          <a:srgbClr val="9999FF"/>
        </a:accent2>
        <a:accent3>
          <a:srgbClr val="AAB5BF"/>
        </a:accent3>
        <a:accent4>
          <a:srgbClr val="82AEDA"/>
        </a:accent4>
        <a:accent5>
          <a:srgbClr val="AEB7EE"/>
        </a:accent5>
        <a:accent6>
          <a:srgbClr val="8A8AE7"/>
        </a:accent6>
        <a:hlink>
          <a:srgbClr val="009999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db2004c046d">
  <a:themeElements>
    <a:clrScheme name="cdb2004c046d 1">
      <a:dk1>
        <a:srgbClr val="5F87D7"/>
      </a:dk1>
      <a:lt1>
        <a:srgbClr val="99CCFF"/>
      </a:lt1>
      <a:dk2>
        <a:srgbClr val="000066"/>
      </a:dk2>
      <a:lt2>
        <a:srgbClr val="FFFFFF"/>
      </a:lt2>
      <a:accent1>
        <a:srgbClr val="86C05A"/>
      </a:accent1>
      <a:accent2>
        <a:srgbClr val="33CCFF"/>
      </a:accent2>
      <a:accent3>
        <a:srgbClr val="AAAAB8"/>
      </a:accent3>
      <a:accent4>
        <a:srgbClr val="82AEDA"/>
      </a:accent4>
      <a:accent5>
        <a:srgbClr val="C3DCB5"/>
      </a:accent5>
      <a:accent6>
        <a:srgbClr val="2DB9E7"/>
      </a:accent6>
      <a:hlink>
        <a:srgbClr val="9999FF"/>
      </a:hlink>
      <a:folHlink>
        <a:srgbClr val="969696"/>
      </a:folHlink>
    </a:clrScheme>
    <a:fontScheme name="cdb2004c046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c046d 1">
        <a:dk1>
          <a:srgbClr val="5F87D7"/>
        </a:dk1>
        <a:lt1>
          <a:srgbClr val="99CCFF"/>
        </a:lt1>
        <a:dk2>
          <a:srgbClr val="000066"/>
        </a:dk2>
        <a:lt2>
          <a:srgbClr val="FFFFFF"/>
        </a:lt2>
        <a:accent1>
          <a:srgbClr val="86C05A"/>
        </a:accent1>
        <a:accent2>
          <a:srgbClr val="33CCFF"/>
        </a:accent2>
        <a:accent3>
          <a:srgbClr val="AAAAB8"/>
        </a:accent3>
        <a:accent4>
          <a:srgbClr val="82AEDA"/>
        </a:accent4>
        <a:accent5>
          <a:srgbClr val="C3DCB5"/>
        </a:accent5>
        <a:accent6>
          <a:srgbClr val="2DB9E7"/>
        </a:accent6>
        <a:hlink>
          <a:srgbClr val="9999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c046d 2">
        <a:dk1>
          <a:srgbClr val="2032B8"/>
        </a:dk1>
        <a:lt1>
          <a:srgbClr val="99CCFF"/>
        </a:lt1>
        <a:dk2>
          <a:srgbClr val="1940BB"/>
        </a:dk2>
        <a:lt2>
          <a:srgbClr val="FFFFFF"/>
        </a:lt2>
        <a:accent1>
          <a:srgbClr val="86C05A"/>
        </a:accent1>
        <a:accent2>
          <a:srgbClr val="9999FF"/>
        </a:accent2>
        <a:accent3>
          <a:srgbClr val="ABAFDA"/>
        </a:accent3>
        <a:accent4>
          <a:srgbClr val="82AEDA"/>
        </a:accent4>
        <a:accent5>
          <a:srgbClr val="C3DCB5"/>
        </a:accent5>
        <a:accent6>
          <a:srgbClr val="8A8AE7"/>
        </a:accent6>
        <a:hlink>
          <a:srgbClr val="0099CC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c046d 3">
        <a:dk1>
          <a:srgbClr val="31A6E1"/>
        </a:dk1>
        <a:lt1>
          <a:srgbClr val="99CCFF"/>
        </a:lt1>
        <a:dk2>
          <a:srgbClr val="095C7D"/>
        </a:dk2>
        <a:lt2>
          <a:srgbClr val="FFFFFF"/>
        </a:lt2>
        <a:accent1>
          <a:srgbClr val="3961E1"/>
        </a:accent1>
        <a:accent2>
          <a:srgbClr val="9999FF"/>
        </a:accent2>
        <a:accent3>
          <a:srgbClr val="AAB5BF"/>
        </a:accent3>
        <a:accent4>
          <a:srgbClr val="82AEDA"/>
        </a:accent4>
        <a:accent5>
          <a:srgbClr val="AEB7EE"/>
        </a:accent5>
        <a:accent6>
          <a:srgbClr val="8A8AE7"/>
        </a:accent6>
        <a:hlink>
          <a:srgbClr val="009999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502</Words>
  <Application>Microsoft Office PowerPoint</Application>
  <PresentationFormat>Экран (4:3)</PresentationFormat>
  <Paragraphs>128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Monotype Corsiva</vt:lpstr>
      <vt:lpstr>Symbol</vt:lpstr>
      <vt:lpstr>Times New Roman</vt:lpstr>
      <vt:lpstr>Verdana</vt:lpstr>
      <vt:lpstr>Wingdings</vt:lpstr>
      <vt:lpstr>cdb2004c046d</vt:lpstr>
      <vt:lpstr>1_cdb2004c046d</vt:lpstr>
      <vt:lpstr>Муниципальное бюджетное образовательное учреждение дополнительного образования «Дом детского творчества «Дриада», город Снежногорск,  Мурманская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Сетевое взаимодействие</vt:lpstr>
      <vt:lpstr>Психолого–педагогическое исследование </vt:lpstr>
      <vt:lpstr>Деятельность сообщества</vt:lpstr>
      <vt:lpstr>Обучение  педагогических работников</vt:lpstr>
      <vt:lpstr>Образовательные программы</vt:lpstr>
      <vt:lpstr>Участие в мероприятиях</vt:lpstr>
      <vt:lpstr>Проектная деятельность</vt:lpstr>
      <vt:lpstr>Результаты деятельности</vt:lpstr>
      <vt:lpstr>Презентация PowerPoint</vt:lpstr>
      <vt:lpstr>Презентация PowerPoint</vt:lpstr>
      <vt:lpstr>Презентация PowerPoint</vt:lpstr>
      <vt:lpstr>Атлас новых профессий</vt:lpstr>
      <vt:lpstr>Планируем:</vt:lpstr>
      <vt:lpstr>Планируем:</vt:lpstr>
      <vt:lpstr>Презентация PowerPoint</vt:lpstr>
      <vt:lpstr>Презентация PowerPoint</vt:lpstr>
    </vt:vector>
  </TitlesOfParts>
  <Company>МБОУ ДОД ДДТ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PC04</dc:creator>
  <cp:lastModifiedBy>User</cp:lastModifiedBy>
  <cp:revision>59</cp:revision>
  <dcterms:created xsi:type="dcterms:W3CDTF">2015-02-27T17:14:21Z</dcterms:created>
  <dcterms:modified xsi:type="dcterms:W3CDTF">2016-03-22T12:14:31Z</dcterms:modified>
</cp:coreProperties>
</file>