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92" r:id="rId4"/>
    <p:sldId id="293" r:id="rId5"/>
    <p:sldId id="294" r:id="rId6"/>
    <p:sldId id="287" r:id="rId7"/>
    <p:sldId id="288" r:id="rId8"/>
    <p:sldId id="290" r:id="rId9"/>
    <p:sldId id="295" r:id="rId10"/>
    <p:sldId id="296" r:id="rId11"/>
    <p:sldId id="297" r:id="rId12"/>
    <p:sldId id="298" r:id="rId13"/>
    <p:sldId id="291" r:id="rId14"/>
    <p:sldId id="27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4" autoAdjust="0"/>
    <p:restoredTop sz="94660"/>
  </p:normalViewPr>
  <p:slideViewPr>
    <p:cSldViewPr>
      <p:cViewPr varScale="1">
        <p:scale>
          <a:sx n="116" d="100"/>
          <a:sy n="116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34276-03D8-46FB-91AB-16B44673BB82}" type="doc">
      <dgm:prSet loTypeId="urn:microsoft.com/office/officeart/2005/8/layout/cycle6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A67600-5A30-4F4F-9FA9-66E93FC50616}">
      <dgm:prSet phldrT="[Текст]"/>
      <dgm:spPr/>
      <dgm:t>
        <a:bodyPr/>
        <a:lstStyle/>
        <a:p>
          <a:r>
            <a:rPr lang="ru-RU" dirty="0" smtClean="0"/>
            <a:t>Дом детского творчества им. А.Е.Ферсмана</a:t>
          </a:r>
          <a:endParaRPr lang="ru-RU" dirty="0"/>
        </a:p>
      </dgm:t>
    </dgm:pt>
    <dgm:pt modelId="{BB418D1D-0368-4F8A-BAD4-C95690787CE4}" type="parTrans" cxnId="{B9DC19E0-A006-4971-B539-A3BD5BC01A9D}">
      <dgm:prSet/>
      <dgm:spPr/>
      <dgm:t>
        <a:bodyPr/>
        <a:lstStyle/>
        <a:p>
          <a:endParaRPr lang="ru-RU"/>
        </a:p>
      </dgm:t>
    </dgm:pt>
    <dgm:pt modelId="{338A4B85-572C-4C7C-9520-EAA4348DCD29}" type="sibTrans" cxnId="{B9DC19E0-A006-4971-B539-A3BD5BC01A9D}">
      <dgm:prSet/>
      <dgm:spPr/>
      <dgm:t>
        <a:bodyPr/>
        <a:lstStyle/>
        <a:p>
          <a:endParaRPr lang="ru-RU"/>
        </a:p>
      </dgm:t>
    </dgm:pt>
    <dgm:pt modelId="{2D194EDC-0065-45C4-9680-C89395777C5C}">
      <dgm:prSet phldrT="[Текст]"/>
      <dgm:spPr/>
      <dgm:t>
        <a:bodyPr/>
        <a:lstStyle/>
        <a:p>
          <a:r>
            <a:rPr lang="ru-RU" dirty="0" smtClean="0"/>
            <a:t>МБОУ СОШ №15</a:t>
          </a:r>
          <a:endParaRPr lang="ru-RU" dirty="0"/>
        </a:p>
      </dgm:t>
    </dgm:pt>
    <dgm:pt modelId="{21025E72-1990-4DF8-A713-F8F8DD8F26B4}" type="parTrans" cxnId="{2C271F77-E9D9-4A09-9910-71A2E3208216}">
      <dgm:prSet/>
      <dgm:spPr/>
      <dgm:t>
        <a:bodyPr/>
        <a:lstStyle/>
        <a:p>
          <a:endParaRPr lang="ru-RU"/>
        </a:p>
      </dgm:t>
    </dgm:pt>
    <dgm:pt modelId="{E0BFF98C-76B9-41C9-B66F-BD2FAF78BC3D}" type="sibTrans" cxnId="{2C271F77-E9D9-4A09-9910-71A2E3208216}">
      <dgm:prSet/>
      <dgm:spPr/>
      <dgm:t>
        <a:bodyPr/>
        <a:lstStyle/>
        <a:p>
          <a:endParaRPr lang="ru-RU"/>
        </a:p>
      </dgm:t>
    </dgm:pt>
    <dgm:pt modelId="{A3D91BD3-8452-43EA-BA1F-A4965DD25A6B}">
      <dgm:prSet phldrT="[Текст]"/>
      <dgm:spPr/>
      <dgm:t>
        <a:bodyPr/>
        <a:lstStyle/>
        <a:p>
          <a:r>
            <a:rPr lang="ru-RU" dirty="0" smtClean="0"/>
            <a:t>Кольский филиал  Петрозаводского государственного университета (г.Апатиты)</a:t>
          </a:r>
          <a:endParaRPr lang="ru-RU" dirty="0"/>
        </a:p>
      </dgm:t>
    </dgm:pt>
    <dgm:pt modelId="{23F13E30-B551-4B19-9017-DAFCA18428C0}" type="parTrans" cxnId="{B9F6335C-7775-484A-B337-6E8135E3519F}">
      <dgm:prSet/>
      <dgm:spPr/>
      <dgm:t>
        <a:bodyPr/>
        <a:lstStyle/>
        <a:p>
          <a:endParaRPr lang="ru-RU"/>
        </a:p>
      </dgm:t>
    </dgm:pt>
    <dgm:pt modelId="{921BA295-6B2C-49F5-B468-C15E5422DF0D}" type="sibTrans" cxnId="{B9F6335C-7775-484A-B337-6E8135E3519F}">
      <dgm:prSet/>
      <dgm:spPr/>
      <dgm:t>
        <a:bodyPr/>
        <a:lstStyle/>
        <a:p>
          <a:endParaRPr lang="ru-RU" b="1"/>
        </a:p>
      </dgm:t>
    </dgm:pt>
    <dgm:pt modelId="{FC29A044-2E49-4B05-8765-5B4DFD73B82B}">
      <dgm:prSet phldrT="[Текст]"/>
      <dgm:spPr/>
      <dgm:t>
        <a:bodyPr/>
        <a:lstStyle/>
        <a:p>
          <a:r>
            <a:rPr lang="ru-RU" dirty="0" smtClean="0"/>
            <a:t>АО «Апатит»</a:t>
          </a:r>
          <a:endParaRPr lang="ru-RU" dirty="0"/>
        </a:p>
      </dgm:t>
    </dgm:pt>
    <dgm:pt modelId="{4428120C-A83A-4D7C-BCF0-C46FD5130936}" type="parTrans" cxnId="{FBA0D391-F431-467C-BEDD-D73E993CBE2C}">
      <dgm:prSet/>
      <dgm:spPr/>
      <dgm:t>
        <a:bodyPr/>
        <a:lstStyle/>
        <a:p>
          <a:endParaRPr lang="ru-RU"/>
        </a:p>
      </dgm:t>
    </dgm:pt>
    <dgm:pt modelId="{BAD79E6F-576A-401B-8913-109302C0A058}" type="sibTrans" cxnId="{FBA0D391-F431-467C-BEDD-D73E993CBE2C}">
      <dgm:prSet/>
      <dgm:spPr/>
      <dgm:t>
        <a:bodyPr/>
        <a:lstStyle/>
        <a:p>
          <a:endParaRPr lang="ru-RU"/>
        </a:p>
      </dgm:t>
    </dgm:pt>
    <dgm:pt modelId="{E3DCF4E9-BC5D-4E8F-89C4-EDB466D60224}">
      <dgm:prSet phldrT="[Текст]"/>
      <dgm:spPr/>
      <dgm:t>
        <a:bodyPr/>
        <a:lstStyle/>
        <a:p>
          <a:r>
            <a:rPr lang="ru-RU" dirty="0" smtClean="0"/>
            <a:t>МБОУ гимназия №1</a:t>
          </a:r>
          <a:endParaRPr lang="ru-RU" dirty="0"/>
        </a:p>
      </dgm:t>
    </dgm:pt>
    <dgm:pt modelId="{3B696D5C-53B3-4D41-9C92-23C4CA2FD153}" type="parTrans" cxnId="{143A7F21-FF94-4CDC-B2C5-B5152EC02827}">
      <dgm:prSet/>
      <dgm:spPr/>
      <dgm:t>
        <a:bodyPr/>
        <a:lstStyle/>
        <a:p>
          <a:endParaRPr lang="ru-RU"/>
        </a:p>
      </dgm:t>
    </dgm:pt>
    <dgm:pt modelId="{33547606-5A09-4079-83F7-D1B90D897B6B}" type="sibTrans" cxnId="{143A7F21-FF94-4CDC-B2C5-B5152EC02827}">
      <dgm:prSet/>
      <dgm:spPr/>
      <dgm:t>
        <a:bodyPr/>
        <a:lstStyle/>
        <a:p>
          <a:endParaRPr lang="ru-RU"/>
        </a:p>
      </dgm:t>
    </dgm:pt>
    <dgm:pt modelId="{EF85E137-D687-43AF-8912-07D6235ED51E}">
      <dgm:prSet phldrT="[Текст]"/>
      <dgm:spPr/>
      <dgm:t>
        <a:bodyPr/>
        <a:lstStyle/>
        <a:p>
          <a:r>
            <a:rPr lang="ru-RU" dirty="0" smtClean="0"/>
            <a:t>МБОУ СОШ №5</a:t>
          </a:r>
          <a:endParaRPr lang="ru-RU" dirty="0"/>
        </a:p>
      </dgm:t>
    </dgm:pt>
    <dgm:pt modelId="{D59FFBB0-1FB0-43CA-B0E8-6BC56B55DB05}" type="parTrans" cxnId="{084053C7-333A-4274-8B99-6A509DD1AABC}">
      <dgm:prSet/>
      <dgm:spPr/>
      <dgm:t>
        <a:bodyPr/>
        <a:lstStyle/>
        <a:p>
          <a:endParaRPr lang="ru-RU"/>
        </a:p>
      </dgm:t>
    </dgm:pt>
    <dgm:pt modelId="{E71180B0-05F3-4FC7-BF0E-8B874C2B086A}" type="sibTrans" cxnId="{084053C7-333A-4274-8B99-6A509DD1AABC}">
      <dgm:prSet/>
      <dgm:spPr/>
      <dgm:t>
        <a:bodyPr/>
        <a:lstStyle/>
        <a:p>
          <a:endParaRPr lang="ru-RU"/>
        </a:p>
      </dgm:t>
    </dgm:pt>
    <dgm:pt modelId="{3E93B4D8-0E86-4CD0-BFD9-5017D729876D}">
      <dgm:prSet phldrT="[Текст]"/>
      <dgm:spPr/>
      <dgm:t>
        <a:bodyPr/>
        <a:lstStyle/>
        <a:p>
          <a:r>
            <a:rPr lang="ru-RU" dirty="0" smtClean="0"/>
            <a:t>Кольский научный центр Российской академии наук</a:t>
          </a:r>
          <a:endParaRPr lang="ru-RU" dirty="0"/>
        </a:p>
      </dgm:t>
    </dgm:pt>
    <dgm:pt modelId="{9207469A-8113-4704-9C68-D314257F2302}" type="parTrans" cxnId="{0DF22D23-725A-43D4-955D-B377A045DA88}">
      <dgm:prSet/>
      <dgm:spPr/>
      <dgm:t>
        <a:bodyPr/>
        <a:lstStyle/>
        <a:p>
          <a:endParaRPr lang="ru-RU"/>
        </a:p>
      </dgm:t>
    </dgm:pt>
    <dgm:pt modelId="{10E35153-08E2-42F3-B805-55805E8ED283}" type="sibTrans" cxnId="{0DF22D23-725A-43D4-955D-B377A045DA88}">
      <dgm:prSet/>
      <dgm:spPr/>
      <dgm:t>
        <a:bodyPr/>
        <a:lstStyle/>
        <a:p>
          <a:endParaRPr lang="ru-RU"/>
        </a:p>
      </dgm:t>
    </dgm:pt>
    <dgm:pt modelId="{B1562096-536D-450B-9ECB-80C4EB5AF833}" type="pres">
      <dgm:prSet presAssocID="{16F34276-03D8-46FB-91AB-16B44673B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FFAFF-5F2F-4CB9-9112-1658529D33FC}" type="pres">
      <dgm:prSet presAssocID="{9AA67600-5A30-4F4F-9FA9-66E93FC5061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9B08-CFEC-4977-94ED-0737615B4457}" type="pres">
      <dgm:prSet presAssocID="{9AA67600-5A30-4F4F-9FA9-66E93FC50616}" presName="spNode" presStyleCnt="0"/>
      <dgm:spPr/>
    </dgm:pt>
    <dgm:pt modelId="{65294D56-A911-46A5-9437-2117B5012460}" type="pres">
      <dgm:prSet presAssocID="{338A4B85-572C-4C7C-9520-EAA4348DCD29}" presName="sibTrans" presStyleLbl="sibTrans1D1" presStyleIdx="0" presStyleCnt="7"/>
      <dgm:spPr/>
      <dgm:t>
        <a:bodyPr/>
        <a:lstStyle/>
        <a:p>
          <a:endParaRPr lang="ru-RU"/>
        </a:p>
      </dgm:t>
    </dgm:pt>
    <dgm:pt modelId="{32816DFC-6237-4162-93C2-31DBD50FE1EF}" type="pres">
      <dgm:prSet presAssocID="{2D194EDC-0065-45C4-9680-C89395777C5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11785-54B4-48A3-80A5-F6B3D8BD584D}" type="pres">
      <dgm:prSet presAssocID="{2D194EDC-0065-45C4-9680-C89395777C5C}" presName="spNode" presStyleCnt="0"/>
      <dgm:spPr/>
    </dgm:pt>
    <dgm:pt modelId="{0BCA718C-F452-4414-B991-17EF15760A1C}" type="pres">
      <dgm:prSet presAssocID="{E0BFF98C-76B9-41C9-B66F-BD2FAF78BC3D}" presName="sibTrans" presStyleLbl="sibTrans1D1" presStyleIdx="1" presStyleCnt="7"/>
      <dgm:spPr/>
      <dgm:t>
        <a:bodyPr/>
        <a:lstStyle/>
        <a:p>
          <a:endParaRPr lang="ru-RU"/>
        </a:p>
      </dgm:t>
    </dgm:pt>
    <dgm:pt modelId="{614B8CF8-0444-42F4-BAF2-F04C79B52445}" type="pres">
      <dgm:prSet presAssocID="{A3D91BD3-8452-43EA-BA1F-A4965DD25A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8623B-511D-4718-B657-4BCE13AAF185}" type="pres">
      <dgm:prSet presAssocID="{A3D91BD3-8452-43EA-BA1F-A4965DD25A6B}" presName="spNode" presStyleCnt="0"/>
      <dgm:spPr/>
    </dgm:pt>
    <dgm:pt modelId="{F0BF1EDD-C251-4AEC-A6B2-C5EB0D5244A7}" type="pres">
      <dgm:prSet presAssocID="{921BA295-6B2C-49F5-B468-C15E5422DF0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6C083148-D95B-4584-BF21-72B3497B2981}" type="pres">
      <dgm:prSet presAssocID="{FC29A044-2E49-4B05-8765-5B4DFD73B8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71809-A961-4DB1-951E-E025EBB6C465}" type="pres">
      <dgm:prSet presAssocID="{FC29A044-2E49-4B05-8765-5B4DFD73B82B}" presName="spNode" presStyleCnt="0"/>
      <dgm:spPr/>
    </dgm:pt>
    <dgm:pt modelId="{8675DD63-6631-4F84-ABED-8ABD0B5F7CFB}" type="pres">
      <dgm:prSet presAssocID="{BAD79E6F-576A-401B-8913-109302C0A058}" presName="sibTrans" presStyleLbl="sibTrans1D1" presStyleIdx="3" presStyleCnt="7"/>
      <dgm:spPr/>
      <dgm:t>
        <a:bodyPr/>
        <a:lstStyle/>
        <a:p>
          <a:endParaRPr lang="ru-RU"/>
        </a:p>
      </dgm:t>
    </dgm:pt>
    <dgm:pt modelId="{F3CBB572-DD7D-4D09-90AE-D8592F6DB617}" type="pres">
      <dgm:prSet presAssocID="{3E93B4D8-0E86-4CD0-BFD9-5017D72987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C4BEA-F855-46B4-A6CE-5A48359AAFA2}" type="pres">
      <dgm:prSet presAssocID="{3E93B4D8-0E86-4CD0-BFD9-5017D729876D}" presName="spNode" presStyleCnt="0"/>
      <dgm:spPr/>
    </dgm:pt>
    <dgm:pt modelId="{153E8658-5726-4492-903D-AF587D61A7C6}" type="pres">
      <dgm:prSet presAssocID="{10E35153-08E2-42F3-B805-55805E8ED283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65F8F26-820B-4851-A915-94690F967BBE}" type="pres">
      <dgm:prSet presAssocID="{EF85E137-D687-43AF-8912-07D6235ED51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424FC-8A8F-43D9-9F05-CB2B58B17268}" type="pres">
      <dgm:prSet presAssocID="{EF85E137-D687-43AF-8912-07D6235ED51E}" presName="spNode" presStyleCnt="0"/>
      <dgm:spPr/>
    </dgm:pt>
    <dgm:pt modelId="{821D6C6C-F024-4EA2-8E92-D5EFB4A3643E}" type="pres">
      <dgm:prSet presAssocID="{E71180B0-05F3-4FC7-BF0E-8B874C2B086A}" presName="sibTrans" presStyleLbl="sibTrans1D1" presStyleIdx="5" presStyleCnt="7"/>
      <dgm:spPr/>
      <dgm:t>
        <a:bodyPr/>
        <a:lstStyle/>
        <a:p>
          <a:endParaRPr lang="ru-RU"/>
        </a:p>
      </dgm:t>
    </dgm:pt>
    <dgm:pt modelId="{40D65851-1A03-48AE-8276-AF73F3505764}" type="pres">
      <dgm:prSet presAssocID="{E3DCF4E9-BC5D-4E8F-89C4-EDB466D6022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92CD6-D66A-4B00-A345-CAE443A5A1BB}" type="pres">
      <dgm:prSet presAssocID="{E3DCF4E9-BC5D-4E8F-89C4-EDB466D60224}" presName="spNode" presStyleCnt="0"/>
      <dgm:spPr/>
    </dgm:pt>
    <dgm:pt modelId="{031A7E49-6628-4DCF-AA02-38CE35D3D0A7}" type="pres">
      <dgm:prSet presAssocID="{33547606-5A09-4079-83F7-D1B90D897B6B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F95EB81E-12B2-4E24-BD65-20C532AF5175}" type="presOf" srcId="{9AA67600-5A30-4F4F-9FA9-66E93FC50616}" destId="{7AAFFAFF-5F2F-4CB9-9112-1658529D33FC}" srcOrd="0" destOrd="0" presId="urn:microsoft.com/office/officeart/2005/8/layout/cycle6"/>
    <dgm:cxn modelId="{48AA03B7-256D-48F3-8937-0CA942D269B1}" type="presOf" srcId="{EF85E137-D687-43AF-8912-07D6235ED51E}" destId="{565F8F26-820B-4851-A915-94690F967BBE}" srcOrd="0" destOrd="0" presId="urn:microsoft.com/office/officeart/2005/8/layout/cycle6"/>
    <dgm:cxn modelId="{FBA0D391-F431-467C-BEDD-D73E993CBE2C}" srcId="{16F34276-03D8-46FB-91AB-16B44673BB82}" destId="{FC29A044-2E49-4B05-8765-5B4DFD73B82B}" srcOrd="3" destOrd="0" parTransId="{4428120C-A83A-4D7C-BCF0-C46FD5130936}" sibTransId="{BAD79E6F-576A-401B-8913-109302C0A058}"/>
    <dgm:cxn modelId="{092F0B23-21AE-4A70-88C1-27F12D41BADA}" type="presOf" srcId="{2D194EDC-0065-45C4-9680-C89395777C5C}" destId="{32816DFC-6237-4162-93C2-31DBD50FE1EF}" srcOrd="0" destOrd="0" presId="urn:microsoft.com/office/officeart/2005/8/layout/cycle6"/>
    <dgm:cxn modelId="{D7C0B2B3-D08D-4C54-A37B-157B5A323113}" type="presOf" srcId="{A3D91BD3-8452-43EA-BA1F-A4965DD25A6B}" destId="{614B8CF8-0444-42F4-BAF2-F04C79B52445}" srcOrd="0" destOrd="0" presId="urn:microsoft.com/office/officeart/2005/8/layout/cycle6"/>
    <dgm:cxn modelId="{F4A17D91-A1AB-4448-AC54-87B937814924}" type="presOf" srcId="{16F34276-03D8-46FB-91AB-16B44673BB82}" destId="{B1562096-536D-450B-9ECB-80C4EB5AF833}" srcOrd="0" destOrd="0" presId="urn:microsoft.com/office/officeart/2005/8/layout/cycle6"/>
    <dgm:cxn modelId="{2C271F77-E9D9-4A09-9910-71A2E3208216}" srcId="{16F34276-03D8-46FB-91AB-16B44673BB82}" destId="{2D194EDC-0065-45C4-9680-C89395777C5C}" srcOrd="1" destOrd="0" parTransId="{21025E72-1990-4DF8-A713-F8F8DD8F26B4}" sibTransId="{E0BFF98C-76B9-41C9-B66F-BD2FAF78BC3D}"/>
    <dgm:cxn modelId="{B9DC19E0-A006-4971-B539-A3BD5BC01A9D}" srcId="{16F34276-03D8-46FB-91AB-16B44673BB82}" destId="{9AA67600-5A30-4F4F-9FA9-66E93FC50616}" srcOrd="0" destOrd="0" parTransId="{BB418D1D-0368-4F8A-BAD4-C95690787CE4}" sibTransId="{338A4B85-572C-4C7C-9520-EAA4348DCD29}"/>
    <dgm:cxn modelId="{143A7F21-FF94-4CDC-B2C5-B5152EC02827}" srcId="{16F34276-03D8-46FB-91AB-16B44673BB82}" destId="{E3DCF4E9-BC5D-4E8F-89C4-EDB466D60224}" srcOrd="6" destOrd="0" parTransId="{3B696D5C-53B3-4D41-9C92-23C4CA2FD153}" sibTransId="{33547606-5A09-4079-83F7-D1B90D897B6B}"/>
    <dgm:cxn modelId="{C847D24D-8E67-4657-AC1D-ADA81121D580}" type="presOf" srcId="{E3DCF4E9-BC5D-4E8F-89C4-EDB466D60224}" destId="{40D65851-1A03-48AE-8276-AF73F3505764}" srcOrd="0" destOrd="0" presId="urn:microsoft.com/office/officeart/2005/8/layout/cycle6"/>
    <dgm:cxn modelId="{13B6593F-B017-4CF3-8853-7CD35A4EB8AE}" type="presOf" srcId="{E0BFF98C-76B9-41C9-B66F-BD2FAF78BC3D}" destId="{0BCA718C-F452-4414-B991-17EF15760A1C}" srcOrd="0" destOrd="0" presId="urn:microsoft.com/office/officeart/2005/8/layout/cycle6"/>
    <dgm:cxn modelId="{084053C7-333A-4274-8B99-6A509DD1AABC}" srcId="{16F34276-03D8-46FB-91AB-16B44673BB82}" destId="{EF85E137-D687-43AF-8912-07D6235ED51E}" srcOrd="5" destOrd="0" parTransId="{D59FFBB0-1FB0-43CA-B0E8-6BC56B55DB05}" sibTransId="{E71180B0-05F3-4FC7-BF0E-8B874C2B086A}"/>
    <dgm:cxn modelId="{BD81EA1A-02D8-40F8-8D9F-BEBDA8F9914D}" type="presOf" srcId="{3E93B4D8-0E86-4CD0-BFD9-5017D729876D}" destId="{F3CBB572-DD7D-4D09-90AE-D8592F6DB617}" srcOrd="0" destOrd="0" presId="urn:microsoft.com/office/officeart/2005/8/layout/cycle6"/>
    <dgm:cxn modelId="{A792FD0E-95DE-4D51-B9A8-45E2BB92D904}" type="presOf" srcId="{BAD79E6F-576A-401B-8913-109302C0A058}" destId="{8675DD63-6631-4F84-ABED-8ABD0B5F7CFB}" srcOrd="0" destOrd="0" presId="urn:microsoft.com/office/officeart/2005/8/layout/cycle6"/>
    <dgm:cxn modelId="{83FC9E6C-14C5-4A37-9CC8-2BEB58BDB58B}" type="presOf" srcId="{921BA295-6B2C-49F5-B468-C15E5422DF0D}" destId="{F0BF1EDD-C251-4AEC-A6B2-C5EB0D5244A7}" srcOrd="0" destOrd="0" presId="urn:microsoft.com/office/officeart/2005/8/layout/cycle6"/>
    <dgm:cxn modelId="{B9F6335C-7775-484A-B337-6E8135E3519F}" srcId="{16F34276-03D8-46FB-91AB-16B44673BB82}" destId="{A3D91BD3-8452-43EA-BA1F-A4965DD25A6B}" srcOrd="2" destOrd="0" parTransId="{23F13E30-B551-4B19-9017-DAFCA18428C0}" sibTransId="{921BA295-6B2C-49F5-B468-C15E5422DF0D}"/>
    <dgm:cxn modelId="{5BC83879-55CF-4A2B-AE8E-D8FC1BDE83F6}" type="presOf" srcId="{338A4B85-572C-4C7C-9520-EAA4348DCD29}" destId="{65294D56-A911-46A5-9437-2117B5012460}" srcOrd="0" destOrd="0" presId="urn:microsoft.com/office/officeart/2005/8/layout/cycle6"/>
    <dgm:cxn modelId="{0DF22D23-725A-43D4-955D-B377A045DA88}" srcId="{16F34276-03D8-46FB-91AB-16B44673BB82}" destId="{3E93B4D8-0E86-4CD0-BFD9-5017D729876D}" srcOrd="4" destOrd="0" parTransId="{9207469A-8113-4704-9C68-D314257F2302}" sibTransId="{10E35153-08E2-42F3-B805-55805E8ED283}"/>
    <dgm:cxn modelId="{5ED88439-EB0E-4C41-97E5-5B738B96C225}" type="presOf" srcId="{33547606-5A09-4079-83F7-D1B90D897B6B}" destId="{031A7E49-6628-4DCF-AA02-38CE35D3D0A7}" srcOrd="0" destOrd="0" presId="urn:microsoft.com/office/officeart/2005/8/layout/cycle6"/>
    <dgm:cxn modelId="{8FEE0B4E-D05B-4CA9-A379-6D008FB3533F}" type="presOf" srcId="{E71180B0-05F3-4FC7-BF0E-8B874C2B086A}" destId="{821D6C6C-F024-4EA2-8E92-D5EFB4A3643E}" srcOrd="0" destOrd="0" presId="urn:microsoft.com/office/officeart/2005/8/layout/cycle6"/>
    <dgm:cxn modelId="{8BA96E8F-F870-405E-AB08-00ECCD8109BD}" type="presOf" srcId="{10E35153-08E2-42F3-B805-55805E8ED283}" destId="{153E8658-5726-4492-903D-AF587D61A7C6}" srcOrd="0" destOrd="0" presId="urn:microsoft.com/office/officeart/2005/8/layout/cycle6"/>
    <dgm:cxn modelId="{2CD2B494-AC2E-47C0-9C7F-A6297E391EC1}" type="presOf" srcId="{FC29A044-2E49-4B05-8765-5B4DFD73B82B}" destId="{6C083148-D95B-4584-BF21-72B3497B2981}" srcOrd="0" destOrd="0" presId="urn:microsoft.com/office/officeart/2005/8/layout/cycle6"/>
    <dgm:cxn modelId="{4DFCA87B-9B97-4E1F-9750-3A40BFBA5619}" type="presParOf" srcId="{B1562096-536D-450B-9ECB-80C4EB5AF833}" destId="{7AAFFAFF-5F2F-4CB9-9112-1658529D33FC}" srcOrd="0" destOrd="0" presId="urn:microsoft.com/office/officeart/2005/8/layout/cycle6"/>
    <dgm:cxn modelId="{9B88B3F3-7947-4823-BC08-D63980DF9BC8}" type="presParOf" srcId="{B1562096-536D-450B-9ECB-80C4EB5AF833}" destId="{DA759B08-CFEC-4977-94ED-0737615B4457}" srcOrd="1" destOrd="0" presId="urn:microsoft.com/office/officeart/2005/8/layout/cycle6"/>
    <dgm:cxn modelId="{621CFD08-276B-4A9D-B73C-8F23E4066A30}" type="presParOf" srcId="{B1562096-536D-450B-9ECB-80C4EB5AF833}" destId="{65294D56-A911-46A5-9437-2117B5012460}" srcOrd="2" destOrd="0" presId="urn:microsoft.com/office/officeart/2005/8/layout/cycle6"/>
    <dgm:cxn modelId="{5ABB610F-B647-416E-865D-063B8F82E3F0}" type="presParOf" srcId="{B1562096-536D-450B-9ECB-80C4EB5AF833}" destId="{32816DFC-6237-4162-93C2-31DBD50FE1EF}" srcOrd="3" destOrd="0" presId="urn:microsoft.com/office/officeart/2005/8/layout/cycle6"/>
    <dgm:cxn modelId="{EC2F7FF6-40F8-49E9-B3F3-0BCBDF55E692}" type="presParOf" srcId="{B1562096-536D-450B-9ECB-80C4EB5AF833}" destId="{B2B11785-54B4-48A3-80A5-F6B3D8BD584D}" srcOrd="4" destOrd="0" presId="urn:microsoft.com/office/officeart/2005/8/layout/cycle6"/>
    <dgm:cxn modelId="{03B7E253-E28E-4B70-9A27-0D9C1C2B6AFF}" type="presParOf" srcId="{B1562096-536D-450B-9ECB-80C4EB5AF833}" destId="{0BCA718C-F452-4414-B991-17EF15760A1C}" srcOrd="5" destOrd="0" presId="urn:microsoft.com/office/officeart/2005/8/layout/cycle6"/>
    <dgm:cxn modelId="{43400174-98A2-431F-A620-4C7BFA9400EC}" type="presParOf" srcId="{B1562096-536D-450B-9ECB-80C4EB5AF833}" destId="{614B8CF8-0444-42F4-BAF2-F04C79B52445}" srcOrd="6" destOrd="0" presId="urn:microsoft.com/office/officeart/2005/8/layout/cycle6"/>
    <dgm:cxn modelId="{915FDA1F-C1DB-4EBD-B840-44D80B792E39}" type="presParOf" srcId="{B1562096-536D-450B-9ECB-80C4EB5AF833}" destId="{E4E8623B-511D-4718-B657-4BCE13AAF185}" srcOrd="7" destOrd="0" presId="urn:microsoft.com/office/officeart/2005/8/layout/cycle6"/>
    <dgm:cxn modelId="{B017840C-458C-47B5-BE0C-395E0798E397}" type="presParOf" srcId="{B1562096-536D-450B-9ECB-80C4EB5AF833}" destId="{F0BF1EDD-C251-4AEC-A6B2-C5EB0D5244A7}" srcOrd="8" destOrd="0" presId="urn:microsoft.com/office/officeart/2005/8/layout/cycle6"/>
    <dgm:cxn modelId="{877F6A9A-6D7F-4B14-AF32-754C50BA8639}" type="presParOf" srcId="{B1562096-536D-450B-9ECB-80C4EB5AF833}" destId="{6C083148-D95B-4584-BF21-72B3497B2981}" srcOrd="9" destOrd="0" presId="urn:microsoft.com/office/officeart/2005/8/layout/cycle6"/>
    <dgm:cxn modelId="{B485361B-0CF8-48A3-B718-365651FC3A29}" type="presParOf" srcId="{B1562096-536D-450B-9ECB-80C4EB5AF833}" destId="{70771809-A961-4DB1-951E-E025EBB6C465}" srcOrd="10" destOrd="0" presId="urn:microsoft.com/office/officeart/2005/8/layout/cycle6"/>
    <dgm:cxn modelId="{F0F5AB4F-4904-4B9B-BF9B-D3D582644C4D}" type="presParOf" srcId="{B1562096-536D-450B-9ECB-80C4EB5AF833}" destId="{8675DD63-6631-4F84-ABED-8ABD0B5F7CFB}" srcOrd="11" destOrd="0" presId="urn:microsoft.com/office/officeart/2005/8/layout/cycle6"/>
    <dgm:cxn modelId="{BDBA82AB-0900-4857-8EC6-54E529CBA940}" type="presParOf" srcId="{B1562096-536D-450B-9ECB-80C4EB5AF833}" destId="{F3CBB572-DD7D-4D09-90AE-D8592F6DB617}" srcOrd="12" destOrd="0" presId="urn:microsoft.com/office/officeart/2005/8/layout/cycle6"/>
    <dgm:cxn modelId="{C5E66EA5-63BB-4890-ACB9-60002D8A11B8}" type="presParOf" srcId="{B1562096-536D-450B-9ECB-80C4EB5AF833}" destId="{187C4BEA-F855-46B4-A6CE-5A48359AAFA2}" srcOrd="13" destOrd="0" presId="urn:microsoft.com/office/officeart/2005/8/layout/cycle6"/>
    <dgm:cxn modelId="{1CF5F8F3-494D-46B5-B70F-B4F838B919CF}" type="presParOf" srcId="{B1562096-536D-450B-9ECB-80C4EB5AF833}" destId="{153E8658-5726-4492-903D-AF587D61A7C6}" srcOrd="14" destOrd="0" presId="urn:microsoft.com/office/officeart/2005/8/layout/cycle6"/>
    <dgm:cxn modelId="{3BEF623D-BF15-4D86-9D86-5B660E2F1D89}" type="presParOf" srcId="{B1562096-536D-450B-9ECB-80C4EB5AF833}" destId="{565F8F26-820B-4851-A915-94690F967BBE}" srcOrd="15" destOrd="0" presId="urn:microsoft.com/office/officeart/2005/8/layout/cycle6"/>
    <dgm:cxn modelId="{45AEC90B-190B-4022-9B31-674C51DA8FB2}" type="presParOf" srcId="{B1562096-536D-450B-9ECB-80C4EB5AF833}" destId="{7BA424FC-8A8F-43D9-9F05-CB2B58B17268}" srcOrd="16" destOrd="0" presId="urn:microsoft.com/office/officeart/2005/8/layout/cycle6"/>
    <dgm:cxn modelId="{8DDB5F67-EDDD-4046-84F1-C6945BFC44A2}" type="presParOf" srcId="{B1562096-536D-450B-9ECB-80C4EB5AF833}" destId="{821D6C6C-F024-4EA2-8E92-D5EFB4A3643E}" srcOrd="17" destOrd="0" presId="urn:microsoft.com/office/officeart/2005/8/layout/cycle6"/>
    <dgm:cxn modelId="{0DB2EC98-D798-4964-B1AF-8BE8C149A04F}" type="presParOf" srcId="{B1562096-536D-450B-9ECB-80C4EB5AF833}" destId="{40D65851-1A03-48AE-8276-AF73F3505764}" srcOrd="18" destOrd="0" presId="urn:microsoft.com/office/officeart/2005/8/layout/cycle6"/>
    <dgm:cxn modelId="{A7A92270-A178-40E9-A3BE-67C00A9C1DAA}" type="presParOf" srcId="{B1562096-536D-450B-9ECB-80C4EB5AF833}" destId="{38592CD6-D66A-4B00-A345-CAE443A5A1BB}" srcOrd="19" destOrd="0" presId="urn:microsoft.com/office/officeart/2005/8/layout/cycle6"/>
    <dgm:cxn modelId="{02D14E2B-51E1-49D1-8AB0-FD7D4D8C5987}" type="presParOf" srcId="{B1562096-536D-450B-9ECB-80C4EB5AF833}" destId="{031A7E49-6628-4DCF-AA02-38CE35D3D0A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1438B-E22A-41BE-80D8-49346E07CCFE}" type="doc">
      <dgm:prSet loTypeId="urn:microsoft.com/office/officeart/2005/8/layout/radial6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F9C238-1FF0-48BE-A071-A7AD476F3F2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гимназия</a:t>
          </a:r>
          <a:endParaRPr lang="ru-RU" b="1" dirty="0">
            <a:solidFill>
              <a:schemeClr val="tx1"/>
            </a:solidFill>
          </a:endParaRPr>
        </a:p>
      </dgm:t>
    </dgm:pt>
    <dgm:pt modelId="{F60608BD-2156-424C-9CF6-19A3C6A1119A}" type="parTrans" cxnId="{3B48BDD0-27CF-4FD6-BC81-27092110EAF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6FEF09-8108-4836-85D6-BA028EBE3282}" type="sibTrans" cxnId="{3B48BDD0-27CF-4FD6-BC81-27092110EAF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44A7AEF-16D3-4A22-A2C0-853CD54BE09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Дом детского творчества им. А.Е. Ферсмана</a:t>
          </a:r>
          <a:endParaRPr lang="ru-RU" b="1" dirty="0">
            <a:solidFill>
              <a:schemeClr val="tx1"/>
            </a:solidFill>
          </a:endParaRPr>
        </a:p>
      </dgm:t>
    </dgm:pt>
    <dgm:pt modelId="{9CE3FC7D-C1E6-451A-8DF6-4B7F22F3AB10}" type="parTrans" cxnId="{BC0C8B37-3428-4C78-A8B6-9F5F01B3812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0659B3-C515-4F8C-B928-BDB932623385}" type="sibTrans" cxnId="{BC0C8B37-3428-4C78-A8B6-9F5F01B3812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C7DDB8-8217-4C98-8952-9F7C08B37C8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Кольский научный центр Российской академии наук</a:t>
          </a:r>
          <a:endParaRPr lang="ru-RU" b="1" dirty="0">
            <a:solidFill>
              <a:schemeClr val="tx1"/>
            </a:solidFill>
          </a:endParaRPr>
        </a:p>
      </dgm:t>
    </dgm:pt>
    <dgm:pt modelId="{9BDC7501-8342-4C59-88DE-BDDE7F6EE488}" type="parTrans" cxnId="{C606EA99-FA68-4624-B7A2-7DE183C56EB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734DE55-63E2-46C6-B62B-A0338465E919}" type="sibTrans" cxnId="{C606EA99-FA68-4624-B7A2-7DE183C56EB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30DC98B-C344-403A-893A-567746BBE98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Библиотеки города  Апатиты</a:t>
          </a:r>
          <a:endParaRPr lang="ru-RU" b="1" dirty="0">
            <a:solidFill>
              <a:schemeClr val="tx1"/>
            </a:solidFill>
          </a:endParaRPr>
        </a:p>
      </dgm:t>
    </dgm:pt>
    <dgm:pt modelId="{846D03DF-3252-431E-8EED-9D76EE5D5A71}" type="parTrans" cxnId="{D10A6E51-4BFD-40A4-B922-FC8BD19A895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7DCDC5E-2B4E-4E72-8BE8-F4561EA4CD5B}" type="sibTrans" cxnId="{D10A6E51-4BFD-40A4-B922-FC8BD19A895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AC20877-C387-43B4-BCA7-D719380EFB2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chemeClr val="tx1"/>
              </a:solidFill>
            </a:rPr>
            <a:t>Общеобразо</a:t>
          </a:r>
          <a:r>
            <a:rPr lang="ru-RU" b="1" dirty="0" smtClean="0">
              <a:solidFill>
                <a:schemeClr val="tx1"/>
              </a:solidFill>
            </a:rPr>
            <a:t>-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chemeClr val="tx1"/>
              </a:solidFill>
            </a:rPr>
            <a:t>вательные</a:t>
          </a:r>
          <a:r>
            <a:rPr lang="ru-RU" b="1" dirty="0" smtClean="0">
              <a:solidFill>
                <a:schemeClr val="tx1"/>
              </a:solidFill>
            </a:rPr>
            <a:t>  организации</a:t>
          </a:r>
          <a:endParaRPr lang="ru-RU" b="1" dirty="0" smtClean="0">
            <a:solidFill>
              <a:schemeClr val="tx1"/>
            </a:solidFill>
          </a:endParaRPr>
        </a:p>
      </dgm:t>
    </dgm:pt>
    <dgm:pt modelId="{D1D23136-4673-484D-A819-650B5405D096}" type="sibTrans" cxnId="{B0E199AD-2B8F-449A-B33D-7D56EABA6AE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44DB78-EFFB-4649-9D26-D5CA93FC2F60}" type="parTrans" cxnId="{B0E199AD-2B8F-449A-B33D-7D56EABA6AE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447095E-E749-4418-84B5-23AF610BBFD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«Институт развития образования»</a:t>
          </a:r>
          <a:endParaRPr lang="ru-RU" b="1" dirty="0">
            <a:solidFill>
              <a:schemeClr val="tx1"/>
            </a:solidFill>
          </a:endParaRPr>
        </a:p>
      </dgm:t>
    </dgm:pt>
    <dgm:pt modelId="{7A262412-063E-42B8-8BFF-195FC882E27E}" type="sibTrans" cxnId="{EE241708-24CB-475A-8EA4-09E50E6898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F868E05-3D44-4B32-8D00-32E45CDC43D3}" type="parTrans" cxnId="{EE241708-24CB-475A-8EA4-09E50E6898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CCF5AE8-A8B6-4F1F-9B36-28DC48BE410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Кольский филиал  Петрозаводского государственного университета (г.Апатиты)</a:t>
          </a:r>
          <a:endParaRPr lang="ru-RU" b="1" dirty="0">
            <a:solidFill>
              <a:schemeClr val="tx1"/>
            </a:solidFill>
          </a:endParaRPr>
        </a:p>
      </dgm:t>
    </dgm:pt>
    <dgm:pt modelId="{7068053D-A717-4414-9BBE-6572E0CE2F99}" type="parTrans" cxnId="{25FF3CDC-3033-48C2-A61A-7EC4325AA3A4}">
      <dgm:prSet/>
      <dgm:spPr/>
      <dgm:t>
        <a:bodyPr/>
        <a:lstStyle/>
        <a:p>
          <a:endParaRPr lang="ru-RU" b="1"/>
        </a:p>
      </dgm:t>
    </dgm:pt>
    <dgm:pt modelId="{48044B5E-4792-4871-BE7D-3854AE058328}" type="sibTrans" cxnId="{25FF3CDC-3033-48C2-A61A-7EC4325AA3A4}">
      <dgm:prSet/>
      <dgm:spPr/>
      <dgm:t>
        <a:bodyPr/>
        <a:lstStyle/>
        <a:p>
          <a:endParaRPr lang="ru-RU" b="1"/>
        </a:p>
      </dgm:t>
    </dgm:pt>
    <dgm:pt modelId="{36FEE6AC-5D02-475F-ABD2-85D98E8BA73B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Организации среднего профессионального 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52147E31-B2B1-4CA8-BEB9-AFC191E0E0A0}" type="parTrans" cxnId="{8D7EE3C3-8137-4397-81A7-8425DC76CF0C}">
      <dgm:prSet/>
      <dgm:spPr/>
      <dgm:t>
        <a:bodyPr/>
        <a:lstStyle/>
        <a:p>
          <a:endParaRPr lang="ru-RU" b="1"/>
        </a:p>
      </dgm:t>
    </dgm:pt>
    <dgm:pt modelId="{DF2E50D0-F853-4CAA-9BB0-484DEA5E046F}" type="sibTrans" cxnId="{8D7EE3C3-8137-4397-81A7-8425DC76CF0C}">
      <dgm:prSet/>
      <dgm:spPr/>
      <dgm:t>
        <a:bodyPr/>
        <a:lstStyle/>
        <a:p>
          <a:endParaRPr lang="ru-RU" b="1"/>
        </a:p>
      </dgm:t>
    </dgm:pt>
    <dgm:pt modelId="{382AA906-3765-40DA-916E-109100FEB520}" type="pres">
      <dgm:prSet presAssocID="{84F1438B-E22A-41BE-80D8-49346E07CC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BC587-CE97-4217-B182-2D8ED7DED15E}" type="pres">
      <dgm:prSet presAssocID="{75F9C238-1FF0-48BE-A071-A7AD476F3F22}" presName="centerShape" presStyleLbl="node0" presStyleIdx="0" presStyleCnt="1"/>
      <dgm:spPr/>
      <dgm:t>
        <a:bodyPr/>
        <a:lstStyle/>
        <a:p>
          <a:endParaRPr lang="ru-RU"/>
        </a:p>
      </dgm:t>
    </dgm:pt>
    <dgm:pt modelId="{DB3780C7-BE0A-4D20-9266-F655F532F80B}" type="pres">
      <dgm:prSet presAssocID="{344A7AEF-16D3-4A22-A2C0-853CD54BE092}" presName="node" presStyleLbl="node1" presStyleIdx="0" presStyleCnt="7" custScaleX="121277" custScaleY="125929" custRadScaleRad="105097" custRadScaleInc="-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B6377-B9DC-45FC-9D94-79FD53598E9A}" type="pres">
      <dgm:prSet presAssocID="{344A7AEF-16D3-4A22-A2C0-853CD54BE092}" presName="dummy" presStyleCnt="0"/>
      <dgm:spPr/>
    </dgm:pt>
    <dgm:pt modelId="{51131F24-1CEC-4BAF-A2E3-10A47D3ADA60}" type="pres">
      <dgm:prSet presAssocID="{6A0659B3-C515-4F8C-B928-BDB93262338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FDB9A966-E3AF-40EF-BAD7-6430E375216E}" type="pres">
      <dgm:prSet presAssocID="{36FEE6AC-5D02-475F-ABD2-85D98E8BA73B}" presName="node" presStyleLbl="node1" presStyleIdx="1" presStyleCnt="7" custScaleX="139724" custScaleY="123424" custRadScaleRad="106416" custRadScaleInc="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23777-93F6-4F23-8882-3D0A07A98622}" type="pres">
      <dgm:prSet presAssocID="{36FEE6AC-5D02-475F-ABD2-85D98E8BA73B}" presName="dummy" presStyleCnt="0"/>
      <dgm:spPr/>
    </dgm:pt>
    <dgm:pt modelId="{35A0155A-B1C6-450E-91A2-9F1F59B6CC3E}" type="pres">
      <dgm:prSet presAssocID="{DF2E50D0-F853-4CAA-9BB0-484DEA5E046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AADB64A2-BC9A-4FCF-B7F7-0B442634EA41}" type="pres">
      <dgm:prSet presAssocID="{BEC7DDB8-8217-4C98-8952-9F7C08B37C8F}" presName="node" presStyleLbl="node1" presStyleIdx="2" presStyleCnt="7" custScaleX="141547" custScaleY="130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94807-6085-4DDF-A2A7-5ABEDBA9CDF1}" type="pres">
      <dgm:prSet presAssocID="{BEC7DDB8-8217-4C98-8952-9F7C08B37C8F}" presName="dummy" presStyleCnt="0"/>
      <dgm:spPr/>
    </dgm:pt>
    <dgm:pt modelId="{0AB0A849-5F33-499C-9B1D-A350D5D30D8D}" type="pres">
      <dgm:prSet presAssocID="{2734DE55-63E2-46C6-B62B-A0338465E91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0ABDD42-54C0-4DC9-A8FB-DF36867F84C1}" type="pres">
      <dgm:prSet presAssocID="{8CCF5AE8-A8B6-4F1F-9B36-28DC48BE4101}" presName="node" presStyleLbl="node1" presStyleIdx="3" presStyleCnt="7" custScaleX="142016" custScaleY="135560" custRadScaleRad="102626" custRadScaleInc="-4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7819-7848-4332-A9DF-E7A86B586244}" type="pres">
      <dgm:prSet presAssocID="{8CCF5AE8-A8B6-4F1F-9B36-28DC48BE4101}" presName="dummy" presStyleCnt="0"/>
      <dgm:spPr/>
    </dgm:pt>
    <dgm:pt modelId="{6F78D15E-290E-4022-8B58-7441544E2E5A}" type="pres">
      <dgm:prSet presAssocID="{48044B5E-4792-4871-BE7D-3854AE058328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131ADB0-053E-4CB7-8DA3-DA016F7C26F4}" type="pres">
      <dgm:prSet presAssocID="{8AC20877-C387-43B4-BCA7-D719380EFB20}" presName="node" presStyleLbl="node1" presStyleIdx="4" presStyleCnt="7" custScaleX="136838" custScaleY="135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CA60-B6EB-47BF-9B80-3051BB7BBACA}" type="pres">
      <dgm:prSet presAssocID="{8AC20877-C387-43B4-BCA7-D719380EFB20}" presName="dummy" presStyleCnt="0"/>
      <dgm:spPr/>
    </dgm:pt>
    <dgm:pt modelId="{9FF23B00-FE5B-4DC2-AEB7-E09A7BA2B9EC}" type="pres">
      <dgm:prSet presAssocID="{D1D23136-4673-484D-A819-650B5405D096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1AC7C05-52D5-4C84-8665-0EB6AB3048B2}" type="pres">
      <dgm:prSet presAssocID="{9447095E-E749-4418-84B5-23AF610BBFD6}" presName="node" presStyleLbl="node1" presStyleIdx="5" presStyleCnt="7" custScaleX="139924" custScaleY="13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B9D08-3FFD-41B3-AF31-8021D36955DA}" type="pres">
      <dgm:prSet presAssocID="{9447095E-E749-4418-84B5-23AF610BBFD6}" presName="dummy" presStyleCnt="0"/>
      <dgm:spPr/>
    </dgm:pt>
    <dgm:pt modelId="{3CB495F1-72C9-4AF2-BCA3-CDA69C45B453}" type="pres">
      <dgm:prSet presAssocID="{7A262412-063E-42B8-8BFF-195FC882E27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E2399E2-8881-4DEE-8C0E-B5D4996AAA55}" type="pres">
      <dgm:prSet presAssocID="{C30DC98B-C344-403A-893A-567746BBE981}" presName="node" presStyleLbl="node1" presStyleIdx="6" presStyleCnt="7" custScaleX="132738" custScaleY="124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014CC-8A23-4B12-9F51-EA9A9A571C64}" type="pres">
      <dgm:prSet presAssocID="{C30DC98B-C344-403A-893A-567746BBE981}" presName="dummy" presStyleCnt="0"/>
      <dgm:spPr/>
    </dgm:pt>
    <dgm:pt modelId="{408CAEA7-EBCE-411D-84FA-FF2041FFF9A3}" type="pres">
      <dgm:prSet presAssocID="{57DCDC5E-2B4E-4E72-8BE8-F4561EA4CD5B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CDE49ABB-AE99-4286-B8A7-CE14A0607E51}" type="presOf" srcId="{2734DE55-63E2-46C6-B62B-A0338465E919}" destId="{0AB0A849-5F33-499C-9B1D-A350D5D30D8D}" srcOrd="0" destOrd="0" presId="urn:microsoft.com/office/officeart/2005/8/layout/radial6"/>
    <dgm:cxn modelId="{3E86F062-9D1B-41C8-94EE-B85B296A34DF}" type="presOf" srcId="{6A0659B3-C515-4F8C-B928-BDB932623385}" destId="{51131F24-1CEC-4BAF-A2E3-10A47D3ADA60}" srcOrd="0" destOrd="0" presId="urn:microsoft.com/office/officeart/2005/8/layout/radial6"/>
    <dgm:cxn modelId="{BC0C8B37-3428-4C78-A8B6-9F5F01B38121}" srcId="{75F9C238-1FF0-48BE-A071-A7AD476F3F22}" destId="{344A7AEF-16D3-4A22-A2C0-853CD54BE092}" srcOrd="0" destOrd="0" parTransId="{9CE3FC7D-C1E6-451A-8DF6-4B7F22F3AB10}" sibTransId="{6A0659B3-C515-4F8C-B928-BDB932623385}"/>
    <dgm:cxn modelId="{6A07A796-EE17-4B75-84DC-707B9A4EAD32}" type="presOf" srcId="{8CCF5AE8-A8B6-4F1F-9B36-28DC48BE4101}" destId="{50ABDD42-54C0-4DC9-A8FB-DF36867F84C1}" srcOrd="0" destOrd="0" presId="urn:microsoft.com/office/officeart/2005/8/layout/radial6"/>
    <dgm:cxn modelId="{BC158865-D47A-4A7A-922E-BBA46DBFF647}" type="presOf" srcId="{48044B5E-4792-4871-BE7D-3854AE058328}" destId="{6F78D15E-290E-4022-8B58-7441544E2E5A}" srcOrd="0" destOrd="0" presId="urn:microsoft.com/office/officeart/2005/8/layout/radial6"/>
    <dgm:cxn modelId="{E69365D8-4AD3-46B7-A786-1EDF1450D3CB}" type="presOf" srcId="{57DCDC5E-2B4E-4E72-8BE8-F4561EA4CD5B}" destId="{408CAEA7-EBCE-411D-84FA-FF2041FFF9A3}" srcOrd="0" destOrd="0" presId="urn:microsoft.com/office/officeart/2005/8/layout/radial6"/>
    <dgm:cxn modelId="{B0E199AD-2B8F-449A-B33D-7D56EABA6AE7}" srcId="{75F9C238-1FF0-48BE-A071-A7AD476F3F22}" destId="{8AC20877-C387-43B4-BCA7-D719380EFB20}" srcOrd="4" destOrd="0" parTransId="{C744DB78-EFFB-4649-9D26-D5CA93FC2F60}" sibTransId="{D1D23136-4673-484D-A819-650B5405D096}"/>
    <dgm:cxn modelId="{25FF3CDC-3033-48C2-A61A-7EC4325AA3A4}" srcId="{75F9C238-1FF0-48BE-A071-A7AD476F3F22}" destId="{8CCF5AE8-A8B6-4F1F-9B36-28DC48BE4101}" srcOrd="3" destOrd="0" parTransId="{7068053D-A717-4414-9BBE-6572E0CE2F99}" sibTransId="{48044B5E-4792-4871-BE7D-3854AE058328}"/>
    <dgm:cxn modelId="{80DC9634-6115-4373-961E-EC963B3A90FA}" type="presOf" srcId="{36FEE6AC-5D02-475F-ABD2-85D98E8BA73B}" destId="{FDB9A966-E3AF-40EF-BAD7-6430E375216E}" srcOrd="0" destOrd="0" presId="urn:microsoft.com/office/officeart/2005/8/layout/radial6"/>
    <dgm:cxn modelId="{D52DDAFB-0C6C-4D7E-BB91-168FB6F3A769}" type="presOf" srcId="{344A7AEF-16D3-4A22-A2C0-853CD54BE092}" destId="{DB3780C7-BE0A-4D20-9266-F655F532F80B}" srcOrd="0" destOrd="0" presId="urn:microsoft.com/office/officeart/2005/8/layout/radial6"/>
    <dgm:cxn modelId="{2AD2DA17-A67D-4A63-8188-9527717C0573}" type="presOf" srcId="{7A262412-063E-42B8-8BFF-195FC882E27E}" destId="{3CB495F1-72C9-4AF2-BCA3-CDA69C45B453}" srcOrd="0" destOrd="0" presId="urn:microsoft.com/office/officeart/2005/8/layout/radial6"/>
    <dgm:cxn modelId="{473CE9CD-7F21-45CD-BC9B-35CF380BD390}" type="presOf" srcId="{DF2E50D0-F853-4CAA-9BB0-484DEA5E046F}" destId="{35A0155A-B1C6-450E-91A2-9F1F59B6CC3E}" srcOrd="0" destOrd="0" presId="urn:microsoft.com/office/officeart/2005/8/layout/radial6"/>
    <dgm:cxn modelId="{4F202867-D12E-4B0A-B4D4-FE6558331D97}" type="presOf" srcId="{75F9C238-1FF0-48BE-A071-A7AD476F3F22}" destId="{D0EBC587-CE97-4217-B182-2D8ED7DED15E}" srcOrd="0" destOrd="0" presId="urn:microsoft.com/office/officeart/2005/8/layout/radial6"/>
    <dgm:cxn modelId="{3B48BDD0-27CF-4FD6-BC81-27092110EAF7}" srcId="{84F1438B-E22A-41BE-80D8-49346E07CCFE}" destId="{75F9C238-1FF0-48BE-A071-A7AD476F3F22}" srcOrd="0" destOrd="0" parTransId="{F60608BD-2156-424C-9CF6-19A3C6A1119A}" sibTransId="{BD6FEF09-8108-4836-85D6-BA028EBE3282}"/>
    <dgm:cxn modelId="{15409F70-43A1-473F-9EBD-CC11C6CF154F}" type="presOf" srcId="{9447095E-E749-4418-84B5-23AF610BBFD6}" destId="{21AC7C05-52D5-4C84-8665-0EB6AB3048B2}" srcOrd="0" destOrd="0" presId="urn:microsoft.com/office/officeart/2005/8/layout/radial6"/>
    <dgm:cxn modelId="{8D7EE3C3-8137-4397-81A7-8425DC76CF0C}" srcId="{75F9C238-1FF0-48BE-A071-A7AD476F3F22}" destId="{36FEE6AC-5D02-475F-ABD2-85D98E8BA73B}" srcOrd="1" destOrd="0" parTransId="{52147E31-B2B1-4CA8-BEB9-AFC191E0E0A0}" sibTransId="{DF2E50D0-F853-4CAA-9BB0-484DEA5E046F}"/>
    <dgm:cxn modelId="{43A7E7D8-EDF5-45D6-8823-C5F6CFBE3BB8}" type="presOf" srcId="{C30DC98B-C344-403A-893A-567746BBE981}" destId="{2E2399E2-8881-4DEE-8C0E-B5D4996AAA55}" srcOrd="0" destOrd="0" presId="urn:microsoft.com/office/officeart/2005/8/layout/radial6"/>
    <dgm:cxn modelId="{A3A844F2-33E1-4046-BA7F-B4AD369E1F41}" type="presOf" srcId="{8AC20877-C387-43B4-BCA7-D719380EFB20}" destId="{2131ADB0-053E-4CB7-8DA3-DA016F7C26F4}" srcOrd="0" destOrd="0" presId="urn:microsoft.com/office/officeart/2005/8/layout/radial6"/>
    <dgm:cxn modelId="{C606EA99-FA68-4624-B7A2-7DE183C56EB0}" srcId="{75F9C238-1FF0-48BE-A071-A7AD476F3F22}" destId="{BEC7DDB8-8217-4C98-8952-9F7C08B37C8F}" srcOrd="2" destOrd="0" parTransId="{9BDC7501-8342-4C59-88DE-BDDE7F6EE488}" sibTransId="{2734DE55-63E2-46C6-B62B-A0338465E919}"/>
    <dgm:cxn modelId="{D10A6E51-4BFD-40A4-B922-FC8BD19A895C}" srcId="{75F9C238-1FF0-48BE-A071-A7AD476F3F22}" destId="{C30DC98B-C344-403A-893A-567746BBE981}" srcOrd="6" destOrd="0" parTransId="{846D03DF-3252-431E-8EED-9D76EE5D5A71}" sibTransId="{57DCDC5E-2B4E-4E72-8BE8-F4561EA4CD5B}"/>
    <dgm:cxn modelId="{8BEB846C-650B-4D57-B7B2-600EB5C0E6FC}" type="presOf" srcId="{84F1438B-E22A-41BE-80D8-49346E07CCFE}" destId="{382AA906-3765-40DA-916E-109100FEB520}" srcOrd="0" destOrd="0" presId="urn:microsoft.com/office/officeart/2005/8/layout/radial6"/>
    <dgm:cxn modelId="{7F2CC54B-5A67-4A52-A8A2-B40978266E92}" type="presOf" srcId="{BEC7DDB8-8217-4C98-8952-9F7C08B37C8F}" destId="{AADB64A2-BC9A-4FCF-B7F7-0B442634EA41}" srcOrd="0" destOrd="0" presId="urn:microsoft.com/office/officeart/2005/8/layout/radial6"/>
    <dgm:cxn modelId="{4AF16171-B914-4338-B4DB-8C7D9E55463F}" type="presOf" srcId="{D1D23136-4673-484D-A819-650B5405D096}" destId="{9FF23B00-FE5B-4DC2-AEB7-E09A7BA2B9EC}" srcOrd="0" destOrd="0" presId="urn:microsoft.com/office/officeart/2005/8/layout/radial6"/>
    <dgm:cxn modelId="{EE241708-24CB-475A-8EA4-09E50E6898ED}" srcId="{75F9C238-1FF0-48BE-A071-A7AD476F3F22}" destId="{9447095E-E749-4418-84B5-23AF610BBFD6}" srcOrd="5" destOrd="0" parTransId="{7F868E05-3D44-4B32-8D00-32E45CDC43D3}" sibTransId="{7A262412-063E-42B8-8BFF-195FC882E27E}"/>
    <dgm:cxn modelId="{BB898CBE-7E47-4B3C-B5DE-B9A0F5197939}" type="presParOf" srcId="{382AA906-3765-40DA-916E-109100FEB520}" destId="{D0EBC587-CE97-4217-B182-2D8ED7DED15E}" srcOrd="0" destOrd="0" presId="urn:microsoft.com/office/officeart/2005/8/layout/radial6"/>
    <dgm:cxn modelId="{CC59C164-991C-46B3-B986-548657EBF0C2}" type="presParOf" srcId="{382AA906-3765-40DA-916E-109100FEB520}" destId="{DB3780C7-BE0A-4D20-9266-F655F532F80B}" srcOrd="1" destOrd="0" presId="urn:microsoft.com/office/officeart/2005/8/layout/radial6"/>
    <dgm:cxn modelId="{57D3F25B-50C4-4894-A5A5-4FB70EC604D6}" type="presParOf" srcId="{382AA906-3765-40DA-916E-109100FEB520}" destId="{49EB6377-B9DC-45FC-9D94-79FD53598E9A}" srcOrd="2" destOrd="0" presId="urn:microsoft.com/office/officeart/2005/8/layout/radial6"/>
    <dgm:cxn modelId="{6ADE3744-2F4E-45C5-9477-51F582643E61}" type="presParOf" srcId="{382AA906-3765-40DA-916E-109100FEB520}" destId="{51131F24-1CEC-4BAF-A2E3-10A47D3ADA60}" srcOrd="3" destOrd="0" presId="urn:microsoft.com/office/officeart/2005/8/layout/radial6"/>
    <dgm:cxn modelId="{463B9958-AC5F-45DC-9F24-6A216E7BB946}" type="presParOf" srcId="{382AA906-3765-40DA-916E-109100FEB520}" destId="{FDB9A966-E3AF-40EF-BAD7-6430E375216E}" srcOrd="4" destOrd="0" presId="urn:microsoft.com/office/officeart/2005/8/layout/radial6"/>
    <dgm:cxn modelId="{B178C60D-A09A-4E9A-9FFC-0FE975194790}" type="presParOf" srcId="{382AA906-3765-40DA-916E-109100FEB520}" destId="{DC123777-93F6-4F23-8882-3D0A07A98622}" srcOrd="5" destOrd="0" presId="urn:microsoft.com/office/officeart/2005/8/layout/radial6"/>
    <dgm:cxn modelId="{BB4225DF-9236-427A-9C2F-AF77BCCF1228}" type="presParOf" srcId="{382AA906-3765-40DA-916E-109100FEB520}" destId="{35A0155A-B1C6-450E-91A2-9F1F59B6CC3E}" srcOrd="6" destOrd="0" presId="urn:microsoft.com/office/officeart/2005/8/layout/radial6"/>
    <dgm:cxn modelId="{360F1B3F-08A7-44F6-9434-49C039F5C2C6}" type="presParOf" srcId="{382AA906-3765-40DA-916E-109100FEB520}" destId="{AADB64A2-BC9A-4FCF-B7F7-0B442634EA41}" srcOrd="7" destOrd="0" presId="urn:microsoft.com/office/officeart/2005/8/layout/radial6"/>
    <dgm:cxn modelId="{5833FB31-CE09-4A77-BB8C-75995C556723}" type="presParOf" srcId="{382AA906-3765-40DA-916E-109100FEB520}" destId="{B7A94807-6085-4DDF-A2A7-5ABEDBA9CDF1}" srcOrd="8" destOrd="0" presId="urn:microsoft.com/office/officeart/2005/8/layout/radial6"/>
    <dgm:cxn modelId="{60D0E146-266B-4390-AF5D-ED4E70E5826C}" type="presParOf" srcId="{382AA906-3765-40DA-916E-109100FEB520}" destId="{0AB0A849-5F33-499C-9B1D-A350D5D30D8D}" srcOrd="9" destOrd="0" presId="urn:microsoft.com/office/officeart/2005/8/layout/radial6"/>
    <dgm:cxn modelId="{0224CED2-EFB6-46D2-90CE-C3C7FF945927}" type="presParOf" srcId="{382AA906-3765-40DA-916E-109100FEB520}" destId="{50ABDD42-54C0-4DC9-A8FB-DF36867F84C1}" srcOrd="10" destOrd="0" presId="urn:microsoft.com/office/officeart/2005/8/layout/radial6"/>
    <dgm:cxn modelId="{0DFC8E5F-A1D3-4D33-B6BA-C3C0D4A2EF0D}" type="presParOf" srcId="{382AA906-3765-40DA-916E-109100FEB520}" destId="{D8D57819-7848-4332-A9DF-E7A86B586244}" srcOrd="11" destOrd="0" presId="urn:microsoft.com/office/officeart/2005/8/layout/radial6"/>
    <dgm:cxn modelId="{E0E173C3-14EB-4B80-92F0-4D11B47CE0AB}" type="presParOf" srcId="{382AA906-3765-40DA-916E-109100FEB520}" destId="{6F78D15E-290E-4022-8B58-7441544E2E5A}" srcOrd="12" destOrd="0" presId="urn:microsoft.com/office/officeart/2005/8/layout/radial6"/>
    <dgm:cxn modelId="{854F6AD1-E261-48EC-973E-1ED6A3B3A843}" type="presParOf" srcId="{382AA906-3765-40DA-916E-109100FEB520}" destId="{2131ADB0-053E-4CB7-8DA3-DA016F7C26F4}" srcOrd="13" destOrd="0" presId="urn:microsoft.com/office/officeart/2005/8/layout/radial6"/>
    <dgm:cxn modelId="{8907684F-8CCE-45C1-928F-02B971BD8178}" type="presParOf" srcId="{382AA906-3765-40DA-916E-109100FEB520}" destId="{2D64CA60-B6EB-47BF-9B80-3051BB7BBACA}" srcOrd="14" destOrd="0" presId="urn:microsoft.com/office/officeart/2005/8/layout/radial6"/>
    <dgm:cxn modelId="{A7E58070-CA7A-4CE8-B351-7CBC0A497F4D}" type="presParOf" srcId="{382AA906-3765-40DA-916E-109100FEB520}" destId="{9FF23B00-FE5B-4DC2-AEB7-E09A7BA2B9EC}" srcOrd="15" destOrd="0" presId="urn:microsoft.com/office/officeart/2005/8/layout/radial6"/>
    <dgm:cxn modelId="{186BA248-9557-4B21-9253-E40EFA7A97D5}" type="presParOf" srcId="{382AA906-3765-40DA-916E-109100FEB520}" destId="{21AC7C05-52D5-4C84-8665-0EB6AB3048B2}" srcOrd="16" destOrd="0" presId="urn:microsoft.com/office/officeart/2005/8/layout/radial6"/>
    <dgm:cxn modelId="{42E7A935-5DF3-44D4-9E10-938D4C6645D8}" type="presParOf" srcId="{382AA906-3765-40DA-916E-109100FEB520}" destId="{745B9D08-3FFD-41B3-AF31-8021D36955DA}" srcOrd="17" destOrd="0" presId="urn:microsoft.com/office/officeart/2005/8/layout/radial6"/>
    <dgm:cxn modelId="{FAE46635-0815-45BE-BB1C-FB893E27102D}" type="presParOf" srcId="{382AA906-3765-40DA-916E-109100FEB520}" destId="{3CB495F1-72C9-4AF2-BCA3-CDA69C45B453}" srcOrd="18" destOrd="0" presId="urn:microsoft.com/office/officeart/2005/8/layout/radial6"/>
    <dgm:cxn modelId="{0DEA1BFA-4B90-4C9B-B6AF-C77EAB948B3C}" type="presParOf" srcId="{382AA906-3765-40DA-916E-109100FEB520}" destId="{2E2399E2-8881-4DEE-8C0E-B5D4996AAA55}" srcOrd="19" destOrd="0" presId="urn:microsoft.com/office/officeart/2005/8/layout/radial6"/>
    <dgm:cxn modelId="{0C3B8E6E-2405-4146-80EE-94AFE2C00413}" type="presParOf" srcId="{382AA906-3765-40DA-916E-109100FEB520}" destId="{330014CC-8A23-4B12-9F51-EA9A9A571C64}" srcOrd="20" destOrd="0" presId="urn:microsoft.com/office/officeart/2005/8/layout/radial6"/>
    <dgm:cxn modelId="{EFD29741-B7FD-4331-A465-380C59EF62DC}" type="presParOf" srcId="{382AA906-3765-40DA-916E-109100FEB520}" destId="{408CAEA7-EBCE-411D-84FA-FF2041FFF9A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FFAFF-5F2F-4CB9-9112-1658529D33FC}">
      <dsp:nvSpPr>
        <dsp:cNvPr id="0" name=""/>
        <dsp:cNvSpPr/>
      </dsp:nvSpPr>
      <dsp:spPr>
        <a:xfrm>
          <a:off x="2482090" y="2062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Дом детского творчества им. А.Е.Ферсмана</a:t>
          </a:r>
          <a:endParaRPr lang="ru-RU" sz="800" kern="1200" dirty="0"/>
        </a:p>
      </dsp:txBody>
      <dsp:txXfrm>
        <a:off x="2517628" y="37600"/>
        <a:ext cx="1048910" cy="656914"/>
      </dsp:txXfrm>
    </dsp:sp>
    <dsp:sp modelId="{65294D56-A911-46A5-9437-2117B5012460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2644447" y="79002"/>
              </a:moveTo>
              <a:arcTo wR="2077048" hR="2077048" stAng="17151199" swAng="125549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6DFC-6237-4162-93C2-31DBD50FE1EF}">
      <dsp:nvSpPr>
        <dsp:cNvPr id="0" name=""/>
        <dsp:cNvSpPr/>
      </dsp:nvSpPr>
      <dsp:spPr>
        <a:xfrm>
          <a:off x="4105993" y="784092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МБОУ СОШ №15</a:t>
          </a:r>
          <a:endParaRPr lang="ru-RU" sz="800" kern="1200" dirty="0"/>
        </a:p>
      </dsp:txBody>
      <dsp:txXfrm>
        <a:off x="4141531" y="819630"/>
        <a:ext cx="1048910" cy="656914"/>
      </dsp:txXfrm>
    </dsp:sp>
    <dsp:sp modelId="{0BCA718C-F452-4414-B991-17EF15760A1C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3938438" y="1155441"/>
              </a:moveTo>
              <a:arcTo wR="2077048" hR="2077048" stAng="20019551" swAng="1725615"/>
            </a:path>
          </a:pathLst>
        </a:custGeom>
        <a:noFill/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B8CF8-0444-42F4-BAF2-F04C79B52445}">
      <dsp:nvSpPr>
        <dsp:cNvPr id="0" name=""/>
        <dsp:cNvSpPr/>
      </dsp:nvSpPr>
      <dsp:spPr>
        <a:xfrm>
          <a:off x="4507063" y="2541297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Кольский филиал  Петрозаводского государственного университета (г.Апатиты)</a:t>
          </a:r>
          <a:endParaRPr lang="ru-RU" sz="800" kern="1200" dirty="0"/>
        </a:p>
      </dsp:txBody>
      <dsp:txXfrm>
        <a:off x="4542601" y="2576835"/>
        <a:ext cx="1048910" cy="656914"/>
      </dsp:txXfrm>
    </dsp:sp>
    <dsp:sp modelId="{F0BF1EDD-C251-4AEC-A6B2-C5EB0D5244A7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3979390" y="2910852"/>
              </a:moveTo>
              <a:arcTo wR="2077048" hR="2077048" stAng="1420082" swAng="1357896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83148-D95B-4584-BF21-72B3497B2981}">
      <dsp:nvSpPr>
        <dsp:cNvPr id="0" name=""/>
        <dsp:cNvSpPr/>
      </dsp:nvSpPr>
      <dsp:spPr>
        <a:xfrm>
          <a:off x="3383288" y="3950466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АО «Апатит»</a:t>
          </a:r>
          <a:endParaRPr lang="ru-RU" sz="800" kern="1200" dirty="0"/>
        </a:p>
      </dsp:txBody>
      <dsp:txXfrm>
        <a:off x="3418826" y="3986004"/>
        <a:ext cx="1048910" cy="656914"/>
      </dsp:txXfrm>
    </dsp:sp>
    <dsp:sp modelId="{8675DD63-6631-4F84-ABED-8ABD0B5F7CFB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2411520" y="4126990"/>
              </a:moveTo>
              <a:arcTo wR="2077048" hR="2077048" stAng="4843992" swAng="1112017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BB572-DD7D-4D09-90AE-D8592F6DB617}">
      <dsp:nvSpPr>
        <dsp:cNvPr id="0" name=""/>
        <dsp:cNvSpPr/>
      </dsp:nvSpPr>
      <dsp:spPr>
        <a:xfrm>
          <a:off x="1580893" y="3950466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Кольский научный центр Российской академии наук</a:t>
          </a:r>
          <a:endParaRPr lang="ru-RU" sz="800" kern="1200" dirty="0"/>
        </a:p>
      </dsp:txBody>
      <dsp:txXfrm>
        <a:off x="1616431" y="3986004"/>
        <a:ext cx="1048910" cy="656914"/>
      </dsp:txXfrm>
    </dsp:sp>
    <dsp:sp modelId="{153E8658-5726-4492-903D-AF587D61A7C6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642042" y="3578677"/>
              </a:moveTo>
              <a:arcTo wR="2077048" hR="2077048" stAng="8022022" swAng="1357896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F8F26-820B-4851-A915-94690F967BBE}">
      <dsp:nvSpPr>
        <dsp:cNvPr id="0" name=""/>
        <dsp:cNvSpPr/>
      </dsp:nvSpPr>
      <dsp:spPr>
        <a:xfrm>
          <a:off x="457118" y="2541297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МБОУ СОШ №5</a:t>
          </a:r>
          <a:endParaRPr lang="ru-RU" sz="800" kern="1200" dirty="0"/>
        </a:p>
      </dsp:txBody>
      <dsp:txXfrm>
        <a:off x="492656" y="2576835"/>
        <a:ext cx="1048910" cy="656914"/>
      </dsp:txXfrm>
    </dsp:sp>
    <dsp:sp modelId="{821D6C6C-F024-4EA2-8E92-D5EFB4A3643E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1851" y="2164730"/>
              </a:moveTo>
              <a:arcTo wR="2077048" hR="2077048" stAng="10654834" swAng="1725615"/>
            </a:path>
          </a:pathLst>
        </a:custGeom>
        <a:noFill/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65851-1A03-48AE-8276-AF73F3505764}">
      <dsp:nvSpPr>
        <dsp:cNvPr id="0" name=""/>
        <dsp:cNvSpPr/>
      </dsp:nvSpPr>
      <dsp:spPr>
        <a:xfrm>
          <a:off x="858188" y="784092"/>
          <a:ext cx="1119986" cy="72799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МБОУ гимназия №1</a:t>
          </a:r>
          <a:endParaRPr lang="ru-RU" sz="800" kern="1200" dirty="0"/>
        </a:p>
      </dsp:txBody>
      <dsp:txXfrm>
        <a:off x="893726" y="819630"/>
        <a:ext cx="1048910" cy="656914"/>
      </dsp:txXfrm>
    </dsp:sp>
    <dsp:sp modelId="{031A7E49-6628-4DCF-AA02-38CE35D3D0A7}">
      <dsp:nvSpPr>
        <dsp:cNvPr id="0" name=""/>
        <dsp:cNvSpPr/>
      </dsp:nvSpPr>
      <dsp:spPr>
        <a:xfrm>
          <a:off x="965035" y="366057"/>
          <a:ext cx="4154097" cy="4154097"/>
        </a:xfrm>
        <a:custGeom>
          <a:avLst/>
          <a:gdLst/>
          <a:ahLst/>
          <a:cxnLst/>
          <a:rect l="0" t="0" r="0" b="0"/>
          <a:pathLst>
            <a:path>
              <a:moveTo>
                <a:pt x="833481" y="413416"/>
              </a:moveTo>
              <a:arcTo wR="2077048" hR="2077048" stAng="13993311" swAng="1255490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CAEA7-EBCE-411D-84FA-FF2041FFF9A3}">
      <dsp:nvSpPr>
        <dsp:cNvPr id="0" name=""/>
        <dsp:cNvSpPr/>
      </dsp:nvSpPr>
      <dsp:spPr>
        <a:xfrm>
          <a:off x="709031" y="413791"/>
          <a:ext cx="3470736" cy="3470736"/>
        </a:xfrm>
        <a:prstGeom prst="blockArc">
          <a:avLst>
            <a:gd name="adj1" fmla="val 13112410"/>
            <a:gd name="adj2" fmla="val 16099561"/>
            <a:gd name="adj3" fmla="val 38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495F1-72C9-4AF2-BCA3-CDA69C45B453}">
      <dsp:nvSpPr>
        <dsp:cNvPr id="0" name=""/>
        <dsp:cNvSpPr/>
      </dsp:nvSpPr>
      <dsp:spPr>
        <a:xfrm>
          <a:off x="708452" y="414517"/>
          <a:ext cx="3470736" cy="3470736"/>
        </a:xfrm>
        <a:prstGeom prst="blockArc">
          <a:avLst>
            <a:gd name="adj1" fmla="val 10028571"/>
            <a:gd name="adj2" fmla="val 13114286"/>
            <a:gd name="adj3" fmla="val 38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23B00-FE5B-4DC2-AEB7-E09A7BA2B9EC}">
      <dsp:nvSpPr>
        <dsp:cNvPr id="0" name=""/>
        <dsp:cNvSpPr/>
      </dsp:nvSpPr>
      <dsp:spPr>
        <a:xfrm>
          <a:off x="708452" y="414517"/>
          <a:ext cx="3470736" cy="3470736"/>
        </a:xfrm>
        <a:prstGeom prst="blockArc">
          <a:avLst>
            <a:gd name="adj1" fmla="val 6942857"/>
            <a:gd name="adj2" fmla="val 10028571"/>
            <a:gd name="adj3" fmla="val 389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78D15E-290E-4022-8B58-7441544E2E5A}">
      <dsp:nvSpPr>
        <dsp:cNvPr id="0" name=""/>
        <dsp:cNvSpPr/>
      </dsp:nvSpPr>
      <dsp:spPr>
        <a:xfrm>
          <a:off x="728354" y="424262"/>
          <a:ext cx="3470736" cy="3470736"/>
        </a:xfrm>
        <a:prstGeom prst="blockArc">
          <a:avLst>
            <a:gd name="adj1" fmla="val 3812373"/>
            <a:gd name="adj2" fmla="val 6987627"/>
            <a:gd name="adj3" fmla="val 389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0A849-5F33-499C-9B1D-A350D5D30D8D}">
      <dsp:nvSpPr>
        <dsp:cNvPr id="0" name=""/>
        <dsp:cNvSpPr/>
      </dsp:nvSpPr>
      <dsp:spPr>
        <a:xfrm>
          <a:off x="703505" y="436885"/>
          <a:ext cx="3470736" cy="3470736"/>
        </a:xfrm>
        <a:prstGeom prst="blockArc">
          <a:avLst>
            <a:gd name="adj1" fmla="val 725146"/>
            <a:gd name="adj2" fmla="val 3756062"/>
            <a:gd name="adj3" fmla="val 389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0155A-B1C6-450E-91A2-9F1F59B6CC3E}">
      <dsp:nvSpPr>
        <dsp:cNvPr id="0" name=""/>
        <dsp:cNvSpPr/>
      </dsp:nvSpPr>
      <dsp:spPr>
        <a:xfrm>
          <a:off x="744544" y="281481"/>
          <a:ext cx="3470736" cy="3470736"/>
        </a:xfrm>
        <a:prstGeom prst="blockArc">
          <a:avLst>
            <a:gd name="adj1" fmla="val 19452064"/>
            <a:gd name="adj2" fmla="val 1049998"/>
            <a:gd name="adj3" fmla="val 38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31F24-1CEC-4BAF-A2E3-10A47D3ADA60}">
      <dsp:nvSpPr>
        <dsp:cNvPr id="0" name=""/>
        <dsp:cNvSpPr/>
      </dsp:nvSpPr>
      <dsp:spPr>
        <a:xfrm>
          <a:off x="842331" y="404647"/>
          <a:ext cx="3470736" cy="3470736"/>
        </a:xfrm>
        <a:prstGeom prst="blockArc">
          <a:avLst>
            <a:gd name="adj1" fmla="val 15829548"/>
            <a:gd name="adj2" fmla="val 19134223"/>
            <a:gd name="adj3" fmla="val 38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EBC587-CE97-4217-B182-2D8ED7DED15E}">
      <dsp:nvSpPr>
        <dsp:cNvPr id="0" name=""/>
        <dsp:cNvSpPr/>
      </dsp:nvSpPr>
      <dsp:spPr>
        <a:xfrm>
          <a:off x="1773352" y="1479417"/>
          <a:ext cx="1340937" cy="1340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гимназия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969728" y="1675793"/>
        <a:ext cx="948185" cy="948185"/>
      </dsp:txXfrm>
    </dsp:sp>
    <dsp:sp modelId="{DB3780C7-BE0A-4D20-9266-F655F532F80B}">
      <dsp:nvSpPr>
        <dsp:cNvPr id="0" name=""/>
        <dsp:cNvSpPr/>
      </dsp:nvSpPr>
      <dsp:spPr>
        <a:xfrm>
          <a:off x="1825505" y="-142710"/>
          <a:ext cx="1138374" cy="118204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Дом детского творчества им. А.Е. Ферсмана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992216" y="30396"/>
        <a:ext cx="804952" cy="835828"/>
      </dsp:txXfrm>
    </dsp:sp>
    <dsp:sp modelId="{FDB9A966-E3AF-40EF-BAD7-6430E375216E}">
      <dsp:nvSpPr>
        <dsp:cNvPr id="0" name=""/>
        <dsp:cNvSpPr/>
      </dsp:nvSpPr>
      <dsp:spPr>
        <a:xfrm>
          <a:off x="3204254" y="442261"/>
          <a:ext cx="1311528" cy="115852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Организации среднего профессионального образования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3396323" y="611923"/>
        <a:ext cx="927390" cy="819203"/>
      </dsp:txXfrm>
    </dsp:sp>
    <dsp:sp modelId="{AADB64A2-BC9A-4FCF-B7F7-0B442634EA41}">
      <dsp:nvSpPr>
        <dsp:cNvPr id="0" name=""/>
        <dsp:cNvSpPr/>
      </dsp:nvSpPr>
      <dsp:spPr>
        <a:xfrm>
          <a:off x="3438415" y="1917790"/>
          <a:ext cx="1328639" cy="12214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Кольский научный центр Российской академии наук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3632990" y="2096669"/>
        <a:ext cx="939489" cy="863706"/>
      </dsp:txXfrm>
    </dsp:sp>
    <dsp:sp modelId="{50ABDD42-54C0-4DC9-A8FB-DF36867F84C1}">
      <dsp:nvSpPr>
        <dsp:cNvPr id="0" name=""/>
        <dsp:cNvSpPr/>
      </dsp:nvSpPr>
      <dsp:spPr>
        <a:xfrm>
          <a:off x="2555390" y="3046732"/>
          <a:ext cx="1333042" cy="12724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Кольский филиал  Петрозаводского государственного университета (г.Апатиты)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750609" y="3233077"/>
        <a:ext cx="942604" cy="899752"/>
      </dsp:txXfrm>
    </dsp:sp>
    <dsp:sp modelId="{2131ADB0-053E-4CB7-8DA3-DA016F7C26F4}">
      <dsp:nvSpPr>
        <dsp:cNvPr id="0" name=""/>
        <dsp:cNvSpPr/>
      </dsp:nvSpPr>
      <dsp:spPr>
        <a:xfrm>
          <a:off x="1063315" y="3049346"/>
          <a:ext cx="1284438" cy="12672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b="1" kern="1200" dirty="0" err="1" smtClean="0">
              <a:solidFill>
                <a:schemeClr val="tx1"/>
              </a:solidFill>
            </a:rPr>
            <a:t>Общеобразо</a:t>
          </a:r>
          <a:r>
            <a:rPr lang="ru-RU" sz="800" b="1" kern="1200" dirty="0" smtClean="0">
              <a:solidFill>
                <a:schemeClr val="tx1"/>
              </a:solidFill>
            </a:rPr>
            <a:t>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b="1" kern="1200" dirty="0" err="1" smtClean="0">
              <a:solidFill>
                <a:schemeClr val="tx1"/>
              </a:solidFill>
            </a:rPr>
            <a:t>вательные</a:t>
          </a:r>
          <a:r>
            <a:rPr lang="ru-RU" sz="800" b="1" kern="1200" dirty="0" smtClean="0">
              <a:solidFill>
                <a:schemeClr val="tx1"/>
              </a:solidFill>
            </a:rPr>
            <a:t>  организации</a:t>
          </a:r>
          <a:endParaRPr lang="ru-RU" sz="800" b="1" kern="1200" dirty="0" smtClean="0">
            <a:solidFill>
              <a:schemeClr val="tx1"/>
            </a:solidFill>
          </a:endParaRPr>
        </a:p>
      </dsp:txBody>
      <dsp:txXfrm>
        <a:off x="1251417" y="3234925"/>
        <a:ext cx="908234" cy="896056"/>
      </dsp:txXfrm>
    </dsp:sp>
    <dsp:sp modelId="{21AC7C05-52D5-4C84-8665-0EB6AB3048B2}">
      <dsp:nvSpPr>
        <dsp:cNvPr id="0" name=""/>
        <dsp:cNvSpPr/>
      </dsp:nvSpPr>
      <dsp:spPr>
        <a:xfrm>
          <a:off x="128203" y="1909905"/>
          <a:ext cx="1313405" cy="12372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«Институт развития образования»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320547" y="2091094"/>
        <a:ext cx="928717" cy="874855"/>
      </dsp:txXfrm>
    </dsp:sp>
    <dsp:sp modelId="{2E2399E2-8881-4DEE-8C0E-B5D4996AAA55}">
      <dsp:nvSpPr>
        <dsp:cNvPr id="0" name=""/>
        <dsp:cNvSpPr/>
      </dsp:nvSpPr>
      <dsp:spPr>
        <a:xfrm>
          <a:off x="490497" y="504619"/>
          <a:ext cx="1245953" cy="11687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Библиотеки города  Апатиты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672963" y="675771"/>
        <a:ext cx="881021" cy="82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05E00-EDBB-4230-ABE3-ED3525C7CAC5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6E247-461A-4924-81C8-79A015782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20483" cy="5394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prstClr val="black"/>
                </a:solidFill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3815825" y="0"/>
            <a:ext cx="2920483" cy="5394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200">
                <a:solidFill>
                  <a:prstClr val="black"/>
                </a:solidFill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1200">
                <a:solidFill>
                  <a:prstClr val="black"/>
                </a:solidFill>
              </a:rPr>
              <a:t>С.Семенов</a:t>
            </a:r>
          </a:p>
        </p:txBody>
      </p:sp>
      <p:sp>
        <p:nvSpPr>
          <p:cNvPr id="55301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FE070E0-80F7-43AB-8571-78D28F31BCEE}" type="slidenum">
              <a:rPr lang="ru-RU" sz="1200">
                <a:solidFill>
                  <a:prstClr val="black"/>
                </a:solidFill>
              </a:rPr>
              <a:pPr algn="r"/>
              <a:t>12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0263" cy="4040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489" y="5116700"/>
            <a:ext cx="4940903" cy="4851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698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8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1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6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1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7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3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6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3605-FC79-41FE-9D7B-D51E4F3ECB6E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CFF4-6355-4B03-B261-04A42AEFE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6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50569" y="1796352"/>
            <a:ext cx="79992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Муниципальная модель сетевого взаимодействия образовательных организаций по развитию естественно-научного и инженерного образования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0569" y="3939902"/>
            <a:ext cx="5500696" cy="4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dirty="0" smtClean="0">
                <a:latin typeface="Century Gothic" pitchFamily="34" charset="0"/>
              </a:rPr>
              <a:t>Заместитель начальника Управления образования</a:t>
            </a:r>
          </a:p>
          <a:p>
            <a:pPr eaLnBrk="0" hangingPunct="0"/>
            <a:r>
              <a:rPr lang="ru-RU" sz="1600" dirty="0" smtClean="0">
                <a:latin typeface="Century Gothic" pitchFamily="34" charset="0"/>
              </a:rPr>
              <a:t>Администрации города Апатиты Мурманской области</a:t>
            </a: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Нифакин Николай Николаевич</a:t>
            </a:r>
            <a:endParaRPr lang="ru-RU" sz="1600" dirty="0">
              <a:latin typeface="Century Gothic" pitchFamily="34" charset="0"/>
            </a:endParaRPr>
          </a:p>
        </p:txBody>
      </p: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7308304" y="84299"/>
            <a:ext cx="1727274" cy="1047291"/>
            <a:chOff x="6164560" y="5030180"/>
            <a:chExt cx="3131840" cy="1980220"/>
          </a:xfrm>
        </p:grpSpPr>
        <p:pic>
          <p:nvPicPr>
            <p:cNvPr id="10" name="Picture 2" descr="C:\Documents and Settings\yuriryab\Рабочий стол\Шаблон-Мурманск-2.jpg"/>
            <p:cNvPicPr>
              <a:picLocks noChangeAspect="1" noChangeArrowheads="1"/>
            </p:cNvPicPr>
            <p:nvPr/>
          </p:nvPicPr>
          <p:blipFill>
            <a:blip r:embed="rId2" cstate="print"/>
            <a:srcRect l="51009"/>
            <a:stretch>
              <a:fillRect/>
            </a:stretch>
          </p:blipFill>
          <p:spPr bwMode="auto">
            <a:xfrm>
              <a:off x="6164560" y="5065798"/>
              <a:ext cx="1512168" cy="188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F:\Конференция 25_09_2013\Картинки Закон об образовании\800+600_герб_апатиты.jpg"/>
            <p:cNvPicPr>
              <a:picLocks noChangeAspect="1" noChangeArrowheads="1"/>
            </p:cNvPicPr>
            <p:nvPr/>
          </p:nvPicPr>
          <p:blipFill>
            <a:blip r:embed="rId3" cstate="print"/>
            <a:srcRect l="25430" t="9682" r="25430" b="8421"/>
            <a:stretch>
              <a:fillRect/>
            </a:stretch>
          </p:blipFill>
          <p:spPr bwMode="auto">
            <a:xfrm>
              <a:off x="7712224" y="5030180"/>
              <a:ext cx="1584176" cy="1980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526"/>
            <a:ext cx="3528392" cy="22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5526"/>
            <a:ext cx="5184576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3152"/>
            <a:ext cx="3528392" cy="226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6836" y="51470"/>
            <a:ext cx="74295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Подземный полигон АО «Апатит»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  <a:ea typeface="Arial Unicode MS" pitchFamily="34" charset="-128"/>
            </a:endParaRPr>
          </a:p>
        </p:txBody>
      </p:sp>
      <p:pic>
        <p:nvPicPr>
          <p:cNvPr id="3074" name="Picture 2" descr="http://www.b-port.com/mediafiles/items/2014/02/124517/3a85fdfe475d5959a14239825f8f4bf9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23478"/>
            <a:ext cx="1892828" cy="141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123478"/>
            <a:ext cx="8964488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Гранты на реализацию инновационных проектов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  <a:ea typeface="Arial Unicode MS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71550"/>
          <a:ext cx="871296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728192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Инновационный</a:t>
                      </a:r>
                      <a:r>
                        <a:rPr lang="ru-RU" sz="1600" baseline="0" dirty="0" smtClean="0"/>
                        <a:t> проект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СОШ №5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Индивидуализация образовательного процесса в условиях введения ФГОС ООО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</a:t>
                      </a:r>
                      <a:r>
                        <a:rPr lang="ru-RU" sz="1600" baseline="0" dirty="0" smtClean="0"/>
                        <a:t> ДО ДДТ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Лаборатория учебно-технического практикума для учащихся 3-4 классов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гимназия №1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системообразующая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среда на основе конвергентной модели как инструмент повышения качества образования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МБОУ</a:t>
                      </a:r>
                      <a:r>
                        <a:rPr lang="ru-RU" sz="1600" baseline="0" dirty="0" smtClean="0"/>
                        <a:t> ДО ДДТ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авиа-</a:t>
                      </a:r>
                      <a:r>
                        <a:rPr lang="ru-RU" sz="1400" baseline="0" dirty="0" smtClean="0"/>
                        <a:t> и ракетостроительного спорта в системе дополнительного образования детей города Апатиты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МБОУ гимназия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STEM</a:t>
                      </a:r>
                      <a:r>
                        <a:rPr lang="ru-RU" sz="1400" dirty="0" smtClean="0"/>
                        <a:t>-центр как инструмент повышения качества </a:t>
                      </a:r>
                      <a:r>
                        <a:rPr lang="ru-RU" sz="1400" dirty="0" err="1" smtClean="0"/>
                        <a:t>естественно-научного</a:t>
                      </a:r>
                      <a:r>
                        <a:rPr lang="ru-RU" sz="1400" baseline="0" dirty="0" smtClean="0"/>
                        <a:t> образования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МБОУ СОШ №5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индивидуализированной</a:t>
                      </a:r>
                      <a:r>
                        <a:rPr lang="ru-RU" sz="1400" baseline="0" dirty="0" smtClean="0"/>
                        <a:t> образовательной среды при реализации программ профильного обучения естественнонаучного и информационно-технологического профилей в условиях перехода на ФГОС СОО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МБОУ СОШ №15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Открытая лаборатория как эффективная модель</a:t>
                      </a:r>
                      <a:r>
                        <a:rPr lang="ru-RU" sz="1400" baseline="0" dirty="0" smtClean="0"/>
                        <a:t> организации работы с одаренными детьми по предметам естественнонаучной направленности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Скругленный прямоугольник 87"/>
          <p:cNvSpPr/>
          <p:nvPr/>
        </p:nvSpPr>
        <p:spPr>
          <a:xfrm>
            <a:off x="7712887" y="454386"/>
            <a:ext cx="1383488" cy="393781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0746" y="4435426"/>
            <a:ext cx="8932533" cy="59377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0747" y="3114277"/>
            <a:ext cx="7581640" cy="1286273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0747" y="1693106"/>
            <a:ext cx="7581640" cy="1381015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748" y="893077"/>
            <a:ext cx="7581640" cy="765659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5" name="Rounded Rectangle 12"/>
          <p:cNvSpPr/>
          <p:nvPr/>
        </p:nvSpPr>
        <p:spPr>
          <a:xfrm>
            <a:off x="2635031" y="928966"/>
            <a:ext cx="1620000" cy="689774"/>
          </a:xfrm>
          <a:prstGeom prst="roundRect">
            <a:avLst>
              <a:gd name="adj" fmla="val 637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STEM-</a:t>
            </a: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</a:t>
            </a:r>
          </a:p>
        </p:txBody>
      </p:sp>
      <p:sp>
        <p:nvSpPr>
          <p:cNvPr id="81" name="Rounded Rectangle 12"/>
          <p:cNvSpPr/>
          <p:nvPr/>
        </p:nvSpPr>
        <p:spPr>
          <a:xfrm>
            <a:off x="939812" y="2835687"/>
            <a:ext cx="1623629" cy="201635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900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Самоделкин</a:t>
            </a: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</p:txBody>
      </p:sp>
      <p:sp>
        <p:nvSpPr>
          <p:cNvPr id="25" name="Rounded Rectangle 12"/>
          <p:cNvSpPr/>
          <p:nvPr/>
        </p:nvSpPr>
        <p:spPr>
          <a:xfrm>
            <a:off x="2635031" y="454386"/>
            <a:ext cx="1620000" cy="382624"/>
          </a:xfrm>
          <a:prstGeom prst="roundRect">
            <a:avLst>
              <a:gd name="adj" fmla="val 637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МБОУ гимназия № 1</a:t>
            </a:r>
            <a:endParaRPr lang="ru-RU" sz="105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947614" y="457975"/>
            <a:ext cx="1620000" cy="382624"/>
          </a:xfrm>
          <a:prstGeom prst="roundRect">
            <a:avLst>
              <a:gd name="adj" fmla="val 637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ДДТ им. А.Е. Ферсмана</a:t>
            </a:r>
            <a:endParaRPr lang="ru-RU" sz="105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4322449" y="454386"/>
            <a:ext cx="1620000" cy="382624"/>
          </a:xfrm>
          <a:prstGeom prst="roundRect">
            <a:avLst>
              <a:gd name="adj" fmla="val 637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МБОУ СОШ № 15</a:t>
            </a:r>
            <a:endParaRPr lang="ru-RU" sz="105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Rounded Rectangle 12"/>
          <p:cNvSpPr/>
          <p:nvPr/>
        </p:nvSpPr>
        <p:spPr>
          <a:xfrm>
            <a:off x="6009866" y="454386"/>
            <a:ext cx="1620000" cy="382624"/>
          </a:xfrm>
          <a:prstGeom prst="roundRect">
            <a:avLst>
              <a:gd name="adj" fmla="val 637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МБОУ СОШ № 5</a:t>
            </a:r>
            <a:endParaRPr lang="ru-RU" sz="105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Rounded Rectangle 12"/>
          <p:cNvSpPr/>
          <p:nvPr/>
        </p:nvSpPr>
        <p:spPr>
          <a:xfrm>
            <a:off x="4324931" y="926042"/>
            <a:ext cx="1617518" cy="692700"/>
          </a:xfrm>
          <a:prstGeom prst="roundRect">
            <a:avLst>
              <a:gd name="adj" fmla="val 637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ФосАгро-классы</a:t>
            </a:r>
          </a:p>
        </p:txBody>
      </p:sp>
      <p:sp>
        <p:nvSpPr>
          <p:cNvPr id="33" name="Rounded Rectangle 12"/>
          <p:cNvSpPr/>
          <p:nvPr/>
        </p:nvSpPr>
        <p:spPr>
          <a:xfrm>
            <a:off x="947614" y="3150757"/>
            <a:ext cx="1615826" cy="1226759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и апробация модельных дополнительных общеобразовательных программ по научно-техническому творчеству и освоению инженерно-технических компетенций</a:t>
            </a:r>
          </a:p>
        </p:txBody>
      </p:sp>
      <p:sp>
        <p:nvSpPr>
          <p:cNvPr id="35" name="Rounded Rectangle 12"/>
          <p:cNvSpPr/>
          <p:nvPr/>
        </p:nvSpPr>
        <p:spPr>
          <a:xfrm>
            <a:off x="7770454" y="1452800"/>
            <a:ext cx="1270976" cy="216000"/>
          </a:xfrm>
          <a:prstGeom prst="roundRect">
            <a:avLst>
              <a:gd name="adj" fmla="val 63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МБОУ СОШ № 7</a:t>
            </a:r>
            <a:endParaRPr lang="ru-RU" sz="825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Rounded Rectangle 12"/>
          <p:cNvSpPr/>
          <p:nvPr/>
        </p:nvSpPr>
        <p:spPr>
          <a:xfrm>
            <a:off x="6009866" y="923825"/>
            <a:ext cx="1620000" cy="694916"/>
          </a:xfrm>
          <a:prstGeom prst="roundRect">
            <a:avLst>
              <a:gd name="adj" fmla="val 637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Муниципальный координационный центр по робототехнике </a:t>
            </a:r>
            <a:endParaRPr lang="ru-RU" sz="105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Rounded Rectangle 12"/>
          <p:cNvSpPr/>
          <p:nvPr/>
        </p:nvSpPr>
        <p:spPr>
          <a:xfrm>
            <a:off x="947614" y="926042"/>
            <a:ext cx="1620000" cy="692700"/>
          </a:xfrm>
          <a:prstGeom prst="roundRect">
            <a:avLst>
              <a:gd name="adj" fmla="val 637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Муниципальный центр научно-технического творчества «Технопарк»</a:t>
            </a:r>
          </a:p>
        </p:txBody>
      </p:sp>
      <p:sp>
        <p:nvSpPr>
          <p:cNvPr id="43" name="Rounded Rectangle 12"/>
          <p:cNvSpPr/>
          <p:nvPr/>
        </p:nvSpPr>
        <p:spPr>
          <a:xfrm>
            <a:off x="7778159" y="1678991"/>
            <a:ext cx="1270976" cy="155659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Профильные лагеря</a:t>
            </a:r>
          </a:p>
        </p:txBody>
      </p:sp>
      <p:sp>
        <p:nvSpPr>
          <p:cNvPr id="44" name="Rounded Rectangle 12"/>
          <p:cNvSpPr/>
          <p:nvPr/>
        </p:nvSpPr>
        <p:spPr>
          <a:xfrm>
            <a:off x="2635031" y="2556580"/>
            <a:ext cx="3307418" cy="206813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Учебно-тренировочные сборы</a:t>
            </a:r>
          </a:p>
        </p:txBody>
      </p:sp>
      <p:sp>
        <p:nvSpPr>
          <p:cNvPr id="47" name="Rounded Rectangle 12"/>
          <p:cNvSpPr/>
          <p:nvPr/>
        </p:nvSpPr>
        <p:spPr>
          <a:xfrm>
            <a:off x="7769143" y="923193"/>
            <a:ext cx="1270976" cy="466851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работы методических объединений педагогов</a:t>
            </a:r>
          </a:p>
        </p:txBody>
      </p:sp>
      <p:sp>
        <p:nvSpPr>
          <p:cNvPr id="49" name="Rounded Rectangle 12"/>
          <p:cNvSpPr/>
          <p:nvPr/>
        </p:nvSpPr>
        <p:spPr>
          <a:xfrm>
            <a:off x="7778159" y="2338510"/>
            <a:ext cx="1270976" cy="320033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Участие в выездных сессиях «А-элита»</a:t>
            </a:r>
          </a:p>
        </p:txBody>
      </p:sp>
      <p:sp>
        <p:nvSpPr>
          <p:cNvPr id="50" name="Rounded Rectangle 12"/>
          <p:cNvSpPr/>
          <p:nvPr/>
        </p:nvSpPr>
        <p:spPr>
          <a:xfrm>
            <a:off x="947614" y="1725732"/>
            <a:ext cx="1615826" cy="1037662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</a:t>
            </a:r>
            <a:r>
              <a:rPr lang="ru-RU" sz="90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дополнительных общеобразовательных </a:t>
            </a: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 по робототехнике, авиа- и </a:t>
            </a:r>
            <a:r>
              <a:rPr lang="ru-RU" sz="900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ракетомоделированию</a:t>
            </a:r>
            <a:endParaRPr lang="ru-RU" sz="9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Rounded Rectangle 12"/>
          <p:cNvSpPr/>
          <p:nvPr/>
        </p:nvSpPr>
        <p:spPr>
          <a:xfrm>
            <a:off x="6009867" y="2215608"/>
            <a:ext cx="1615826" cy="540751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Площадка для проведения мероприятий научно-технического направления</a:t>
            </a:r>
          </a:p>
        </p:txBody>
      </p:sp>
      <p:sp>
        <p:nvSpPr>
          <p:cNvPr id="53" name="Rounded Rectangle 12"/>
          <p:cNvSpPr/>
          <p:nvPr/>
        </p:nvSpPr>
        <p:spPr>
          <a:xfrm>
            <a:off x="4322449" y="1971549"/>
            <a:ext cx="1620000" cy="506002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Профильные классы естественно-научных направлений</a:t>
            </a:r>
          </a:p>
        </p:txBody>
      </p:sp>
      <p:sp>
        <p:nvSpPr>
          <p:cNvPr id="55" name="Rounded Rectangle 12"/>
          <p:cNvSpPr/>
          <p:nvPr/>
        </p:nvSpPr>
        <p:spPr>
          <a:xfrm>
            <a:off x="7778159" y="2138236"/>
            <a:ext cx="1270976" cy="190901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Академический лицей</a:t>
            </a:r>
          </a:p>
        </p:txBody>
      </p:sp>
      <p:sp>
        <p:nvSpPr>
          <p:cNvPr id="56" name="Rounded Rectangle 12"/>
          <p:cNvSpPr/>
          <p:nvPr/>
        </p:nvSpPr>
        <p:spPr>
          <a:xfrm>
            <a:off x="2635031" y="1973191"/>
            <a:ext cx="1620000" cy="504361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Профильные физико-математические классы </a:t>
            </a:r>
          </a:p>
        </p:txBody>
      </p:sp>
      <p:sp>
        <p:nvSpPr>
          <p:cNvPr id="57" name="Rounded Rectangle 12"/>
          <p:cNvSpPr/>
          <p:nvPr/>
        </p:nvSpPr>
        <p:spPr>
          <a:xfrm>
            <a:off x="2635031" y="3429001"/>
            <a:ext cx="1620000" cy="385793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Открытая лаборатория по физике</a:t>
            </a:r>
          </a:p>
        </p:txBody>
      </p:sp>
      <p:sp>
        <p:nvSpPr>
          <p:cNvPr id="59" name="Rounded Rectangle 12"/>
          <p:cNvSpPr/>
          <p:nvPr/>
        </p:nvSpPr>
        <p:spPr>
          <a:xfrm>
            <a:off x="4322449" y="1729137"/>
            <a:ext cx="3307418" cy="168709"/>
          </a:xfrm>
          <a:prstGeom prst="roundRect">
            <a:avLst>
              <a:gd name="adj" fmla="val 6379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«Школьная лига РОСНАНО»</a:t>
            </a:r>
          </a:p>
        </p:txBody>
      </p:sp>
      <p:sp>
        <p:nvSpPr>
          <p:cNvPr id="62" name="Rounded Rectangle 12"/>
          <p:cNvSpPr/>
          <p:nvPr/>
        </p:nvSpPr>
        <p:spPr>
          <a:xfrm>
            <a:off x="4328164" y="3880106"/>
            <a:ext cx="3301703" cy="234450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Научный лекторий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22" y="1028908"/>
            <a:ext cx="7022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030A0"/>
                </a:solidFill>
              </a:rPr>
              <a:t>Ключевая</a:t>
            </a:r>
          </a:p>
          <a:p>
            <a:r>
              <a:rPr lang="ru-RU" sz="900" dirty="0">
                <a:solidFill>
                  <a:srgbClr val="7030A0"/>
                </a:solidFill>
              </a:rPr>
              <a:t>роль участника</a:t>
            </a:r>
          </a:p>
        </p:txBody>
      </p:sp>
      <p:sp>
        <p:nvSpPr>
          <p:cNvPr id="46" name="Rounded Rectangle 12"/>
          <p:cNvSpPr/>
          <p:nvPr/>
        </p:nvSpPr>
        <p:spPr>
          <a:xfrm>
            <a:off x="2635031" y="1725733"/>
            <a:ext cx="1620000" cy="166759"/>
          </a:xfrm>
          <a:prstGeom prst="roundRect">
            <a:avLst>
              <a:gd name="adj" fmla="val 6379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900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ГлобалЛаб</a:t>
            </a: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</p:txBody>
      </p:sp>
      <p:sp>
        <p:nvSpPr>
          <p:cNvPr id="63" name="Rounded Rectangle 12"/>
          <p:cNvSpPr/>
          <p:nvPr/>
        </p:nvSpPr>
        <p:spPr>
          <a:xfrm>
            <a:off x="2635031" y="3150756"/>
            <a:ext cx="4990661" cy="214009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Интеллектуальные каникулы</a:t>
            </a:r>
          </a:p>
        </p:txBody>
      </p:sp>
      <p:sp>
        <p:nvSpPr>
          <p:cNvPr id="64" name="Rounded Rectangle 12"/>
          <p:cNvSpPr/>
          <p:nvPr/>
        </p:nvSpPr>
        <p:spPr>
          <a:xfrm>
            <a:off x="4328164" y="3427481"/>
            <a:ext cx="1620000" cy="396604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Открытая химическая лаборатория</a:t>
            </a:r>
          </a:p>
        </p:txBody>
      </p:sp>
      <p:sp>
        <p:nvSpPr>
          <p:cNvPr id="66" name="Rounded Rectangle 12"/>
          <p:cNvSpPr/>
          <p:nvPr/>
        </p:nvSpPr>
        <p:spPr>
          <a:xfrm>
            <a:off x="2635031" y="3881789"/>
            <a:ext cx="1620000" cy="495726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Дистанционная физико-математическая школа</a:t>
            </a:r>
          </a:p>
        </p:txBody>
      </p:sp>
      <p:sp>
        <p:nvSpPr>
          <p:cNvPr id="67" name="Rounded Rectangle 12"/>
          <p:cNvSpPr/>
          <p:nvPr/>
        </p:nvSpPr>
        <p:spPr>
          <a:xfrm>
            <a:off x="947615" y="4482542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Межшкольные факультативы</a:t>
            </a:r>
          </a:p>
        </p:txBody>
      </p:sp>
      <p:sp>
        <p:nvSpPr>
          <p:cNvPr id="68" name="Rounded Rectangle 12"/>
          <p:cNvSpPr/>
          <p:nvPr/>
        </p:nvSpPr>
        <p:spPr>
          <a:xfrm>
            <a:off x="2102150" y="4482542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Межшкольные УПК</a:t>
            </a:r>
          </a:p>
        </p:txBody>
      </p:sp>
      <p:sp>
        <p:nvSpPr>
          <p:cNvPr id="69" name="Rounded Rectangle 12"/>
          <p:cNvSpPr/>
          <p:nvPr/>
        </p:nvSpPr>
        <p:spPr>
          <a:xfrm>
            <a:off x="3250108" y="4482542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«Город Мастеров»</a:t>
            </a:r>
          </a:p>
        </p:txBody>
      </p:sp>
      <p:sp>
        <p:nvSpPr>
          <p:cNvPr id="70" name="Rounded Rectangle 12"/>
          <p:cNvSpPr/>
          <p:nvPr/>
        </p:nvSpPr>
        <p:spPr>
          <a:xfrm>
            <a:off x="4401335" y="4482542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en-US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</a:t>
            </a: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-образование для всех</a:t>
            </a:r>
          </a:p>
        </p:txBody>
      </p:sp>
      <p:sp>
        <p:nvSpPr>
          <p:cNvPr id="71" name="Rounded Rectangle 12"/>
          <p:cNvSpPr/>
          <p:nvPr/>
        </p:nvSpPr>
        <p:spPr>
          <a:xfrm>
            <a:off x="5552561" y="4476953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Эксплораториум</a:t>
            </a:r>
          </a:p>
        </p:txBody>
      </p:sp>
      <p:sp>
        <p:nvSpPr>
          <p:cNvPr id="72" name="Rounded Rectangle 12"/>
          <p:cNvSpPr/>
          <p:nvPr/>
        </p:nvSpPr>
        <p:spPr>
          <a:xfrm>
            <a:off x="6700519" y="4476953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ЦМИТ</a:t>
            </a:r>
          </a:p>
        </p:txBody>
      </p:sp>
      <p:sp>
        <p:nvSpPr>
          <p:cNvPr id="74" name="Rounded Rectangle 12"/>
          <p:cNvSpPr/>
          <p:nvPr/>
        </p:nvSpPr>
        <p:spPr>
          <a:xfrm>
            <a:off x="6009866" y="1976930"/>
            <a:ext cx="1620000" cy="166759"/>
          </a:xfrm>
          <a:prstGeom prst="roundRect">
            <a:avLst>
              <a:gd name="adj" fmla="val 6379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900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Реформатика</a:t>
            </a: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</p:txBody>
      </p:sp>
      <p:sp>
        <p:nvSpPr>
          <p:cNvPr id="75" name="Rounded Rectangle 12"/>
          <p:cNvSpPr/>
          <p:nvPr/>
        </p:nvSpPr>
        <p:spPr>
          <a:xfrm>
            <a:off x="6007856" y="3433060"/>
            <a:ext cx="1620000" cy="381734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Телепроект «Как это работает?»</a:t>
            </a:r>
          </a:p>
        </p:txBody>
      </p:sp>
      <p:sp>
        <p:nvSpPr>
          <p:cNvPr id="76" name="Rounded Rectangle 12"/>
          <p:cNvSpPr/>
          <p:nvPr/>
        </p:nvSpPr>
        <p:spPr>
          <a:xfrm>
            <a:off x="6005692" y="2835686"/>
            <a:ext cx="1620000" cy="206813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en-US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LEGO</a:t>
            </a: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-школа малышей</a:t>
            </a:r>
          </a:p>
        </p:txBody>
      </p:sp>
      <p:sp>
        <p:nvSpPr>
          <p:cNvPr id="77" name="Rounded Rectangle 12"/>
          <p:cNvSpPr/>
          <p:nvPr/>
        </p:nvSpPr>
        <p:spPr>
          <a:xfrm>
            <a:off x="7769143" y="1898535"/>
            <a:ext cx="1270976" cy="216000"/>
          </a:xfrm>
          <a:prstGeom prst="roundRect">
            <a:avLst>
              <a:gd name="adj" fmla="val 63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КНЦ РАН</a:t>
            </a:r>
            <a:endParaRPr lang="ru-RU" sz="825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" name="Rounded Rectangle 12"/>
          <p:cNvSpPr/>
          <p:nvPr/>
        </p:nvSpPr>
        <p:spPr>
          <a:xfrm>
            <a:off x="7772579" y="681309"/>
            <a:ext cx="1270976" cy="216000"/>
          </a:xfrm>
          <a:prstGeom prst="roundRect">
            <a:avLst>
              <a:gd name="adj" fmla="val 63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ИМЦ</a:t>
            </a:r>
            <a:endParaRPr lang="ru-RU" sz="825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508" y="2061592"/>
            <a:ext cx="89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030A0"/>
                </a:solidFill>
              </a:rPr>
              <a:t>Направления, реализуемые в 2015/2016 учебном году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0745" y="3354980"/>
            <a:ext cx="913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030A0"/>
                </a:solidFill>
              </a:rPr>
              <a:t>Направления, планируемые к реализации в 2016/2017 учебном году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3508" y="4487932"/>
            <a:ext cx="8977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030A0"/>
                </a:solidFill>
              </a:rPr>
              <a:t>Направления 2017/2018 учебного года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93673" y="478014"/>
            <a:ext cx="821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7030A0"/>
                </a:solidFill>
              </a:rPr>
              <a:t>ПАРТНЕРЫ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9322" y="545258"/>
            <a:ext cx="7022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030A0"/>
                </a:solidFill>
              </a:rPr>
              <a:t>Участники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745" y="108163"/>
            <a:ext cx="9005630" cy="263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44546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«Инженерные кадры будущего»</a:t>
            </a:r>
          </a:p>
        </p:txBody>
      </p:sp>
      <p:sp>
        <p:nvSpPr>
          <p:cNvPr id="54" name="Rounded Rectangle 12"/>
          <p:cNvSpPr/>
          <p:nvPr/>
        </p:nvSpPr>
        <p:spPr>
          <a:xfrm>
            <a:off x="2635031" y="2835687"/>
            <a:ext cx="3307418" cy="206813"/>
          </a:xfrm>
          <a:prstGeom prst="roundRect">
            <a:avLst>
              <a:gd name="adj" fmla="val 63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Межшкольные факультативы</a:t>
            </a:r>
          </a:p>
        </p:txBody>
      </p:sp>
      <p:sp>
        <p:nvSpPr>
          <p:cNvPr id="60" name="Rounded Rectangle 12"/>
          <p:cNvSpPr/>
          <p:nvPr/>
        </p:nvSpPr>
        <p:spPr>
          <a:xfrm>
            <a:off x="7755407" y="2949976"/>
            <a:ext cx="1284711" cy="308203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Интеллектуальные турниры</a:t>
            </a:r>
          </a:p>
        </p:txBody>
      </p:sp>
      <p:sp>
        <p:nvSpPr>
          <p:cNvPr id="61" name="Rounded Rectangle 12"/>
          <p:cNvSpPr/>
          <p:nvPr/>
        </p:nvSpPr>
        <p:spPr>
          <a:xfrm>
            <a:off x="7760126" y="2717981"/>
            <a:ext cx="1270976" cy="216000"/>
          </a:xfrm>
          <a:prstGeom prst="roundRect">
            <a:avLst>
              <a:gd name="adj" fmla="val 63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КФ </a:t>
            </a:r>
            <a:r>
              <a:rPr lang="ru-RU" sz="825" b="1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ПетрГУ</a:t>
            </a:r>
            <a:endParaRPr lang="ru-RU" sz="825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" name="Rounded Rectangle 12"/>
          <p:cNvSpPr/>
          <p:nvPr/>
        </p:nvSpPr>
        <p:spPr>
          <a:xfrm>
            <a:off x="7755407" y="3750913"/>
            <a:ext cx="1284711" cy="471275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Участие в образовательных событиях</a:t>
            </a:r>
          </a:p>
        </p:txBody>
      </p:sp>
      <p:sp>
        <p:nvSpPr>
          <p:cNvPr id="90" name="Rounded Rectangle 12"/>
          <p:cNvSpPr/>
          <p:nvPr/>
        </p:nvSpPr>
        <p:spPr>
          <a:xfrm>
            <a:off x="7760126" y="3511213"/>
            <a:ext cx="1270976" cy="216000"/>
          </a:xfrm>
          <a:prstGeom prst="roundRect">
            <a:avLst>
              <a:gd name="adj" fmla="val 63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 г. Апатиты</a:t>
            </a:r>
            <a:endParaRPr lang="ru-RU" sz="825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" name="Rounded Rectangle 12"/>
          <p:cNvSpPr/>
          <p:nvPr/>
        </p:nvSpPr>
        <p:spPr>
          <a:xfrm>
            <a:off x="7760126" y="3264675"/>
            <a:ext cx="1270976" cy="190901"/>
          </a:xfrm>
          <a:prstGeom prst="roundRect">
            <a:avLst>
              <a:gd name="adj" fmla="val 637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750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Математическая школа</a:t>
            </a:r>
          </a:p>
        </p:txBody>
      </p:sp>
      <p:sp>
        <p:nvSpPr>
          <p:cNvPr id="58" name="Rounded Rectangle 12"/>
          <p:cNvSpPr/>
          <p:nvPr/>
        </p:nvSpPr>
        <p:spPr>
          <a:xfrm>
            <a:off x="7848476" y="4476953"/>
            <a:ext cx="1065762" cy="495726"/>
          </a:xfrm>
          <a:prstGeom prst="roundRect">
            <a:avLst>
              <a:gd name="adj" fmla="val 637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566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0233" y="2076451"/>
            <a:ext cx="450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Благодарю за внимание!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07694"/>
            <a:ext cx="2152075" cy="98154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0569" y="3939902"/>
            <a:ext cx="5500696" cy="4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dirty="0" smtClean="0">
                <a:latin typeface="Century Gothic" pitchFamily="34" charset="0"/>
              </a:rPr>
              <a:t>Заместитель начальника Управления образования</a:t>
            </a:r>
          </a:p>
          <a:p>
            <a:pPr eaLnBrk="0" hangingPunct="0"/>
            <a:r>
              <a:rPr lang="ru-RU" sz="1600" dirty="0" smtClean="0">
                <a:latin typeface="Century Gothic" pitchFamily="34" charset="0"/>
              </a:rPr>
              <a:t>Администрации города Апатиты Мурманской области</a:t>
            </a: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Нифакин Николай Николаевич</a:t>
            </a:r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51806" y="1612584"/>
            <a:ext cx="1256298" cy="959166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211960" y="2643758"/>
            <a:ext cx="1256298" cy="959166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732240" y="1612584"/>
            <a:ext cx="1256298" cy="959166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C:\Users\Нифакин-НН\Desktop\1_-_studencheskiy_gorod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43758"/>
            <a:ext cx="1255184" cy="94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photo.murman.ru/albums/kolaland/kirovsk/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651870"/>
            <a:ext cx="1224136" cy="918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Нифакин-НН\Desktop\14492183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651870"/>
            <a:ext cx="1248598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436096" y="627534"/>
            <a:ext cx="1350612" cy="1031174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1"/>
          <p:cNvGrpSpPr/>
          <p:nvPr/>
        </p:nvGrpSpPr>
        <p:grpSpPr>
          <a:xfrm>
            <a:off x="179512" y="1275606"/>
            <a:ext cx="3584248" cy="1634290"/>
            <a:chOff x="2727037" y="1059582"/>
            <a:chExt cx="3324949" cy="1516059"/>
          </a:xfrm>
        </p:grpSpPr>
        <p:pic>
          <p:nvPicPr>
            <p:cNvPr id="3" name="Picture 4" descr="http://www.tammsoftware.com/images/gears%20vide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05958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12"/>
            <p:cNvGrpSpPr/>
            <p:nvPr/>
          </p:nvGrpSpPr>
          <p:grpSpPr>
            <a:xfrm>
              <a:off x="2727037" y="1981924"/>
              <a:ext cx="3324949" cy="593717"/>
              <a:chOff x="-402170" y="3797978"/>
              <a:chExt cx="3324949" cy="59371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-402170" y="3797978"/>
                <a:ext cx="3324949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b="1" dirty="0" smtClean="0"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glow rad="101600">
                        <a:schemeClr val="bg1"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Garamond" panose="02020404030301010803" pitchFamily="18" charset="0"/>
                  </a:rPr>
                  <a:t>Инженерные кадры будущего</a:t>
                </a:r>
                <a:endPara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56664" y="4083918"/>
                <a:ext cx="2007280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  <a:t>инновационный проект</a:t>
                </a:r>
                <a:endParaRPr lang="ru-RU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</p:grpSp>
      <p:graphicFrame>
        <p:nvGraphicFramePr>
          <p:cNvPr id="7" name="Схема 6"/>
          <p:cNvGraphicFramePr/>
          <p:nvPr/>
        </p:nvGraphicFramePr>
        <p:xfrm>
          <a:off x="3059832" y="195486"/>
          <a:ext cx="60841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5" name="Picture 2" descr="F:\Фото_город Апатиты\Фото города Апатиты\апапитты с сиянием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0072" y="2006932"/>
            <a:ext cx="1817830" cy="121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879" y="195486"/>
            <a:ext cx="9064625" cy="5465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Объединения ДДТ </a:t>
            </a:r>
            <a:r>
              <a:rPr lang="ru-RU" b="1" dirty="0" err="1" smtClean="0">
                <a:latin typeface="Georgia" pitchFamily="18" charset="0"/>
              </a:rPr>
              <a:t>им.А.Е.Ферсмана</a:t>
            </a:r>
            <a:endParaRPr lang="ru-RU" b="1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 err="1" smtClean="0">
                <a:latin typeface="Georgia" pitchFamily="18" charset="0"/>
              </a:rPr>
              <a:t>естественно-научного</a:t>
            </a:r>
            <a:r>
              <a:rPr lang="ru-RU" b="1" dirty="0" smtClean="0">
                <a:latin typeface="Georgia" pitchFamily="18" charset="0"/>
              </a:rPr>
              <a:t> и технического направлений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16200000">
            <a:off x="-402192" y="2737504"/>
            <a:ext cx="3484530" cy="7921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«Электрифицированная и техническая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игрушка»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51583" y="1390825"/>
            <a:ext cx="864096" cy="34851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«Архитектура и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ландшафтный дизайн»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9695" y="1390824"/>
            <a:ext cx="648072" cy="34851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«Судовое моделирование»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23791" y="1390825"/>
            <a:ext cx="720080" cy="34851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Georgia" pitchFamily="18" charset="0"/>
              </a:rPr>
              <a:t>Ракетомоделирование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391" y="1390824"/>
            <a:ext cx="576064" cy="34851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«Робототехника»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0135" y="1390826"/>
            <a:ext cx="914400" cy="34849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«Деревообработка»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8007" y="1390825"/>
            <a:ext cx="936104" cy="34851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«Художественная обработка камня»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9895" y="1390825"/>
            <a:ext cx="720080" cy="34851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Georgia" pitchFamily="18" charset="0"/>
              </a:rPr>
              <a:t>Авиамоделирование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72263" y="1390826"/>
            <a:ext cx="914400" cy="34851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«Информатика»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12192" y="742033"/>
            <a:ext cx="250825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47229" y="742033"/>
            <a:ext cx="73025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83854" y="742033"/>
            <a:ext cx="0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3967" y="742033"/>
            <a:ext cx="0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84079" y="742033"/>
            <a:ext cx="0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 flipH="1">
            <a:off x="5119935" y="742033"/>
            <a:ext cx="770" cy="64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28767" y="742033"/>
            <a:ext cx="0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76542" y="742033"/>
            <a:ext cx="0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>
            <a:off x="8360792" y="742033"/>
            <a:ext cx="168671" cy="648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650" y="267494"/>
            <a:ext cx="8318500" cy="576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Georgia" pitchFamily="18" charset="0"/>
              </a:rPr>
              <a:t>«ЛАБОРАТОРИЯ УЧЕБНО-ТЕХНИЧЕСКОГО ПРАКТИКУМА «САМОДЕЛКИН»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450" y="986631"/>
            <a:ext cx="63373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latin typeface="Georgia" pitchFamily="18" charset="0"/>
              </a:rPr>
              <a:t>I</a:t>
            </a:r>
            <a:r>
              <a:rPr lang="ru-RU" b="1" i="1" dirty="0">
                <a:latin typeface="Georgia" pitchFamily="18" charset="0"/>
              </a:rPr>
              <a:t> ступень  для учащихся </a:t>
            </a:r>
            <a:r>
              <a:rPr lang="ru-RU" b="1" i="1" dirty="0" smtClean="0">
                <a:latin typeface="Georgia" pitchFamily="18" charset="0"/>
              </a:rPr>
              <a:t>3-х </a:t>
            </a:r>
            <a:r>
              <a:rPr lang="ru-RU" b="1" i="1" dirty="0">
                <a:latin typeface="Georgia" pitchFamily="18" charset="0"/>
              </a:rPr>
              <a:t>классов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1778794"/>
            <a:ext cx="1655762" cy="9874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1 блок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 «Силы природы»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413" y="1778794"/>
            <a:ext cx="1873250" cy="100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2 блок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«Секреты корабелов»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778794"/>
            <a:ext cx="2160588" cy="9874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3 блок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«Физика на каждом шагу»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5463" y="1778794"/>
            <a:ext cx="208915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4 блок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«Исследователи гор»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1295400" y="1491456"/>
            <a:ext cx="180975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116013" y="3002756"/>
            <a:ext cx="66960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latin typeface="Georgia" pitchFamily="18" charset="0"/>
              </a:rPr>
              <a:t>II</a:t>
            </a:r>
            <a:r>
              <a:rPr lang="ru-RU" b="1" i="1" dirty="0">
                <a:latin typeface="Georgia" pitchFamily="18" charset="0"/>
              </a:rPr>
              <a:t> ступень для учащихся </a:t>
            </a:r>
            <a:r>
              <a:rPr lang="ru-RU" b="1" i="1" dirty="0" smtClean="0">
                <a:latin typeface="Georgia" pitchFamily="18" charset="0"/>
              </a:rPr>
              <a:t>4-х </a:t>
            </a:r>
            <a:r>
              <a:rPr lang="ru-RU" b="1" i="1" dirty="0">
                <a:latin typeface="Georgia" pitchFamily="18" charset="0"/>
              </a:rPr>
              <a:t>классов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3867944"/>
            <a:ext cx="208915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1 блок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«Путешествие в </a:t>
            </a:r>
            <a:r>
              <a:rPr lang="ru-RU" sz="1600" b="1" dirty="0" err="1">
                <a:solidFill>
                  <a:schemeClr val="tx2"/>
                </a:solidFill>
                <a:latin typeface="Georgia" pitchFamily="18" charset="0"/>
              </a:rPr>
              <a:t>Роболандию</a:t>
            </a: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413" y="3867944"/>
            <a:ext cx="2016125" cy="935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2 блок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«Уроки компьютерной графики»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3867944"/>
            <a:ext cx="2160588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3 блок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«Архитектурное моделирование»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025" y="3867944"/>
            <a:ext cx="2160588" cy="935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Georgia" pitchFamily="18" charset="0"/>
              </a:rPr>
              <a:t>4 блок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Georgia" pitchFamily="18" charset="0"/>
              </a:rPr>
              <a:t>«Ремесленники»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348038" y="1491456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08850" y="1491456"/>
            <a:ext cx="719138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3088" y="1491456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 flipH="1">
            <a:off x="1223963" y="3579019"/>
            <a:ext cx="684212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63938" y="3579019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95963" y="3579019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24750" y="3579019"/>
            <a:ext cx="6350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83160" y="483518"/>
            <a:ext cx="756084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Развитие авиа- и </a:t>
            </a:r>
            <a:r>
              <a:rPr lang="ru-RU" sz="2400" b="1" dirty="0" err="1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ракетомодельного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 спорта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  <a:ea typeface="Arial Unicode MS" pitchFamily="34" charset="-128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1296144" cy="124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75606"/>
            <a:ext cx="2232172" cy="334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251521" y="1203599"/>
            <a:ext cx="5688632" cy="34563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 2013 года в сентябре ДДТ проводит областные соревнования по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ракетомодельному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 авиамодельному спорту. 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 2013 году проект «Развитие авиа-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ракетомодельного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спорта» получил грант Конкурса социально значимых проектов общественных и иных некоммерческих организаций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Проблемы города решаем вместе», проводимый АО «Апатит».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Учащиеся Дома детского творчества - призеры Чемпионата России по авиамодельному спорту в 2014 и 2015 годах. </a:t>
            </a:r>
          </a:p>
        </p:txBody>
      </p:sp>
    </p:spTree>
    <p:extLst>
      <p:ext uri="{BB962C8B-B14F-4D97-AF65-F5344CB8AC3E}">
        <p14:creationId xmlns:p14="http://schemas.microsoft.com/office/powerpoint/2010/main" val="1446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504" y="195486"/>
            <a:ext cx="8392988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МБОУ гимназия №1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  <a:ea typeface="Arial Unicode MS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94805"/>
              </p:ext>
            </p:extLst>
          </p:nvPr>
        </p:nvGraphicFramePr>
        <p:xfrm>
          <a:off x="107505" y="699542"/>
          <a:ext cx="4608511" cy="4396377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4608511"/>
              </a:tblGrid>
              <a:tr h="365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Элективные</a:t>
                      </a:r>
                      <a:r>
                        <a:rPr lang="ru-RU" sz="1400" baseline="0" dirty="0" smtClean="0">
                          <a:effectLst/>
                        </a:rPr>
                        <a:t> курсы</a:t>
                      </a:r>
                      <a:r>
                        <a:rPr lang="ru-RU" sz="1400" dirty="0" smtClean="0">
                          <a:effectLst/>
                        </a:rPr>
                        <a:t>, межшкольные факультативы,</a:t>
                      </a:r>
                      <a:r>
                        <a:rPr lang="ru-RU" sz="1400" baseline="0" dirty="0" smtClean="0">
                          <a:effectLst/>
                        </a:rPr>
                        <a:t> к</a:t>
                      </a:r>
                      <a:r>
                        <a:rPr lang="ru-RU" sz="1400" dirty="0" smtClean="0">
                          <a:effectLst/>
                        </a:rPr>
                        <a:t>ружки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  <a:tr h="2011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«Робототехника»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«Программирование»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«Ландшафтный дизайн»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«Деревообработка»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«Изо-студия»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«Решение олимпиадных задач по физике»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«Свет и тень»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«Мир парфюмерии»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«История биологии»</a:t>
                      </a:r>
                    </a:p>
                  </a:txBody>
                  <a:tcPr marL="48492" marR="48492" marT="0" marB="0"/>
                </a:tc>
              </a:tr>
              <a:tr h="319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Клубы, проекты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конференции,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игры, центры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92" marR="48492" marT="0" marB="0"/>
                </a:tc>
              </a:tr>
              <a:tr h="1700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Клуб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«Что? Где? Когда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?», </a:t>
                      </a:r>
                      <a:r>
                        <a:rPr lang="ru-RU" sz="1400" b="0" dirty="0" smtClean="0">
                          <a:effectLst/>
                        </a:rPr>
                        <a:t>Интеллектуальные игры «Пентагон», «</a:t>
                      </a:r>
                      <a:r>
                        <a:rPr lang="ru-RU" sz="1400" b="0" dirty="0" err="1" smtClean="0">
                          <a:effectLst/>
                        </a:rPr>
                        <a:t>Брейн</a:t>
                      </a:r>
                      <a:r>
                        <a:rPr lang="ru-RU" sz="1400" b="0" dirty="0" smtClean="0">
                          <a:effectLst/>
                        </a:rPr>
                        <a:t>-ринг», «Своя игра», «Е-гейм»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«Шахматный клуб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Межмуниципальные «Физические бои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Учебно-тренировочные сборы по подготовке к региональному этапу Всероссийской олимпиады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школьников.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56165676"/>
              </p:ext>
            </p:extLst>
          </p:nvPr>
        </p:nvGraphicFramePr>
        <p:xfrm>
          <a:off x="4139952" y="483518"/>
          <a:ext cx="489525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195486"/>
            <a:ext cx="74295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ea typeface="Arial Unicode MS" pitchFamily="34" charset="-128"/>
              </a:rPr>
              <a:t>МБОУ СОШ №15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  <a:ea typeface="Arial Unicode MS" pitchFamily="34" charset="-128"/>
            </a:endParaRPr>
          </a:p>
        </p:txBody>
      </p:sp>
      <p:pic>
        <p:nvPicPr>
          <p:cNvPr id="1028" name="Picture 4" descr="https://lh3.googleusercontent.com/-jM5qBhTHht4/Vj2tcUFaKMI/AAAAAAAAKHM/MPZTPNOFv_U/s912-Ic42/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3478"/>
            <a:ext cx="2974231" cy="19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20" y="339502"/>
            <a:ext cx="1368152" cy="1368153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51520" y="1203598"/>
            <a:ext cx="3240360" cy="3116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Социальные партнеры: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КНЦ РАН</a:t>
            </a:r>
          </a:p>
          <a:p>
            <a:pPr marL="342900" indent="-34290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КФ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ПетрГУ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«Апатит»</a:t>
            </a:r>
          </a:p>
          <a:p>
            <a:pPr marL="342900" indent="-34290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Молодежный социальный  центр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Автономная некоммерческая организация «ДРОЗД-Хибины»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2211710"/>
          <a:ext cx="5184576" cy="2712052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5184576"/>
              </a:tblGrid>
              <a:tr h="365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Элективные</a:t>
                      </a:r>
                      <a:r>
                        <a:rPr lang="ru-RU" sz="1400" baseline="0" dirty="0" smtClean="0">
                          <a:effectLst/>
                        </a:rPr>
                        <a:t> курсы</a:t>
                      </a:r>
                      <a:r>
                        <a:rPr lang="ru-RU" sz="1400" dirty="0" smtClean="0">
                          <a:effectLst/>
                        </a:rPr>
                        <a:t>, межшкольные факультативы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  <a:tr h="2011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Интегрированные элективные курсы (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химия+физика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«Методы исследования веществ», «Научные исследования в области редкоземельных элементов».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Межшкольный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факультатив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«Аналитическая химия».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Элективные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курсы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Алгебра+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элементарная алгебра с точки зрения высшей математики», «Готовимся стать сертифицированными специалистами MS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«Методы решения химических задач», «Основы термохимии и электрохимии», «Молекулярная биология в вопросах и ответах», «Математические основы информатики», «Трудные вопросы общей химии», «Организм как биологическая система».</a:t>
                      </a:r>
                    </a:p>
                  </a:txBody>
                  <a:tcPr marL="48492" marR="484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7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3758"/>
            <a:ext cx="2952328" cy="221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Нифакин-НН\Desktop\DSC_0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43758"/>
            <a:ext cx="2952328" cy="221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Нифакин-НН\Desktop\IMG_20151024_115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7494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Нифакин-НН\Desktop\DSC_0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7494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3" y="1203598"/>
            <a:ext cx="271512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1920" y="339502"/>
            <a:ext cx="1368152" cy="136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5486"/>
            <a:ext cx="3672407" cy="220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Нифакин-НН\Desktop\IMG_5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3478"/>
            <a:ext cx="3312368" cy="2210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952" y="1779662"/>
            <a:ext cx="1368152" cy="1368153"/>
          </a:xfrm>
          <a:prstGeom prst="rect">
            <a:avLst/>
          </a:prstGeom>
        </p:spPr>
      </p:pic>
      <p:pic>
        <p:nvPicPr>
          <p:cNvPr id="2051" name="Picture 3" descr="C:\Users\Нифакин-НН\Desktop\DSC_0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665135"/>
            <a:ext cx="3528392" cy="235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Нифакин-НН\Desktop\Коллегия МОиН МО 2 марта 2016\IMG_2153.JPG"/>
          <p:cNvPicPr>
            <a:picLocks noChangeAspect="1" noChangeArrowheads="1"/>
          </p:cNvPicPr>
          <p:nvPr/>
        </p:nvPicPr>
        <p:blipFill>
          <a:blip r:embed="rId6" cstate="print"/>
          <a:srcRect l="3734" r="10394"/>
          <a:stretch>
            <a:fillRect/>
          </a:stretch>
        </p:blipFill>
        <p:spPr bwMode="auto">
          <a:xfrm>
            <a:off x="5724128" y="2931790"/>
            <a:ext cx="33123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847</Words>
  <Application>Microsoft Office PowerPoint</Application>
  <PresentationFormat>Экран (16:9)</PresentationFormat>
  <Paragraphs>163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 Unicode MS</vt:lpstr>
      <vt:lpstr>Arial</vt:lpstr>
      <vt:lpstr>Bookman Old Style</vt:lpstr>
      <vt:lpstr>Calibri</vt:lpstr>
      <vt:lpstr>Calibri Light</vt:lpstr>
      <vt:lpstr>Century Gothic</vt:lpstr>
      <vt:lpstr>Garamond</vt:lpstr>
      <vt:lpstr>Georgia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Нифакин-НН</dc:creator>
  <cp:lastModifiedBy>Николай Николаевич Нифакин</cp:lastModifiedBy>
  <cp:revision>153</cp:revision>
  <dcterms:created xsi:type="dcterms:W3CDTF">2015-09-17T15:57:58Z</dcterms:created>
  <dcterms:modified xsi:type="dcterms:W3CDTF">2016-03-20T14:31:11Z</dcterms:modified>
</cp:coreProperties>
</file>