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notesSlides/notesSlide2.xml" ContentType="application/vnd.openxmlformats-officedocument.presentationml.notesSlide+xml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20731-6A00-495F-BBE7-894DC0BD5A8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4D6D8-20C9-4098-B4DD-1E14904E9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5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717032"/>
            <a:ext cx="5040560" cy="252028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3000" dirty="0" smtClean="0">
                <a:solidFill>
                  <a:srgbClr val="FFFF00"/>
                </a:solidFill>
              </a:rPr>
              <a:t>Республика Дагестан, г. Махачкала</a:t>
            </a:r>
          </a:p>
          <a:p>
            <a:pPr lvl="0" algn="r">
              <a:buClr>
                <a:srgbClr val="DC9E1F"/>
              </a:buClr>
            </a:pPr>
            <a:r>
              <a:rPr lang="ru-RU" sz="3300" dirty="0">
                <a:solidFill>
                  <a:srgbClr val="FFFF00"/>
                </a:solidFill>
              </a:rPr>
              <a:t>ФГБОУ ВО «Дагестанский государственный университет»</a:t>
            </a:r>
          </a:p>
          <a:p>
            <a:pPr algn="r"/>
            <a:r>
              <a:rPr lang="ru-RU" sz="4600" dirty="0">
                <a:solidFill>
                  <a:srgbClr val="FFFF00"/>
                </a:solidFill>
              </a:rPr>
              <a:t>С</a:t>
            </a:r>
            <a:r>
              <a:rPr lang="ru-RU" sz="4600" dirty="0" smtClean="0">
                <a:solidFill>
                  <a:srgbClr val="FFFF00"/>
                </a:solidFill>
              </a:rPr>
              <a:t>туденческое научное общество </a:t>
            </a:r>
          </a:p>
          <a:p>
            <a:pPr algn="r"/>
            <a:r>
              <a:rPr lang="ru-RU" sz="2600" dirty="0" smtClean="0">
                <a:solidFill>
                  <a:srgbClr val="FFFF00"/>
                </a:solidFill>
              </a:rPr>
              <a:t>Выполнили</a:t>
            </a:r>
            <a:r>
              <a:rPr lang="ru-RU" sz="3000" dirty="0" smtClean="0">
                <a:solidFill>
                  <a:srgbClr val="FFFF00"/>
                </a:solidFill>
              </a:rPr>
              <a:t>: </a:t>
            </a:r>
            <a:r>
              <a:rPr lang="ru-RU" sz="3000" dirty="0" err="1" smtClean="0">
                <a:solidFill>
                  <a:srgbClr val="FFFF00"/>
                </a:solidFill>
              </a:rPr>
              <a:t>Увайсова</a:t>
            </a:r>
            <a:r>
              <a:rPr lang="ru-RU" sz="3000" dirty="0" smtClean="0">
                <a:solidFill>
                  <a:srgbClr val="FFFF00"/>
                </a:solidFill>
              </a:rPr>
              <a:t> С.М.</a:t>
            </a:r>
          </a:p>
          <a:p>
            <a:pPr algn="l"/>
            <a:r>
              <a:rPr lang="ru-RU" sz="3000" dirty="0" smtClean="0">
                <a:solidFill>
                  <a:srgbClr val="FFFF00"/>
                </a:solidFill>
              </a:rPr>
              <a:t>                                                           Бабаева З.О.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922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 студентов – важный ресурс повышения качества образования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46" y="494673"/>
            <a:ext cx="3947931" cy="296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" y="11266"/>
            <a:ext cx="3252069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26" y="0"/>
            <a:ext cx="2787774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9826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53" y="3696890"/>
            <a:ext cx="4361723" cy="3015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67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05524"/>
            <a:ext cx="3744415" cy="297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0163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4558524" cy="331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34" y="32918"/>
            <a:ext cx="4725774" cy="354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71" y="3928155"/>
            <a:ext cx="3063337" cy="288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8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323234" cy="4285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1844824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https://vk.com/snodgu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324433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/>
              <a:t>http://sno.dgu.ru/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3639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научное общество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1782"/>
            <a:ext cx="3744416" cy="3711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1780"/>
            <a:ext cx="3711793" cy="37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029" y="677206"/>
            <a:ext cx="8784975" cy="6069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60432" y="807095"/>
            <a:ext cx="73968" cy="101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8795">
              <a:lnSpc>
                <a:spcPct val="100000"/>
              </a:lnSpc>
            </a:pPr>
            <a:endParaRPr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5"/>
    </mc:Choice>
    <mc:Fallback xmlns="">
      <p:transition spd="slow" advTm="472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8864" cy="388843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Координационный совет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дгу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УВАЙСОВА </a:t>
            </a:r>
            <a:r>
              <a:rPr 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Саида </a:t>
            </a:r>
            <a:r>
              <a:rPr lang="ru-RU" sz="1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Магомедзагировна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57" y="908720"/>
            <a:ext cx="1312653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00"/>
            <a:ext cx="5688632" cy="4167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2801"/>
            <a:ext cx="3203848" cy="4167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728"/>
            <a:ext cx="3203848" cy="14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5825"/>
            <a:ext cx="9144000" cy="5883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552" y="980728"/>
            <a:ext cx="72008" cy="144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8795">
              <a:lnSpc>
                <a:spcPct val="100000"/>
              </a:lnSpc>
            </a:pP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5</a:t>
            </a:fld>
            <a:endParaRPr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7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0"/>
    </mc:Choice>
    <mc:Fallback xmlns="">
      <p:transition spd="slow" advTm="59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860381" cy="364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5" y="130099"/>
            <a:ext cx="4353874" cy="293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1" y="2276227"/>
            <a:ext cx="4171555" cy="2778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31277"/>
            <a:ext cx="426428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82" y="5008823"/>
            <a:ext cx="2913714" cy="173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1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71" y="30057"/>
            <a:ext cx="5753100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1" y="4783360"/>
            <a:ext cx="2164515" cy="127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0" y="27919"/>
            <a:ext cx="2651121" cy="3754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92" y="3728530"/>
            <a:ext cx="4795464" cy="309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8920"/>
            <a:ext cx="3101589" cy="230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91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7924800" cy="1152128"/>
          </a:xfrm>
        </p:spPr>
        <p:txBody>
          <a:bodyPr/>
          <a:lstStyle/>
          <a:p>
            <a:pPr algn="ctr"/>
            <a:r>
              <a:rPr lang="ru-RU" b="1" dirty="0" smtClean="0"/>
              <a:t>Общеуниверситетский форум молодых исследователей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84466"/>
            <a:ext cx="4626946" cy="3086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50" y="1330927"/>
            <a:ext cx="4067944" cy="2713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01403"/>
            <a:ext cx="3851920" cy="256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3694"/>
            <a:ext cx="3978466" cy="232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37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9" y="151981"/>
            <a:ext cx="8532440" cy="6399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77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58</Words>
  <Application>Microsoft Office PowerPoint</Application>
  <PresentationFormat>Экран (4:3)</PresentationFormat>
  <Paragraphs>13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Научно-исследовательская работа студентов – важный ресурс повышения качества образования</vt:lpstr>
      <vt:lpstr>Студенческое научное общество</vt:lpstr>
      <vt:lpstr>Презентация PowerPoint</vt:lpstr>
      <vt:lpstr>  Координационный совет сно дгу      УВАЙСОВА Саида Магомедзагировна      </vt:lpstr>
      <vt:lpstr>Презентация PowerPoint</vt:lpstr>
      <vt:lpstr>Презентация PowerPoint</vt:lpstr>
      <vt:lpstr>Презентация PowerPoint</vt:lpstr>
      <vt:lpstr>Общеуниверситетский форум молодых исследователей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студентов – важный ресурс повышения качества образования</dc:title>
  <cp:lastModifiedBy>555</cp:lastModifiedBy>
  <cp:revision>12</cp:revision>
  <dcterms:modified xsi:type="dcterms:W3CDTF">2016-03-16T22:47:27Z</dcterms:modified>
</cp:coreProperties>
</file>