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6" r:id="rId4"/>
    <p:sldId id="265" r:id="rId5"/>
    <p:sldId id="259" r:id="rId6"/>
    <p:sldId id="260" r:id="rId7"/>
    <p:sldId id="262" r:id="rId8"/>
    <p:sldId id="264" r:id="rId9"/>
    <p:sldId id="263" r:id="rId10"/>
    <p:sldId id="258" r:id="rId11"/>
    <p:sldId id="261" r:id="rId12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398" y="-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EF43F5-A6C5-46C2-954E-1FC7AB0F54C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966651-9178-4526-91A1-0267C1E29A8B}">
      <dgm:prSet phldrT="[Текст]" custT="1"/>
      <dgm:spPr/>
      <dgm:t>
        <a:bodyPr/>
        <a:lstStyle/>
        <a:p>
          <a:r>
            <a:rPr kumimoji="0" lang="ru-RU" altLang="en-US" sz="2000" b="0" i="0" u="none" strike="noStrike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rPr>
            <a:t>2014-2015 </a:t>
          </a:r>
          <a:endParaRPr lang="ru-RU" sz="20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gm:t>
    </dgm:pt>
    <dgm:pt modelId="{E1E7C056-C18B-41C4-B4C7-2E2D727E4AF0}" type="parTrans" cxnId="{B5C9FF30-C81E-4B6A-B37D-51D0E69407DC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A8FA0744-790F-4779-8E78-C511C20C0E80}" type="sibTrans" cxnId="{B5C9FF30-C81E-4B6A-B37D-51D0E69407DC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1AD5F7D4-A85D-4F53-8ABA-3305F479FDCB}">
      <dgm:prSet phldrT="[Текст]" custT="1"/>
      <dgm:spPr/>
      <dgm:t>
        <a:bodyPr/>
        <a:lstStyle/>
        <a:p>
          <a:r>
            <a:rPr kumimoji="0" lang="ru-RU" altLang="en-US" sz="2000" b="0" i="0" u="none" strike="noStrike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rPr>
            <a:t>400 выпускников</a:t>
          </a:r>
          <a:endParaRPr lang="ru-RU" sz="20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gm:t>
    </dgm:pt>
    <dgm:pt modelId="{EC3568CE-94B8-4E7A-A02B-8639FB030792}" type="parTrans" cxnId="{9709DA85-0D3A-4D71-8885-0BE0D18495B9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7739E09E-3B2D-45FB-A0B9-3734E7F6EA60}" type="sibTrans" cxnId="{9709DA85-0D3A-4D71-8885-0BE0D18495B9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8D0B0F90-8F8F-44B0-8B69-74EF41AEBB43}">
      <dgm:prSet phldrT="[Текст]" custT="1"/>
      <dgm:spPr/>
      <dgm:t>
        <a:bodyPr/>
        <a:lstStyle/>
        <a:p>
          <a:r>
            <a:rPr kumimoji="0" lang="ru-RU" altLang="en-US" sz="2000" b="0" i="0" u="none" strike="noStrike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rPr>
            <a:t>2016-2017</a:t>
          </a:r>
          <a:endParaRPr lang="ru-RU" sz="20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gm:t>
    </dgm:pt>
    <dgm:pt modelId="{89104A5C-A0D9-4DE6-BC44-37AFE644959B}" type="parTrans" cxnId="{CA70EFF2-2B93-4AD2-BB2A-357997C79980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7633ADCA-AC30-4E57-8BCE-5EDE07E3FF07}" type="sibTrans" cxnId="{CA70EFF2-2B93-4AD2-BB2A-357997C79980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B1038646-41DC-4983-9569-65ADC0556071}">
      <dgm:prSet phldrT="[Текст]" custT="1"/>
      <dgm:spPr/>
      <dgm:t>
        <a:bodyPr/>
        <a:lstStyle/>
        <a:p>
          <a:r>
            <a:rPr kumimoji="0" lang="ru-RU" altLang="en-US" sz="2000" b="0" i="0" u="none" strike="noStrike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rPr>
            <a:t>711 выпускников</a:t>
          </a:r>
          <a:endParaRPr lang="ru-RU" sz="20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gm:t>
    </dgm:pt>
    <dgm:pt modelId="{501CE21E-0925-4874-A8C5-BBB96DF64CE8}" type="parTrans" cxnId="{8BE2F8BE-A879-4A9C-AC95-FA0D6B360551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AAF8AA10-9141-419B-ABFB-FCEA74A5567D}" type="sibTrans" cxnId="{8BE2F8BE-A879-4A9C-AC95-FA0D6B360551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0591DF5E-FD58-4C19-AEF1-9874CABBD546}">
      <dgm:prSet phldrT="[Текст]" custT="1"/>
      <dgm:spPr/>
      <dgm:t>
        <a:bodyPr/>
        <a:lstStyle/>
        <a:p>
          <a:r>
            <a:rPr kumimoji="0" lang="ru-RU" altLang="en-US" sz="2000" b="0" i="0" u="none" strike="noStrike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rPr>
            <a:t>2017-2018</a:t>
          </a:r>
          <a:endParaRPr lang="ru-RU" sz="20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gm:t>
    </dgm:pt>
    <dgm:pt modelId="{68C3988B-3D35-422A-AAE0-9AF860D04EF1}" type="parTrans" cxnId="{736AED49-5432-4213-8BDE-CBDF2375463C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BC576043-0EA9-4562-A29A-E472D3ED8584}" type="sibTrans" cxnId="{736AED49-5432-4213-8BDE-CBDF2375463C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C7009F18-85E6-4976-9956-03CE5DCBE2AD}">
      <dgm:prSet phldrT="[Текст]" custT="1"/>
      <dgm:spPr/>
      <dgm:t>
        <a:bodyPr/>
        <a:lstStyle/>
        <a:p>
          <a:r>
            <a:rPr kumimoji="0" lang="ru-RU" altLang="en-US" sz="2000" b="0" i="0" u="none" strike="noStrike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rPr>
            <a:t>760 учащихся в 11 классе</a:t>
          </a:r>
          <a:endParaRPr lang="ru-RU" sz="20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gm:t>
    </dgm:pt>
    <dgm:pt modelId="{127CDECA-D441-4D6B-9D23-F8A0BA8A63DF}" type="parTrans" cxnId="{E9933165-3BAB-4849-B08D-C8A01A608462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DBFEE5E8-E68A-4C7B-82FA-D44C23DF8048}" type="sibTrans" cxnId="{E9933165-3BAB-4849-B08D-C8A01A608462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0E06CDF3-F3A3-4E8F-A165-58413798E04B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75% - исследования</a:t>
          </a:r>
          <a:endParaRPr lang="ru-RU" sz="20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gm:t>
    </dgm:pt>
    <dgm:pt modelId="{98CB43C5-8608-4A89-B9C6-F798AA6844FD}" type="parTrans" cxnId="{AE91E725-EA81-4AA0-A0EE-E010148D91F7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5EE55DBD-05A7-4EA3-BD71-157DC0725F27}" type="sibTrans" cxnId="{AE91E725-EA81-4AA0-A0EE-E010148D91F7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17ED382A-B465-451F-B23E-F1EA6947DF78}">
      <dgm:prSet phldrT="[Текст]" custT="1"/>
      <dgm:spPr/>
      <dgm:t>
        <a:bodyPr/>
        <a:lstStyle/>
        <a:p>
          <a:r>
            <a:rPr lang="ru-RU" sz="200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90% - исследования</a:t>
          </a:r>
          <a:endParaRPr lang="ru-RU" sz="20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gm:t>
    </dgm:pt>
    <dgm:pt modelId="{5A923276-BBF6-47EF-865D-E4B726ADCA7E}" type="parTrans" cxnId="{8DFBED02-8147-4CC7-86CE-A5794088FD1C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86F4DD2F-70BB-411E-A18E-6E902C0A34C1}" type="sibTrans" cxnId="{8DFBED02-8147-4CC7-86CE-A5794088FD1C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58879CE3-E601-4D29-BC9C-D0856B10F81E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90% - исследования</a:t>
          </a:r>
          <a:endParaRPr lang="ru-RU" sz="20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gm:t>
    </dgm:pt>
    <dgm:pt modelId="{A9DCBCA6-82EB-41F5-B3F0-2F8D2A5CA5C5}" type="parTrans" cxnId="{CA08787C-FBA5-4FDB-801F-D2F0135BEAFE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EA4C6A92-7ECC-4FA3-9114-87DE9EC7589C}" type="sibTrans" cxnId="{CA08787C-FBA5-4FDB-801F-D2F0135BEAFE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F8A00E9B-6F05-4B40-92EF-7E9753394089}">
      <dgm:prSet phldrT="[Текст]" custT="1"/>
      <dgm:spPr/>
      <dgm:t>
        <a:bodyPr/>
        <a:lstStyle/>
        <a:p>
          <a:r>
            <a:rPr kumimoji="0" lang="ru-RU" altLang="en-US" sz="2000" b="0" i="0" u="none" strike="noStrike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rPr>
            <a:t>2015-2016 </a:t>
          </a:r>
          <a:endParaRPr lang="ru-RU" sz="20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gm:t>
    </dgm:pt>
    <dgm:pt modelId="{20FEF181-C9FC-4894-9422-2BF83294DB0D}" type="parTrans" cxnId="{38DBCF6B-608A-4D90-94E3-EAF6D9DE9552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719325AF-5474-45F1-984E-37BC1A6C7BFD}" type="sibTrans" cxnId="{38DBCF6B-608A-4D90-94E3-EAF6D9DE9552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D6150DD5-DFCF-43C9-88F9-EF20D398C39A}">
      <dgm:prSet phldrT="[Текст]" custT="1"/>
      <dgm:spPr/>
      <dgm:t>
        <a:bodyPr/>
        <a:lstStyle/>
        <a:p>
          <a:r>
            <a:rPr kumimoji="0" lang="ru-RU" altLang="en-US" sz="2000" b="0" i="0" u="none" strike="noStrike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Myanmar Text" panose="020B0502040204020203" pitchFamily="34" charset="0"/>
            </a:rPr>
            <a:t>56 выпускников</a:t>
          </a:r>
          <a:endParaRPr lang="ru-RU" sz="2000" dirty="0">
            <a:solidFill>
              <a:schemeClr val="accent6">
                <a:lumMod val="50000"/>
              </a:schemeClr>
            </a:solidFill>
            <a:latin typeface="Myriad Pro" pitchFamily="34" charset="0"/>
            <a:cs typeface="Myanmar Text" panose="020B0502040204020203" pitchFamily="34" charset="0"/>
          </a:endParaRPr>
        </a:p>
      </dgm:t>
    </dgm:pt>
    <dgm:pt modelId="{35877E28-A096-495B-9002-D009A9429061}" type="parTrans" cxnId="{82BE8FDF-09C5-4CAD-8406-C2F9532FC35E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5889AD54-7074-45C9-B48A-A754097A4CA5}" type="sibTrans" cxnId="{82BE8FDF-09C5-4CAD-8406-C2F9532FC35E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CDFC301A-483F-421B-A32A-21A89C68C8C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  <a:cs typeface="Myanmar Text" panose="020B0502040204020203" pitchFamily="34" charset="0"/>
            </a:rPr>
            <a:t>100% - исследования </a:t>
          </a:r>
          <a:endParaRPr lang="ru-RU" sz="2000" dirty="0">
            <a:solidFill>
              <a:schemeClr val="accent6">
                <a:lumMod val="50000"/>
              </a:schemeClr>
            </a:solidFill>
            <a:latin typeface="Myriad Pro" pitchFamily="34" charset="0"/>
            <a:cs typeface="Myanmar Text" panose="020B0502040204020203" pitchFamily="34" charset="0"/>
          </a:endParaRPr>
        </a:p>
      </dgm:t>
    </dgm:pt>
    <dgm:pt modelId="{6B4CC006-386B-4B34-9D6B-0D36CF35EC40}" type="parTrans" cxnId="{98236C4B-56BB-42A8-B30C-74A7C6F8B4F5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676A658F-3210-471D-BD30-7DB444F62E6A}" type="sibTrans" cxnId="{98236C4B-56BB-42A8-B30C-74A7C6F8B4F5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51AE8605-3A14-49B5-AF69-A98DF7D8A8A7}" type="pres">
      <dgm:prSet presAssocID="{75EF43F5-A6C5-46C2-954E-1FC7AB0F54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FD58E7-4369-4E02-BFC8-DA5A9D0044FC}" type="pres">
      <dgm:prSet presAssocID="{BC966651-9178-4526-91A1-0267C1E29A8B}" presName="composite" presStyleCnt="0"/>
      <dgm:spPr/>
    </dgm:pt>
    <dgm:pt modelId="{A8BD003E-4793-4638-92BA-EA4F353239C7}" type="pres">
      <dgm:prSet presAssocID="{BC966651-9178-4526-91A1-0267C1E29A8B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DA33A7-DAD3-4FB6-9830-D81CB1923821}" type="pres">
      <dgm:prSet presAssocID="{BC966651-9178-4526-91A1-0267C1E29A8B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32921F-C83C-4D8B-9129-DF9FE58EF275}" type="pres">
      <dgm:prSet presAssocID="{A8FA0744-790F-4779-8E78-C511C20C0E80}" presName="sp" presStyleCnt="0"/>
      <dgm:spPr/>
    </dgm:pt>
    <dgm:pt modelId="{8EE374D4-3E48-4121-BF03-FDFDBA846419}" type="pres">
      <dgm:prSet presAssocID="{F8A00E9B-6F05-4B40-92EF-7E9753394089}" presName="composite" presStyleCnt="0"/>
      <dgm:spPr/>
    </dgm:pt>
    <dgm:pt modelId="{21479E5A-E8CC-4E27-9415-33C8F2DA6020}" type="pres">
      <dgm:prSet presAssocID="{F8A00E9B-6F05-4B40-92EF-7E975339408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DD68B2-D08A-4620-9BA0-CC2EAE7712BE}" type="pres">
      <dgm:prSet presAssocID="{F8A00E9B-6F05-4B40-92EF-7E9753394089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DBA9A0-3473-4CD0-904E-A851493BC3F8}" type="pres">
      <dgm:prSet presAssocID="{719325AF-5474-45F1-984E-37BC1A6C7BFD}" presName="sp" presStyleCnt="0"/>
      <dgm:spPr/>
    </dgm:pt>
    <dgm:pt modelId="{EA578B0B-2107-4202-BBF5-B5543CD80D83}" type="pres">
      <dgm:prSet presAssocID="{8D0B0F90-8F8F-44B0-8B69-74EF41AEBB43}" presName="composite" presStyleCnt="0"/>
      <dgm:spPr/>
    </dgm:pt>
    <dgm:pt modelId="{0ADA5F45-BEA0-46C5-BC53-80C9436C91D2}" type="pres">
      <dgm:prSet presAssocID="{8D0B0F90-8F8F-44B0-8B69-74EF41AEBB43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B981C7-A912-46ED-8AE6-1F5067B87880}" type="pres">
      <dgm:prSet presAssocID="{8D0B0F90-8F8F-44B0-8B69-74EF41AEBB43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1F91DB-08CE-49CC-B9CB-F4EB2D3A83CB}" type="pres">
      <dgm:prSet presAssocID="{7633ADCA-AC30-4E57-8BCE-5EDE07E3FF07}" presName="sp" presStyleCnt="0"/>
      <dgm:spPr/>
    </dgm:pt>
    <dgm:pt modelId="{BEC893F9-D83E-4DB9-BEBC-598EED8D3357}" type="pres">
      <dgm:prSet presAssocID="{0591DF5E-FD58-4C19-AEF1-9874CABBD546}" presName="composite" presStyleCnt="0"/>
      <dgm:spPr/>
    </dgm:pt>
    <dgm:pt modelId="{15B0CD15-70B9-4750-A6E1-4D480CF86251}" type="pres">
      <dgm:prSet presAssocID="{0591DF5E-FD58-4C19-AEF1-9874CABBD546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605386-B3C9-40DC-92FB-1A84FC75AC1A}" type="pres">
      <dgm:prSet presAssocID="{0591DF5E-FD58-4C19-AEF1-9874CABBD546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6AED49-5432-4213-8BDE-CBDF2375463C}" srcId="{75EF43F5-A6C5-46C2-954E-1FC7AB0F54CF}" destId="{0591DF5E-FD58-4C19-AEF1-9874CABBD546}" srcOrd="3" destOrd="0" parTransId="{68C3988B-3D35-422A-AAE0-9AF860D04EF1}" sibTransId="{BC576043-0EA9-4562-A29A-E472D3ED8584}"/>
    <dgm:cxn modelId="{07689DB2-027E-45D4-9E7A-B7B3CACDBD3C}" type="presOf" srcId="{17ED382A-B465-451F-B23E-F1EA6947DF78}" destId="{FCDD68B2-D08A-4620-9BA0-CC2EAE7712BE}" srcOrd="0" destOrd="1" presId="urn:microsoft.com/office/officeart/2005/8/layout/chevron2"/>
    <dgm:cxn modelId="{F1F9F578-F572-42AA-8D00-EB65D22E080A}" type="presOf" srcId="{BC966651-9178-4526-91A1-0267C1E29A8B}" destId="{A8BD003E-4793-4638-92BA-EA4F353239C7}" srcOrd="0" destOrd="0" presId="urn:microsoft.com/office/officeart/2005/8/layout/chevron2"/>
    <dgm:cxn modelId="{8DFBED02-8147-4CC7-86CE-A5794088FD1C}" srcId="{F8A00E9B-6F05-4B40-92EF-7E9753394089}" destId="{17ED382A-B465-451F-B23E-F1EA6947DF78}" srcOrd="1" destOrd="0" parTransId="{5A923276-BBF6-47EF-865D-E4B726ADCA7E}" sibTransId="{86F4DD2F-70BB-411E-A18E-6E902C0A34C1}"/>
    <dgm:cxn modelId="{38DBCF6B-608A-4D90-94E3-EAF6D9DE9552}" srcId="{75EF43F5-A6C5-46C2-954E-1FC7AB0F54CF}" destId="{F8A00E9B-6F05-4B40-92EF-7E9753394089}" srcOrd="1" destOrd="0" parTransId="{20FEF181-C9FC-4894-9422-2BF83294DB0D}" sibTransId="{719325AF-5474-45F1-984E-37BC1A6C7BFD}"/>
    <dgm:cxn modelId="{8BE0F386-0D70-498A-BFFA-03BC2D969411}" type="presOf" srcId="{F8A00E9B-6F05-4B40-92EF-7E9753394089}" destId="{21479E5A-E8CC-4E27-9415-33C8F2DA6020}" srcOrd="0" destOrd="0" presId="urn:microsoft.com/office/officeart/2005/8/layout/chevron2"/>
    <dgm:cxn modelId="{CA70EFF2-2B93-4AD2-BB2A-357997C79980}" srcId="{75EF43F5-A6C5-46C2-954E-1FC7AB0F54CF}" destId="{8D0B0F90-8F8F-44B0-8B69-74EF41AEBB43}" srcOrd="2" destOrd="0" parTransId="{89104A5C-A0D9-4DE6-BC44-37AFE644959B}" sibTransId="{7633ADCA-AC30-4E57-8BCE-5EDE07E3FF07}"/>
    <dgm:cxn modelId="{B5C9FF30-C81E-4B6A-B37D-51D0E69407DC}" srcId="{75EF43F5-A6C5-46C2-954E-1FC7AB0F54CF}" destId="{BC966651-9178-4526-91A1-0267C1E29A8B}" srcOrd="0" destOrd="0" parTransId="{E1E7C056-C18B-41C4-B4C7-2E2D727E4AF0}" sibTransId="{A8FA0744-790F-4779-8E78-C511C20C0E80}"/>
    <dgm:cxn modelId="{9709DA85-0D3A-4D71-8885-0BE0D18495B9}" srcId="{F8A00E9B-6F05-4B40-92EF-7E9753394089}" destId="{1AD5F7D4-A85D-4F53-8ABA-3305F479FDCB}" srcOrd="0" destOrd="0" parTransId="{EC3568CE-94B8-4E7A-A02B-8639FB030792}" sibTransId="{7739E09E-3B2D-45FB-A0B9-3734E7F6EA60}"/>
    <dgm:cxn modelId="{3B6577CC-5803-4BF0-90AF-93B19E2392A7}" type="presOf" srcId="{75EF43F5-A6C5-46C2-954E-1FC7AB0F54CF}" destId="{51AE8605-3A14-49B5-AF69-A98DF7D8A8A7}" srcOrd="0" destOrd="0" presId="urn:microsoft.com/office/officeart/2005/8/layout/chevron2"/>
    <dgm:cxn modelId="{989F381B-3318-442C-88A5-4E0BA1147428}" type="presOf" srcId="{0591DF5E-FD58-4C19-AEF1-9874CABBD546}" destId="{15B0CD15-70B9-4750-A6E1-4D480CF86251}" srcOrd="0" destOrd="0" presId="urn:microsoft.com/office/officeart/2005/8/layout/chevron2"/>
    <dgm:cxn modelId="{82BE8FDF-09C5-4CAD-8406-C2F9532FC35E}" srcId="{BC966651-9178-4526-91A1-0267C1E29A8B}" destId="{D6150DD5-DFCF-43C9-88F9-EF20D398C39A}" srcOrd="0" destOrd="0" parTransId="{35877E28-A096-495B-9002-D009A9429061}" sibTransId="{5889AD54-7074-45C9-B48A-A754097A4CA5}"/>
    <dgm:cxn modelId="{8BE2F8BE-A879-4A9C-AC95-FA0D6B360551}" srcId="{8D0B0F90-8F8F-44B0-8B69-74EF41AEBB43}" destId="{B1038646-41DC-4983-9569-65ADC0556071}" srcOrd="0" destOrd="0" parTransId="{501CE21E-0925-4874-A8C5-BBB96DF64CE8}" sibTransId="{AAF8AA10-9141-419B-ABFB-FCEA74A5567D}"/>
    <dgm:cxn modelId="{C92871CE-7044-4FE3-BA11-D15BBB04C0E9}" type="presOf" srcId="{58879CE3-E601-4D29-BC9C-D0856B10F81E}" destId="{BAB981C7-A912-46ED-8AE6-1F5067B87880}" srcOrd="0" destOrd="1" presId="urn:microsoft.com/office/officeart/2005/8/layout/chevron2"/>
    <dgm:cxn modelId="{669A22F3-54AD-4F81-A863-99FE65A7540A}" type="presOf" srcId="{8D0B0F90-8F8F-44B0-8B69-74EF41AEBB43}" destId="{0ADA5F45-BEA0-46C5-BC53-80C9436C91D2}" srcOrd="0" destOrd="0" presId="urn:microsoft.com/office/officeart/2005/8/layout/chevron2"/>
    <dgm:cxn modelId="{CA08787C-FBA5-4FDB-801F-D2F0135BEAFE}" srcId="{8D0B0F90-8F8F-44B0-8B69-74EF41AEBB43}" destId="{58879CE3-E601-4D29-BC9C-D0856B10F81E}" srcOrd="1" destOrd="0" parTransId="{A9DCBCA6-82EB-41F5-B3F0-2F8D2A5CA5C5}" sibTransId="{EA4C6A92-7ECC-4FA3-9114-87DE9EC7589C}"/>
    <dgm:cxn modelId="{2EE25B37-B35F-4068-8417-2D8228082C8E}" type="presOf" srcId="{D6150DD5-DFCF-43C9-88F9-EF20D398C39A}" destId="{32DA33A7-DAD3-4FB6-9830-D81CB1923821}" srcOrd="0" destOrd="0" presId="urn:microsoft.com/office/officeart/2005/8/layout/chevron2"/>
    <dgm:cxn modelId="{513AE617-B53E-44E1-8525-B651706454E9}" type="presOf" srcId="{0E06CDF3-F3A3-4E8F-A165-58413798E04B}" destId="{E4605386-B3C9-40DC-92FB-1A84FC75AC1A}" srcOrd="0" destOrd="1" presId="urn:microsoft.com/office/officeart/2005/8/layout/chevron2"/>
    <dgm:cxn modelId="{FC8CAD72-2E8A-4F2E-9107-DFDD90B09ACA}" type="presOf" srcId="{B1038646-41DC-4983-9569-65ADC0556071}" destId="{BAB981C7-A912-46ED-8AE6-1F5067B87880}" srcOrd="0" destOrd="0" presId="urn:microsoft.com/office/officeart/2005/8/layout/chevron2"/>
    <dgm:cxn modelId="{AE91E725-EA81-4AA0-A0EE-E010148D91F7}" srcId="{0591DF5E-FD58-4C19-AEF1-9874CABBD546}" destId="{0E06CDF3-F3A3-4E8F-A165-58413798E04B}" srcOrd="1" destOrd="0" parTransId="{98CB43C5-8608-4A89-B9C6-F798AA6844FD}" sibTransId="{5EE55DBD-05A7-4EA3-BD71-157DC0725F27}"/>
    <dgm:cxn modelId="{98236C4B-56BB-42A8-B30C-74A7C6F8B4F5}" srcId="{BC966651-9178-4526-91A1-0267C1E29A8B}" destId="{CDFC301A-483F-421B-A32A-21A89C68C8C7}" srcOrd="1" destOrd="0" parTransId="{6B4CC006-386B-4B34-9D6B-0D36CF35EC40}" sibTransId="{676A658F-3210-471D-BD30-7DB444F62E6A}"/>
    <dgm:cxn modelId="{E9933165-3BAB-4849-B08D-C8A01A608462}" srcId="{0591DF5E-FD58-4C19-AEF1-9874CABBD546}" destId="{C7009F18-85E6-4976-9956-03CE5DCBE2AD}" srcOrd="0" destOrd="0" parTransId="{127CDECA-D441-4D6B-9D23-F8A0BA8A63DF}" sibTransId="{DBFEE5E8-E68A-4C7B-82FA-D44C23DF8048}"/>
    <dgm:cxn modelId="{26FE81D3-BCC5-4510-BB3D-16333DFCEBF6}" type="presOf" srcId="{CDFC301A-483F-421B-A32A-21A89C68C8C7}" destId="{32DA33A7-DAD3-4FB6-9830-D81CB1923821}" srcOrd="0" destOrd="1" presId="urn:microsoft.com/office/officeart/2005/8/layout/chevron2"/>
    <dgm:cxn modelId="{FC0397E1-621D-456E-AC92-5E897A74676F}" type="presOf" srcId="{1AD5F7D4-A85D-4F53-8ABA-3305F479FDCB}" destId="{FCDD68B2-D08A-4620-9BA0-CC2EAE7712BE}" srcOrd="0" destOrd="0" presId="urn:microsoft.com/office/officeart/2005/8/layout/chevron2"/>
    <dgm:cxn modelId="{9B90E8E9-C673-4F22-B01E-9C28201B95C0}" type="presOf" srcId="{C7009F18-85E6-4976-9956-03CE5DCBE2AD}" destId="{E4605386-B3C9-40DC-92FB-1A84FC75AC1A}" srcOrd="0" destOrd="0" presId="urn:microsoft.com/office/officeart/2005/8/layout/chevron2"/>
    <dgm:cxn modelId="{4129CE53-A3FE-41EE-8AAB-754069AB9B41}" type="presParOf" srcId="{51AE8605-3A14-49B5-AF69-A98DF7D8A8A7}" destId="{ACFD58E7-4369-4E02-BFC8-DA5A9D0044FC}" srcOrd="0" destOrd="0" presId="urn:microsoft.com/office/officeart/2005/8/layout/chevron2"/>
    <dgm:cxn modelId="{BD6B698C-F17E-4D36-87C4-1ACE3AF0F929}" type="presParOf" srcId="{ACFD58E7-4369-4E02-BFC8-DA5A9D0044FC}" destId="{A8BD003E-4793-4638-92BA-EA4F353239C7}" srcOrd="0" destOrd="0" presId="urn:microsoft.com/office/officeart/2005/8/layout/chevron2"/>
    <dgm:cxn modelId="{9FC08A23-7524-4E0B-AB3D-97A91D541999}" type="presParOf" srcId="{ACFD58E7-4369-4E02-BFC8-DA5A9D0044FC}" destId="{32DA33A7-DAD3-4FB6-9830-D81CB1923821}" srcOrd="1" destOrd="0" presId="urn:microsoft.com/office/officeart/2005/8/layout/chevron2"/>
    <dgm:cxn modelId="{6E9825DB-F2DA-4600-A15F-746D711B4528}" type="presParOf" srcId="{51AE8605-3A14-49B5-AF69-A98DF7D8A8A7}" destId="{4F32921F-C83C-4D8B-9129-DF9FE58EF275}" srcOrd="1" destOrd="0" presId="urn:microsoft.com/office/officeart/2005/8/layout/chevron2"/>
    <dgm:cxn modelId="{9CFEFD22-8337-4B6B-9EC7-D4268B7C9D39}" type="presParOf" srcId="{51AE8605-3A14-49B5-AF69-A98DF7D8A8A7}" destId="{8EE374D4-3E48-4121-BF03-FDFDBA846419}" srcOrd="2" destOrd="0" presId="urn:microsoft.com/office/officeart/2005/8/layout/chevron2"/>
    <dgm:cxn modelId="{7AB0B010-1F5F-4A93-A1D8-682E4B341062}" type="presParOf" srcId="{8EE374D4-3E48-4121-BF03-FDFDBA846419}" destId="{21479E5A-E8CC-4E27-9415-33C8F2DA6020}" srcOrd="0" destOrd="0" presId="urn:microsoft.com/office/officeart/2005/8/layout/chevron2"/>
    <dgm:cxn modelId="{889B92D4-CCEE-4D1E-95B9-8CA5933F6E0C}" type="presParOf" srcId="{8EE374D4-3E48-4121-BF03-FDFDBA846419}" destId="{FCDD68B2-D08A-4620-9BA0-CC2EAE7712BE}" srcOrd="1" destOrd="0" presId="urn:microsoft.com/office/officeart/2005/8/layout/chevron2"/>
    <dgm:cxn modelId="{56FA9F90-6747-498A-BFCC-FF0B864E5EF7}" type="presParOf" srcId="{51AE8605-3A14-49B5-AF69-A98DF7D8A8A7}" destId="{FEDBA9A0-3473-4CD0-904E-A851493BC3F8}" srcOrd="3" destOrd="0" presId="urn:microsoft.com/office/officeart/2005/8/layout/chevron2"/>
    <dgm:cxn modelId="{70373B67-3762-4503-B58C-1048076AC319}" type="presParOf" srcId="{51AE8605-3A14-49B5-AF69-A98DF7D8A8A7}" destId="{EA578B0B-2107-4202-BBF5-B5543CD80D83}" srcOrd="4" destOrd="0" presId="urn:microsoft.com/office/officeart/2005/8/layout/chevron2"/>
    <dgm:cxn modelId="{110A3574-10B2-4241-838B-E7E053FFFB71}" type="presParOf" srcId="{EA578B0B-2107-4202-BBF5-B5543CD80D83}" destId="{0ADA5F45-BEA0-46C5-BC53-80C9436C91D2}" srcOrd="0" destOrd="0" presId="urn:microsoft.com/office/officeart/2005/8/layout/chevron2"/>
    <dgm:cxn modelId="{1816CBD0-9B54-45DD-B241-2B4E457E6ED5}" type="presParOf" srcId="{EA578B0B-2107-4202-BBF5-B5543CD80D83}" destId="{BAB981C7-A912-46ED-8AE6-1F5067B87880}" srcOrd="1" destOrd="0" presId="urn:microsoft.com/office/officeart/2005/8/layout/chevron2"/>
    <dgm:cxn modelId="{B2BCC516-C064-487E-8563-8BBC3E2AE8C8}" type="presParOf" srcId="{51AE8605-3A14-49B5-AF69-A98DF7D8A8A7}" destId="{1D1F91DB-08CE-49CC-B9CB-F4EB2D3A83CB}" srcOrd="5" destOrd="0" presId="urn:microsoft.com/office/officeart/2005/8/layout/chevron2"/>
    <dgm:cxn modelId="{43994551-2DB8-47EA-8AF3-DBA4954DF1A6}" type="presParOf" srcId="{51AE8605-3A14-49B5-AF69-A98DF7D8A8A7}" destId="{BEC893F9-D83E-4DB9-BEBC-598EED8D3357}" srcOrd="6" destOrd="0" presId="urn:microsoft.com/office/officeart/2005/8/layout/chevron2"/>
    <dgm:cxn modelId="{7BC948BC-683B-40D7-880C-0DD38E2DD479}" type="presParOf" srcId="{BEC893F9-D83E-4DB9-BEBC-598EED8D3357}" destId="{15B0CD15-70B9-4750-A6E1-4D480CF86251}" srcOrd="0" destOrd="0" presId="urn:microsoft.com/office/officeart/2005/8/layout/chevron2"/>
    <dgm:cxn modelId="{656AEC8D-8527-4A88-8150-1051E471306C}" type="presParOf" srcId="{BEC893F9-D83E-4DB9-BEBC-598EED8D3357}" destId="{E4605386-B3C9-40DC-92FB-1A84FC75AC1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EF43F5-A6C5-46C2-954E-1FC7AB0F54C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966651-9178-4526-91A1-0267C1E29A8B}">
      <dgm:prSet phldrT="[Текст]" custT="1"/>
      <dgm:spPr/>
      <dgm:t>
        <a:bodyPr/>
        <a:lstStyle/>
        <a:p>
          <a:r>
            <a:rPr kumimoji="0" lang="ru-RU" altLang="en-US" sz="2000" b="0" i="0" u="none" strike="noStrike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rPr>
            <a:t>2014-2015 </a:t>
          </a:r>
          <a:endParaRPr lang="ru-RU" sz="2000" dirty="0">
            <a:solidFill>
              <a:schemeClr val="accent6">
                <a:lumMod val="50000"/>
              </a:schemeClr>
            </a:solidFill>
          </a:endParaRPr>
        </a:p>
      </dgm:t>
    </dgm:pt>
    <dgm:pt modelId="{E1E7C056-C18B-41C4-B4C7-2E2D727E4AF0}" type="parTrans" cxnId="{B5C9FF30-C81E-4B6A-B37D-51D0E69407DC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A8FA0744-790F-4779-8E78-C511C20C0E80}" type="sibTrans" cxnId="{B5C9FF30-C81E-4B6A-B37D-51D0E69407DC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8D0B0F90-8F8F-44B0-8B69-74EF41AEBB43}">
      <dgm:prSet phldrT="[Текст]" custT="1"/>
      <dgm:spPr/>
      <dgm:t>
        <a:bodyPr/>
        <a:lstStyle/>
        <a:p>
          <a:r>
            <a:rPr kumimoji="0" lang="ru-RU" altLang="en-US" sz="2000" b="0" i="0" u="none" strike="noStrike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rPr>
            <a:t>2016-2017</a:t>
          </a:r>
          <a:endParaRPr lang="ru-RU" sz="2000" dirty="0">
            <a:solidFill>
              <a:schemeClr val="accent6">
                <a:lumMod val="50000"/>
              </a:schemeClr>
            </a:solidFill>
          </a:endParaRPr>
        </a:p>
      </dgm:t>
    </dgm:pt>
    <dgm:pt modelId="{89104A5C-A0D9-4DE6-BC44-37AFE644959B}" type="parTrans" cxnId="{CA70EFF2-2B93-4AD2-BB2A-357997C79980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7633ADCA-AC30-4E57-8BCE-5EDE07E3FF07}" type="sibTrans" cxnId="{CA70EFF2-2B93-4AD2-BB2A-357997C79980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B1038646-41DC-4983-9569-65ADC0556071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НИС на факультетах НИУ ВШЭ</a:t>
          </a:r>
          <a:endParaRPr lang="ru-RU" sz="18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gm:t>
    </dgm:pt>
    <dgm:pt modelId="{501CE21E-0925-4874-A8C5-BBB96DF64CE8}" type="parTrans" cxnId="{8BE2F8BE-A879-4A9C-AC95-FA0D6B360551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AAF8AA10-9141-419B-ABFB-FCEA74A5567D}" type="sibTrans" cxnId="{8BE2F8BE-A879-4A9C-AC95-FA0D6B360551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0591DF5E-FD58-4C19-AEF1-9874CABBD546}">
      <dgm:prSet phldrT="[Текст]" custT="1"/>
      <dgm:spPr/>
      <dgm:t>
        <a:bodyPr/>
        <a:lstStyle/>
        <a:p>
          <a:r>
            <a:rPr kumimoji="0" lang="ru-RU" altLang="en-US" sz="2000" b="0" i="0" u="none" strike="noStrike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rPr>
            <a:t>2017-2018</a:t>
          </a:r>
          <a:endParaRPr lang="ru-RU" sz="2000" dirty="0">
            <a:solidFill>
              <a:schemeClr val="accent6">
                <a:lumMod val="50000"/>
              </a:schemeClr>
            </a:solidFill>
          </a:endParaRPr>
        </a:p>
      </dgm:t>
    </dgm:pt>
    <dgm:pt modelId="{68C3988B-3D35-422A-AAE0-9AF860D04EF1}" type="parTrans" cxnId="{736AED49-5432-4213-8BDE-CBDF2375463C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BC576043-0EA9-4562-A29A-E472D3ED8584}" type="sibTrans" cxnId="{736AED49-5432-4213-8BDE-CBDF2375463C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C7009F18-85E6-4976-9956-03CE5DCBE2AD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Курс повышения квалификации по ИД</a:t>
          </a:r>
          <a:endParaRPr lang="ru-RU" sz="18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gm:t>
    </dgm:pt>
    <dgm:pt modelId="{127CDECA-D441-4D6B-9D23-F8A0BA8A63DF}" type="parTrans" cxnId="{E9933165-3BAB-4849-B08D-C8A01A608462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DBFEE5E8-E68A-4C7B-82FA-D44C23DF8048}" type="sibTrans" cxnId="{E9933165-3BAB-4849-B08D-C8A01A608462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0E06CDF3-F3A3-4E8F-A165-58413798E04B}">
      <dgm:prSet phldrT="[Текст]" custT="1"/>
      <dgm:spPr/>
      <dgm:t>
        <a:bodyPr/>
        <a:lstStyle/>
        <a:p>
          <a:r>
            <a:rPr lang="ru-RU" sz="1800" dirty="0" err="1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Почемучник</a:t>
          </a:r>
          <a:r>
            <a:rPr lang="ru-RU" sz="18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 от лицеистов для лицеистов</a:t>
          </a:r>
          <a:r>
            <a:rPr lang="en-US" sz="1800" dirty="0" smtClean="0">
              <a:solidFill>
                <a:schemeClr val="accent6">
                  <a:lumMod val="50000"/>
                </a:schemeClr>
              </a:solidFill>
              <a:latin typeface="Myanmar Text"/>
            </a:rPr>
            <a:t> </a:t>
          </a:r>
          <a:endParaRPr lang="ru-RU" sz="18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gm:t>
    </dgm:pt>
    <dgm:pt modelId="{98CB43C5-8608-4A89-B9C6-F798AA6844FD}" type="parTrans" cxnId="{AE91E725-EA81-4AA0-A0EE-E010148D91F7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5EE55DBD-05A7-4EA3-BD71-157DC0725F27}" type="sibTrans" cxnId="{AE91E725-EA81-4AA0-A0EE-E010148D91F7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17ED382A-B465-451F-B23E-F1EA6947DF78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Апробация НИС в Лицее</a:t>
          </a:r>
          <a:endParaRPr lang="ru-RU" sz="18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gm:t>
    </dgm:pt>
    <dgm:pt modelId="{5A923276-BBF6-47EF-865D-E4B726ADCA7E}" type="parTrans" cxnId="{8DFBED02-8147-4CC7-86CE-A5794088FD1C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86F4DD2F-70BB-411E-A18E-6E902C0A34C1}" type="sibTrans" cxnId="{8DFBED02-8147-4CC7-86CE-A5794088FD1C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F8A00E9B-6F05-4B40-92EF-7E9753394089}">
      <dgm:prSet phldrT="[Текст]" custT="1"/>
      <dgm:spPr/>
      <dgm:t>
        <a:bodyPr/>
        <a:lstStyle/>
        <a:p>
          <a:r>
            <a:rPr kumimoji="0" lang="ru-RU" altLang="en-US" sz="2000" b="0" i="0" u="none" strike="noStrike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rPr>
            <a:t>2015-2016 </a:t>
          </a:r>
          <a:endParaRPr lang="ru-RU" sz="2000" dirty="0">
            <a:solidFill>
              <a:schemeClr val="accent6">
                <a:lumMod val="50000"/>
              </a:schemeClr>
            </a:solidFill>
          </a:endParaRPr>
        </a:p>
      </dgm:t>
    </dgm:pt>
    <dgm:pt modelId="{20FEF181-C9FC-4894-9422-2BF83294DB0D}" type="parTrans" cxnId="{38DBCF6B-608A-4D90-94E3-EAF6D9DE9552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719325AF-5474-45F1-984E-37BC1A6C7BFD}" type="sibTrans" cxnId="{38DBCF6B-608A-4D90-94E3-EAF6D9DE9552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D6150DD5-DFCF-43C9-88F9-EF20D398C39A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Сайт с материалами </a:t>
          </a:r>
          <a:r>
            <a:rPr lang="en-US" sz="1800" i="1" u="sng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https://school.hse.ru/nis</a:t>
          </a:r>
          <a:endParaRPr lang="ru-RU" sz="1800" i="1" u="sng" dirty="0">
            <a:solidFill>
              <a:schemeClr val="accent6">
                <a:lumMod val="50000"/>
              </a:schemeClr>
            </a:solidFill>
            <a:latin typeface="Myriad Pro" pitchFamily="34" charset="0"/>
            <a:cs typeface="Myanmar Text" panose="020B0502040204020203" pitchFamily="34" charset="0"/>
          </a:endParaRPr>
        </a:p>
      </dgm:t>
    </dgm:pt>
    <dgm:pt modelId="{35877E28-A096-495B-9002-D009A9429061}" type="parTrans" cxnId="{82BE8FDF-09C5-4CAD-8406-C2F9532FC35E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5889AD54-7074-45C9-B48A-A754097A4CA5}" type="sibTrans" cxnId="{82BE8FDF-09C5-4CAD-8406-C2F9532FC35E}">
      <dgm:prSet/>
      <dgm:spPr/>
      <dgm:t>
        <a:bodyPr/>
        <a:lstStyle/>
        <a:p>
          <a:endParaRPr lang="ru-RU" sz="2000">
            <a:solidFill>
              <a:srgbClr val="0070C0"/>
            </a:solidFill>
          </a:endParaRPr>
        </a:p>
      </dgm:t>
    </dgm:pt>
    <dgm:pt modelId="{AEC98DA2-78CF-4A3B-B06A-29E4C4455063}">
      <dgm:prSet custT="1"/>
      <dgm:spPr/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Олимпиада </a:t>
          </a:r>
          <a:r>
            <a:rPr lang="en-US" sz="1800" i="1" u="sng" dirty="0" smtClean="0">
              <a:solidFill>
                <a:schemeClr val="accent6">
                  <a:lumMod val="50000"/>
                </a:schemeClr>
              </a:solidFill>
              <a:effectLst/>
              <a:latin typeface="Myriad Pro" pitchFamily="34" charset="0"/>
            </a:rPr>
            <a:t>https://olymp.hse.ru/stupeni</a:t>
          </a:r>
          <a:endParaRPr lang="ru-RU" sz="1800" i="1" u="sng" dirty="0" smtClean="0">
            <a:solidFill>
              <a:schemeClr val="accent6">
                <a:lumMod val="50000"/>
              </a:schemeClr>
            </a:solidFill>
            <a:effectLst/>
            <a:latin typeface="Myriad Pro" pitchFamily="34" charset="0"/>
          </a:endParaRPr>
        </a:p>
      </dgm:t>
    </dgm:pt>
    <dgm:pt modelId="{7F87667C-A82E-4CC5-B361-1C6A5FDE6B82}" type="parTrans" cxnId="{8F1CDDED-C3AB-4934-BA04-07D873F5E11D}">
      <dgm:prSet/>
      <dgm:spPr/>
      <dgm:t>
        <a:bodyPr/>
        <a:lstStyle/>
        <a:p>
          <a:endParaRPr lang="ru-RU">
            <a:solidFill>
              <a:srgbClr val="0070C0"/>
            </a:solidFill>
          </a:endParaRPr>
        </a:p>
      </dgm:t>
    </dgm:pt>
    <dgm:pt modelId="{83F6591F-960D-4CF2-A335-AB530512E170}" type="sibTrans" cxnId="{8F1CDDED-C3AB-4934-BA04-07D873F5E11D}">
      <dgm:prSet/>
      <dgm:spPr/>
      <dgm:t>
        <a:bodyPr/>
        <a:lstStyle/>
        <a:p>
          <a:endParaRPr lang="ru-RU">
            <a:solidFill>
              <a:srgbClr val="0070C0"/>
            </a:solidFill>
          </a:endParaRPr>
        </a:p>
      </dgm:t>
    </dgm:pt>
    <dgm:pt modelId="{416278EE-5CB6-4651-8510-1AB73E4D0EC7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Регулярный мониторинг обратной связи</a:t>
          </a:r>
          <a:endParaRPr lang="ru-RU" sz="18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gm:t>
    </dgm:pt>
    <dgm:pt modelId="{EFD3EAEC-336F-47EB-A233-40FFCCEED8A7}" type="parTrans" cxnId="{8D2DF98B-F46A-43A2-BEFD-2F3251A75C41}">
      <dgm:prSet/>
      <dgm:spPr/>
      <dgm:t>
        <a:bodyPr/>
        <a:lstStyle/>
        <a:p>
          <a:endParaRPr lang="ru-RU"/>
        </a:p>
      </dgm:t>
    </dgm:pt>
    <dgm:pt modelId="{1DBC9962-5071-4004-BB95-0BF02F5E2783}" type="sibTrans" cxnId="{8D2DF98B-F46A-43A2-BEFD-2F3251A75C41}">
      <dgm:prSet/>
      <dgm:spPr/>
      <dgm:t>
        <a:bodyPr/>
        <a:lstStyle/>
        <a:p>
          <a:endParaRPr lang="ru-RU"/>
        </a:p>
      </dgm:t>
    </dgm:pt>
    <dgm:pt modelId="{A635B2ED-8D78-4343-92F4-BA7F1E7337F0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Первая экспедиция</a:t>
          </a:r>
          <a:endParaRPr lang="ru-RU" sz="1800" dirty="0">
            <a:solidFill>
              <a:schemeClr val="accent6">
                <a:lumMod val="50000"/>
              </a:schemeClr>
            </a:solidFill>
            <a:latin typeface="Myriad Pro" pitchFamily="34" charset="0"/>
            <a:cs typeface="Myanmar Text" panose="020B0502040204020203" pitchFamily="34" charset="0"/>
          </a:endParaRPr>
        </a:p>
      </dgm:t>
    </dgm:pt>
    <dgm:pt modelId="{5FC9FE29-8AF7-477A-8E1F-30C0C7ADAC99}" type="sibTrans" cxnId="{9EA5D1BA-4550-49E2-BDD5-93A3417DE110}">
      <dgm:prSet/>
      <dgm:spPr/>
      <dgm:t>
        <a:bodyPr/>
        <a:lstStyle/>
        <a:p>
          <a:endParaRPr lang="ru-RU">
            <a:solidFill>
              <a:srgbClr val="0070C0"/>
            </a:solidFill>
          </a:endParaRPr>
        </a:p>
      </dgm:t>
    </dgm:pt>
    <dgm:pt modelId="{9615AF30-4413-4D76-B046-E02012CBA40A}" type="parTrans" cxnId="{9EA5D1BA-4550-49E2-BDD5-93A3417DE110}">
      <dgm:prSet/>
      <dgm:spPr/>
      <dgm:t>
        <a:bodyPr/>
        <a:lstStyle/>
        <a:p>
          <a:endParaRPr lang="ru-RU">
            <a:solidFill>
              <a:srgbClr val="0070C0"/>
            </a:solidFill>
          </a:endParaRPr>
        </a:p>
      </dgm:t>
    </dgm:pt>
    <dgm:pt modelId="{1B4F10E0-2A7B-4203-BF32-FA57C4FB36CC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Вводный курс научно-исследовательского и проектного семинара</a:t>
          </a:r>
          <a:endParaRPr lang="ru-RU" sz="18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gm:t>
    </dgm:pt>
    <dgm:pt modelId="{B672C7DE-3464-4CEF-BA85-AA1A714EDBA7}" type="parTrans" cxnId="{CBBDB25A-B6E5-4B14-B5CC-FB9D3340F6C7}">
      <dgm:prSet/>
      <dgm:spPr/>
      <dgm:t>
        <a:bodyPr/>
        <a:lstStyle/>
        <a:p>
          <a:endParaRPr lang="ru-RU"/>
        </a:p>
      </dgm:t>
    </dgm:pt>
    <dgm:pt modelId="{A15AFDFC-0D6A-4595-9F8C-F875C628B515}" type="sibTrans" cxnId="{CBBDB25A-B6E5-4B14-B5CC-FB9D3340F6C7}">
      <dgm:prSet/>
      <dgm:spPr/>
      <dgm:t>
        <a:bodyPr/>
        <a:lstStyle/>
        <a:p>
          <a:endParaRPr lang="ru-RU"/>
        </a:p>
      </dgm:t>
    </dgm:pt>
    <dgm:pt modelId="{EAD1EDDA-D450-4271-A86C-7CDA990D7AC0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База научных консультантов</a:t>
          </a:r>
          <a:endParaRPr lang="ru-RU" sz="18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gm:t>
    </dgm:pt>
    <dgm:pt modelId="{8E028430-904B-4FE1-B271-773A3AD28837}" type="parTrans" cxnId="{F4278991-49DE-4B36-AEDE-3A20019C5AE0}">
      <dgm:prSet/>
      <dgm:spPr/>
      <dgm:t>
        <a:bodyPr/>
        <a:lstStyle/>
        <a:p>
          <a:endParaRPr lang="ru-RU"/>
        </a:p>
      </dgm:t>
    </dgm:pt>
    <dgm:pt modelId="{06661B02-322A-45E7-8ED1-C1238225F0D4}" type="sibTrans" cxnId="{F4278991-49DE-4B36-AEDE-3A20019C5AE0}">
      <dgm:prSet/>
      <dgm:spPr/>
      <dgm:t>
        <a:bodyPr/>
        <a:lstStyle/>
        <a:p>
          <a:endParaRPr lang="ru-RU"/>
        </a:p>
      </dgm:t>
    </dgm:pt>
    <dgm:pt modelId="{396B0CAE-FE9B-4A01-A3FC-CC15680D5AFF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Первая версия критериев оценивания </a:t>
          </a:r>
          <a:endParaRPr lang="ru-RU" sz="18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gm:t>
    </dgm:pt>
    <dgm:pt modelId="{394A583A-A943-4676-AF21-755E863FE8B6}" type="parTrans" cxnId="{9CBF9874-1647-4D1E-9E9B-4180D5189A30}">
      <dgm:prSet/>
      <dgm:spPr/>
      <dgm:t>
        <a:bodyPr/>
        <a:lstStyle/>
        <a:p>
          <a:endParaRPr lang="ru-RU"/>
        </a:p>
      </dgm:t>
    </dgm:pt>
    <dgm:pt modelId="{03A3D6C9-2348-43BB-ACEB-450A6875C41C}" type="sibTrans" cxnId="{9CBF9874-1647-4D1E-9E9B-4180D5189A30}">
      <dgm:prSet/>
      <dgm:spPr/>
      <dgm:t>
        <a:bodyPr/>
        <a:lstStyle/>
        <a:p>
          <a:endParaRPr lang="ru-RU"/>
        </a:p>
      </dgm:t>
    </dgm:pt>
    <dgm:pt modelId="{17F53BBB-4126-447E-B00E-055C6A773E21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Группа в ВК</a:t>
          </a:r>
          <a:endParaRPr lang="ru-RU" sz="18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gm:t>
    </dgm:pt>
    <dgm:pt modelId="{C81B2B2F-98D1-41F2-94E8-535763331515}" type="parTrans" cxnId="{5C455CB7-7FB4-4F69-AAD9-1CDB8ED07EBB}">
      <dgm:prSet/>
      <dgm:spPr/>
      <dgm:t>
        <a:bodyPr/>
        <a:lstStyle/>
        <a:p>
          <a:endParaRPr lang="ru-RU"/>
        </a:p>
      </dgm:t>
    </dgm:pt>
    <dgm:pt modelId="{005914F1-942B-4A46-97FE-8D123173E0EE}" type="sibTrans" cxnId="{5C455CB7-7FB4-4F69-AAD9-1CDB8ED07EBB}">
      <dgm:prSet/>
      <dgm:spPr/>
      <dgm:t>
        <a:bodyPr/>
        <a:lstStyle/>
        <a:p>
          <a:endParaRPr lang="ru-RU"/>
        </a:p>
      </dgm:t>
    </dgm:pt>
    <dgm:pt modelId="{BD4858E2-8BF9-4641-BEC0-EA16AFAF1256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Система организации защит</a:t>
          </a:r>
          <a:endParaRPr lang="ru-RU" sz="18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gm:t>
    </dgm:pt>
    <dgm:pt modelId="{7957F42D-AD45-4ABD-A71D-634886E6A468}" type="parTrans" cxnId="{AD5DF878-5D4A-4496-B366-F1A865CFC183}">
      <dgm:prSet/>
      <dgm:spPr/>
      <dgm:t>
        <a:bodyPr/>
        <a:lstStyle/>
        <a:p>
          <a:endParaRPr lang="ru-RU"/>
        </a:p>
      </dgm:t>
    </dgm:pt>
    <dgm:pt modelId="{05409EAC-E202-487C-8E32-A3FB742A63A0}" type="sibTrans" cxnId="{AD5DF878-5D4A-4496-B366-F1A865CFC183}">
      <dgm:prSet/>
      <dgm:spPr/>
      <dgm:t>
        <a:bodyPr/>
        <a:lstStyle/>
        <a:p>
          <a:endParaRPr lang="ru-RU"/>
        </a:p>
      </dgm:t>
    </dgm:pt>
    <dgm:pt modelId="{AACE3F33-AFC5-49C1-B908-3BB98E02F1FC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Первые победы учащихся на конференциях</a:t>
          </a:r>
          <a:endParaRPr lang="ru-RU" sz="18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gm:t>
    </dgm:pt>
    <dgm:pt modelId="{626042BA-A95A-474B-A71B-8B4A95A76E62}" type="parTrans" cxnId="{40450FF9-788B-4E20-80F8-EEB4AE363CD9}">
      <dgm:prSet/>
      <dgm:spPr/>
      <dgm:t>
        <a:bodyPr/>
        <a:lstStyle/>
        <a:p>
          <a:endParaRPr lang="ru-RU"/>
        </a:p>
      </dgm:t>
    </dgm:pt>
    <dgm:pt modelId="{A5FD6EB2-C7E8-40CD-A748-819567E090FA}" type="sibTrans" cxnId="{40450FF9-788B-4E20-80F8-EEB4AE363CD9}">
      <dgm:prSet/>
      <dgm:spPr/>
      <dgm:t>
        <a:bodyPr/>
        <a:lstStyle/>
        <a:p>
          <a:endParaRPr lang="ru-RU"/>
        </a:p>
      </dgm:t>
    </dgm:pt>
    <dgm:pt modelId="{DAF638D5-FEF8-466E-9EA2-D150DE2185E5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Умения и навыки в курсах отдельных предметов</a:t>
          </a:r>
          <a:endParaRPr lang="ru-RU" sz="18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gm:t>
    </dgm:pt>
    <dgm:pt modelId="{B39C0776-F8C2-456B-A866-A29ECA68CCB9}" type="parTrans" cxnId="{7CB2C9DB-097B-4AF5-98E2-A617368E9AD3}">
      <dgm:prSet/>
      <dgm:spPr/>
      <dgm:t>
        <a:bodyPr/>
        <a:lstStyle/>
        <a:p>
          <a:endParaRPr lang="ru-RU"/>
        </a:p>
      </dgm:t>
    </dgm:pt>
    <dgm:pt modelId="{FD4BB334-2264-412E-B541-B2666E19D84F}" type="sibTrans" cxnId="{7CB2C9DB-097B-4AF5-98E2-A617368E9AD3}">
      <dgm:prSet/>
      <dgm:spPr/>
      <dgm:t>
        <a:bodyPr/>
        <a:lstStyle/>
        <a:p>
          <a:endParaRPr lang="ru-RU"/>
        </a:p>
      </dgm:t>
    </dgm:pt>
    <dgm:pt modelId="{0B2B4D44-A7F6-481A-905F-4A210229DD3C}">
      <dgm:prSet phldrT="[Текст]" custT="1"/>
      <dgm:spPr/>
      <dgm:t>
        <a:bodyPr/>
        <a:lstStyle/>
        <a:p>
          <a:r>
            <a:rPr lang="ru-RU" sz="1800" i="0" u="none" dirty="0" err="1" smtClean="0">
              <a:solidFill>
                <a:schemeClr val="accent6">
                  <a:lumMod val="50000"/>
                </a:schemeClr>
              </a:solidFill>
              <a:latin typeface="Myriad Pro" pitchFamily="34" charset="0"/>
              <a:cs typeface="Myanmar Text" panose="020B0502040204020203" pitchFamily="34" charset="0"/>
            </a:rPr>
            <a:t>Гайд</a:t>
          </a:r>
          <a:r>
            <a:rPr lang="ru-RU" sz="1800" i="0" u="none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  <a:cs typeface="Myanmar Text" panose="020B0502040204020203" pitchFamily="34" charset="0"/>
            </a:rPr>
            <a:t> по ИД</a:t>
          </a:r>
          <a:endParaRPr lang="ru-RU" sz="1800" i="0" u="none" dirty="0">
            <a:solidFill>
              <a:schemeClr val="accent6">
                <a:lumMod val="50000"/>
              </a:schemeClr>
            </a:solidFill>
            <a:latin typeface="Myriad Pro" pitchFamily="34" charset="0"/>
            <a:cs typeface="Myanmar Text" panose="020B0502040204020203" pitchFamily="34" charset="0"/>
          </a:endParaRPr>
        </a:p>
      </dgm:t>
    </dgm:pt>
    <dgm:pt modelId="{B2D583B3-F4B6-412D-91AC-9F5574249CD7}" type="parTrans" cxnId="{795996E8-8B4C-4A9E-99E5-6239E0375096}">
      <dgm:prSet/>
      <dgm:spPr/>
      <dgm:t>
        <a:bodyPr/>
        <a:lstStyle/>
        <a:p>
          <a:endParaRPr lang="ru-RU"/>
        </a:p>
      </dgm:t>
    </dgm:pt>
    <dgm:pt modelId="{D34F3036-B109-45F0-90FF-E4725FFE518F}" type="sibTrans" cxnId="{795996E8-8B4C-4A9E-99E5-6239E0375096}">
      <dgm:prSet/>
      <dgm:spPr/>
      <dgm:t>
        <a:bodyPr/>
        <a:lstStyle/>
        <a:p>
          <a:endParaRPr lang="ru-RU"/>
        </a:p>
      </dgm:t>
    </dgm:pt>
    <dgm:pt modelId="{51AE8605-3A14-49B5-AF69-A98DF7D8A8A7}" type="pres">
      <dgm:prSet presAssocID="{75EF43F5-A6C5-46C2-954E-1FC7AB0F54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FD58E7-4369-4E02-BFC8-DA5A9D0044FC}" type="pres">
      <dgm:prSet presAssocID="{BC966651-9178-4526-91A1-0267C1E29A8B}" presName="composite" presStyleCnt="0"/>
      <dgm:spPr/>
    </dgm:pt>
    <dgm:pt modelId="{A8BD003E-4793-4638-92BA-EA4F353239C7}" type="pres">
      <dgm:prSet presAssocID="{BC966651-9178-4526-91A1-0267C1E29A8B}" presName="parentText" presStyleLbl="alignNode1" presStyleIdx="0" presStyleCnt="4" custLinFactNeighborX="-335" custLinFactNeighborY="-2062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DA33A7-DAD3-4FB6-9830-D81CB1923821}" type="pres">
      <dgm:prSet presAssocID="{BC966651-9178-4526-91A1-0267C1E29A8B}" presName="descendantText" presStyleLbl="alignAcc1" presStyleIdx="0" presStyleCnt="4" custScaleX="88607" custScaleY="151385" custLinFactNeighborX="-5558" custLinFactNeighborY="-5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32921F-C83C-4D8B-9129-DF9FE58EF275}" type="pres">
      <dgm:prSet presAssocID="{A8FA0744-790F-4779-8E78-C511C20C0E80}" presName="sp" presStyleCnt="0"/>
      <dgm:spPr/>
    </dgm:pt>
    <dgm:pt modelId="{8EE374D4-3E48-4121-BF03-FDFDBA846419}" type="pres">
      <dgm:prSet presAssocID="{F8A00E9B-6F05-4B40-92EF-7E9753394089}" presName="composite" presStyleCnt="0"/>
      <dgm:spPr/>
    </dgm:pt>
    <dgm:pt modelId="{21479E5A-E8CC-4E27-9415-33C8F2DA6020}" type="pres">
      <dgm:prSet presAssocID="{F8A00E9B-6F05-4B40-92EF-7E9753394089}" presName="parentText" presStyleLbl="alignNode1" presStyleIdx="1" presStyleCnt="4" custLinFactNeighborY="-1849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DD68B2-D08A-4620-9BA0-CC2EAE7712BE}" type="pres">
      <dgm:prSet presAssocID="{F8A00E9B-6F05-4B40-92EF-7E9753394089}" presName="descendantText" presStyleLbl="alignAcc1" presStyleIdx="1" presStyleCnt="4" custScaleX="90279" custScaleY="166117" custLinFactNeighborX="-4722" custLinFactNeighborY="5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DBA9A0-3473-4CD0-904E-A851493BC3F8}" type="pres">
      <dgm:prSet presAssocID="{719325AF-5474-45F1-984E-37BC1A6C7BFD}" presName="sp" presStyleCnt="0"/>
      <dgm:spPr/>
    </dgm:pt>
    <dgm:pt modelId="{EA578B0B-2107-4202-BBF5-B5543CD80D83}" type="pres">
      <dgm:prSet presAssocID="{8D0B0F90-8F8F-44B0-8B69-74EF41AEBB43}" presName="composite" presStyleCnt="0"/>
      <dgm:spPr/>
    </dgm:pt>
    <dgm:pt modelId="{0ADA5F45-BEA0-46C5-BC53-80C9436C91D2}" type="pres">
      <dgm:prSet presAssocID="{8D0B0F90-8F8F-44B0-8B69-74EF41AEBB43}" presName="parentText" presStyleLbl="alignNode1" presStyleIdx="2" presStyleCnt="4" custLinFactNeighborX="-335" custLinFactNeighborY="-72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B981C7-A912-46ED-8AE6-1F5067B87880}" type="pres">
      <dgm:prSet presAssocID="{8D0B0F90-8F8F-44B0-8B69-74EF41AEBB43}" presName="descendantText" presStyleLbl="alignAcc1" presStyleIdx="2" presStyleCnt="4" custAng="0" custScaleX="91031" custScaleY="163010" custLinFactNeighborX="-4346" custLinFactNeighborY="20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1F91DB-08CE-49CC-B9CB-F4EB2D3A83CB}" type="pres">
      <dgm:prSet presAssocID="{7633ADCA-AC30-4E57-8BCE-5EDE07E3FF07}" presName="sp" presStyleCnt="0"/>
      <dgm:spPr/>
    </dgm:pt>
    <dgm:pt modelId="{BEC893F9-D83E-4DB9-BEBC-598EED8D3357}" type="pres">
      <dgm:prSet presAssocID="{0591DF5E-FD58-4C19-AEF1-9874CABBD546}" presName="composite" presStyleCnt="0"/>
      <dgm:spPr/>
    </dgm:pt>
    <dgm:pt modelId="{15B0CD15-70B9-4750-A6E1-4D480CF86251}" type="pres">
      <dgm:prSet presAssocID="{0591DF5E-FD58-4C19-AEF1-9874CABBD546}" presName="parentText" presStyleLbl="alignNode1" presStyleIdx="3" presStyleCnt="4" custLinFactNeighborY="-126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605386-B3C9-40DC-92FB-1A84FC75AC1A}" type="pres">
      <dgm:prSet presAssocID="{0591DF5E-FD58-4C19-AEF1-9874CABBD546}" presName="descendantText" presStyleLbl="alignAcc1" presStyleIdx="3" presStyleCnt="4" custScaleX="90884" custScaleY="192716" custLinFactNeighborX="-4496" custLinFactNeighborY="244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A192DB-0197-4948-A8CF-E3E4A8B5D1C2}" type="presOf" srcId="{DAF638D5-FEF8-466E-9EA2-D150DE2185E5}" destId="{BAB981C7-A912-46ED-8AE6-1F5067B87880}" srcOrd="0" destOrd="3" presId="urn:microsoft.com/office/officeart/2005/8/layout/chevron2"/>
    <dgm:cxn modelId="{F4278991-49DE-4B36-AEDE-3A20019C5AE0}" srcId="{0591DF5E-FD58-4C19-AEF1-9874CABBD546}" destId="{EAD1EDDA-D450-4271-A86C-7CDA990D7AC0}" srcOrd="1" destOrd="0" parTransId="{8E028430-904B-4FE1-B271-773A3AD28837}" sibTransId="{06661B02-322A-45E7-8ED1-C1238225F0D4}"/>
    <dgm:cxn modelId="{40450FF9-788B-4E20-80F8-EEB4AE363CD9}" srcId="{F8A00E9B-6F05-4B40-92EF-7E9753394089}" destId="{AACE3F33-AFC5-49C1-B908-3BB98E02F1FC}" srcOrd="3" destOrd="0" parTransId="{626042BA-A95A-474B-A71B-8B4A95A76E62}" sibTransId="{A5FD6EB2-C7E8-40CD-A748-819567E090FA}"/>
    <dgm:cxn modelId="{E9933165-3BAB-4849-B08D-C8A01A608462}" srcId="{0591DF5E-FD58-4C19-AEF1-9874CABBD546}" destId="{C7009F18-85E6-4976-9956-03CE5DCBE2AD}" srcOrd="2" destOrd="0" parTransId="{127CDECA-D441-4D6B-9D23-F8A0BA8A63DF}" sibTransId="{DBFEE5E8-E68A-4C7B-82FA-D44C23DF8048}"/>
    <dgm:cxn modelId="{F1F9F578-F572-42AA-8D00-EB65D22E080A}" type="presOf" srcId="{BC966651-9178-4526-91A1-0267C1E29A8B}" destId="{A8BD003E-4793-4638-92BA-EA4F353239C7}" srcOrd="0" destOrd="0" presId="urn:microsoft.com/office/officeart/2005/8/layout/chevron2"/>
    <dgm:cxn modelId="{7CB2C9DB-097B-4AF5-98E2-A617368E9AD3}" srcId="{8D0B0F90-8F8F-44B0-8B69-74EF41AEBB43}" destId="{DAF638D5-FEF8-466E-9EA2-D150DE2185E5}" srcOrd="3" destOrd="0" parTransId="{B39C0776-F8C2-456B-A866-A29ECA68CCB9}" sibTransId="{FD4BB334-2264-412E-B541-B2666E19D84F}"/>
    <dgm:cxn modelId="{AE91E725-EA81-4AA0-A0EE-E010148D91F7}" srcId="{0591DF5E-FD58-4C19-AEF1-9874CABBD546}" destId="{0E06CDF3-F3A3-4E8F-A165-58413798E04B}" srcOrd="3" destOrd="0" parTransId="{98CB43C5-8608-4A89-B9C6-F798AA6844FD}" sibTransId="{5EE55DBD-05A7-4EA3-BD71-157DC0725F27}"/>
    <dgm:cxn modelId="{669A22F3-54AD-4F81-A863-99FE65A7540A}" type="presOf" srcId="{8D0B0F90-8F8F-44B0-8B69-74EF41AEBB43}" destId="{0ADA5F45-BEA0-46C5-BC53-80C9436C91D2}" srcOrd="0" destOrd="0" presId="urn:microsoft.com/office/officeart/2005/8/layout/chevron2"/>
    <dgm:cxn modelId="{FC8CAD72-2E8A-4F2E-9107-DFDD90B09ACA}" type="presOf" srcId="{B1038646-41DC-4983-9569-65ADC0556071}" destId="{BAB981C7-A912-46ED-8AE6-1F5067B87880}" srcOrd="0" destOrd="1" presId="urn:microsoft.com/office/officeart/2005/8/layout/chevron2"/>
    <dgm:cxn modelId="{55FF793A-D394-4D29-9FB6-BD3888DB788C}" type="presOf" srcId="{396B0CAE-FE9B-4A01-A3FC-CC15680D5AFF}" destId="{FCDD68B2-D08A-4620-9BA0-CC2EAE7712BE}" srcOrd="0" destOrd="1" presId="urn:microsoft.com/office/officeart/2005/8/layout/chevron2"/>
    <dgm:cxn modelId="{AD5DF878-5D4A-4496-B366-F1A865CFC183}" srcId="{F8A00E9B-6F05-4B40-92EF-7E9753394089}" destId="{BD4858E2-8BF9-4641-BEC0-EA16AFAF1256}" srcOrd="2" destOrd="0" parTransId="{7957F42D-AD45-4ABD-A71D-634886E6A468}" sibTransId="{05409EAC-E202-487C-8E32-A3FB742A63A0}"/>
    <dgm:cxn modelId="{DC51B5FA-7A6E-435D-B654-F067F51694C9}" type="presOf" srcId="{A635B2ED-8D78-4343-92F4-BA7F1E7337F0}" destId="{32DA33A7-DAD3-4FB6-9830-D81CB1923821}" srcOrd="0" destOrd="2" presId="urn:microsoft.com/office/officeart/2005/8/layout/chevron2"/>
    <dgm:cxn modelId="{CA70EFF2-2B93-4AD2-BB2A-357997C79980}" srcId="{75EF43F5-A6C5-46C2-954E-1FC7AB0F54CF}" destId="{8D0B0F90-8F8F-44B0-8B69-74EF41AEBB43}" srcOrd="2" destOrd="0" parTransId="{89104A5C-A0D9-4DE6-BC44-37AFE644959B}" sibTransId="{7633ADCA-AC30-4E57-8BCE-5EDE07E3FF07}"/>
    <dgm:cxn modelId="{894B8555-E41E-487F-AC14-C62CDFB1F04B}" type="presOf" srcId="{17F53BBB-4126-447E-B00E-055C6A773E21}" destId="{BAB981C7-A912-46ED-8AE6-1F5067B87880}" srcOrd="0" destOrd="2" presId="urn:microsoft.com/office/officeart/2005/8/layout/chevron2"/>
    <dgm:cxn modelId="{2EE25B37-B35F-4068-8417-2D8228082C8E}" type="presOf" srcId="{D6150DD5-DFCF-43C9-88F9-EF20D398C39A}" destId="{32DA33A7-DAD3-4FB6-9830-D81CB1923821}" srcOrd="0" destOrd="0" presId="urn:microsoft.com/office/officeart/2005/8/layout/chevron2"/>
    <dgm:cxn modelId="{B5C9FF30-C81E-4B6A-B37D-51D0E69407DC}" srcId="{75EF43F5-A6C5-46C2-954E-1FC7AB0F54CF}" destId="{BC966651-9178-4526-91A1-0267C1E29A8B}" srcOrd="0" destOrd="0" parTransId="{E1E7C056-C18B-41C4-B4C7-2E2D727E4AF0}" sibTransId="{A8FA0744-790F-4779-8E78-C511C20C0E80}"/>
    <dgm:cxn modelId="{9EA5D1BA-4550-49E2-BDD5-93A3417DE110}" srcId="{BC966651-9178-4526-91A1-0267C1E29A8B}" destId="{A635B2ED-8D78-4343-92F4-BA7F1E7337F0}" srcOrd="2" destOrd="0" parTransId="{9615AF30-4413-4D76-B046-E02012CBA40A}" sibTransId="{5FC9FE29-8AF7-477A-8E1F-30C0C7ADAC99}"/>
    <dgm:cxn modelId="{DB83ABC8-D596-487D-8456-51AEF4FB9804}" type="presOf" srcId="{EAD1EDDA-D450-4271-A86C-7CDA990D7AC0}" destId="{E4605386-B3C9-40DC-92FB-1A84FC75AC1A}" srcOrd="0" destOrd="1" presId="urn:microsoft.com/office/officeart/2005/8/layout/chevron2"/>
    <dgm:cxn modelId="{736AED49-5432-4213-8BDE-CBDF2375463C}" srcId="{75EF43F5-A6C5-46C2-954E-1FC7AB0F54CF}" destId="{0591DF5E-FD58-4C19-AEF1-9874CABBD546}" srcOrd="3" destOrd="0" parTransId="{68C3988B-3D35-422A-AAE0-9AF860D04EF1}" sibTransId="{BC576043-0EA9-4562-A29A-E472D3ED8584}"/>
    <dgm:cxn modelId="{07689DB2-027E-45D4-9E7A-B7B3CACDBD3C}" type="presOf" srcId="{17ED382A-B465-451F-B23E-F1EA6947DF78}" destId="{FCDD68B2-D08A-4620-9BA0-CC2EAE7712BE}" srcOrd="0" destOrd="0" presId="urn:microsoft.com/office/officeart/2005/8/layout/chevron2"/>
    <dgm:cxn modelId="{283F53CF-D299-4896-B841-3FA63CAE1645}" type="presOf" srcId="{416278EE-5CB6-4651-8510-1AB73E4D0EC7}" destId="{BAB981C7-A912-46ED-8AE6-1F5067B87880}" srcOrd="0" destOrd="0" presId="urn:microsoft.com/office/officeart/2005/8/layout/chevron2"/>
    <dgm:cxn modelId="{8D2DF98B-F46A-43A2-BEFD-2F3251A75C41}" srcId="{8D0B0F90-8F8F-44B0-8B69-74EF41AEBB43}" destId="{416278EE-5CB6-4651-8510-1AB73E4D0EC7}" srcOrd="0" destOrd="0" parTransId="{EFD3EAEC-336F-47EB-A233-40FFCCEED8A7}" sibTransId="{1DBC9962-5071-4004-BB95-0BF02F5E2783}"/>
    <dgm:cxn modelId="{82BE8FDF-09C5-4CAD-8406-C2F9532FC35E}" srcId="{BC966651-9178-4526-91A1-0267C1E29A8B}" destId="{D6150DD5-DFCF-43C9-88F9-EF20D398C39A}" srcOrd="0" destOrd="0" parTransId="{35877E28-A096-495B-9002-D009A9429061}" sibTransId="{5889AD54-7074-45C9-B48A-A754097A4CA5}"/>
    <dgm:cxn modelId="{BEDC1DCC-E4F9-48BF-8EEB-608C2B296937}" type="presOf" srcId="{AEC98DA2-78CF-4A3B-B06A-29E4C4455063}" destId="{32DA33A7-DAD3-4FB6-9830-D81CB1923821}" srcOrd="0" destOrd="3" presId="urn:microsoft.com/office/officeart/2005/8/layout/chevron2"/>
    <dgm:cxn modelId="{3B6577CC-5803-4BF0-90AF-93B19E2392A7}" type="presOf" srcId="{75EF43F5-A6C5-46C2-954E-1FC7AB0F54CF}" destId="{51AE8605-3A14-49B5-AF69-A98DF7D8A8A7}" srcOrd="0" destOrd="0" presId="urn:microsoft.com/office/officeart/2005/8/layout/chevron2"/>
    <dgm:cxn modelId="{989F381B-3318-442C-88A5-4E0BA1147428}" type="presOf" srcId="{0591DF5E-FD58-4C19-AEF1-9874CABBD546}" destId="{15B0CD15-70B9-4750-A6E1-4D480CF86251}" srcOrd="0" destOrd="0" presId="urn:microsoft.com/office/officeart/2005/8/layout/chevron2"/>
    <dgm:cxn modelId="{8F1CDDED-C3AB-4934-BA04-07D873F5E11D}" srcId="{BC966651-9178-4526-91A1-0267C1E29A8B}" destId="{AEC98DA2-78CF-4A3B-B06A-29E4C4455063}" srcOrd="3" destOrd="0" parTransId="{7F87667C-A82E-4CC5-B361-1C6A5FDE6B82}" sibTransId="{83F6591F-960D-4CF2-A335-AB530512E170}"/>
    <dgm:cxn modelId="{513AE617-B53E-44E1-8525-B651706454E9}" type="presOf" srcId="{0E06CDF3-F3A3-4E8F-A165-58413798E04B}" destId="{E4605386-B3C9-40DC-92FB-1A84FC75AC1A}" srcOrd="0" destOrd="3" presId="urn:microsoft.com/office/officeart/2005/8/layout/chevron2"/>
    <dgm:cxn modelId="{CBBDB25A-B6E5-4B14-B5CC-FB9D3340F6C7}" srcId="{0591DF5E-FD58-4C19-AEF1-9874CABBD546}" destId="{1B4F10E0-2A7B-4203-BF32-FA57C4FB36CC}" srcOrd="0" destOrd="0" parTransId="{B672C7DE-3464-4CEF-BA85-AA1A714EDBA7}" sibTransId="{A15AFDFC-0D6A-4595-9F8C-F875C628B515}"/>
    <dgm:cxn modelId="{5C455CB7-7FB4-4F69-AAD9-1CDB8ED07EBB}" srcId="{8D0B0F90-8F8F-44B0-8B69-74EF41AEBB43}" destId="{17F53BBB-4126-447E-B00E-055C6A773E21}" srcOrd="2" destOrd="0" parTransId="{C81B2B2F-98D1-41F2-94E8-535763331515}" sibTransId="{005914F1-942B-4A46-97FE-8D123173E0EE}"/>
    <dgm:cxn modelId="{8DFBED02-8147-4CC7-86CE-A5794088FD1C}" srcId="{F8A00E9B-6F05-4B40-92EF-7E9753394089}" destId="{17ED382A-B465-451F-B23E-F1EA6947DF78}" srcOrd="0" destOrd="0" parTransId="{5A923276-BBF6-47EF-865D-E4B726ADCA7E}" sibTransId="{86F4DD2F-70BB-411E-A18E-6E902C0A34C1}"/>
    <dgm:cxn modelId="{F6396806-A047-43A9-8024-716449ADD9C4}" type="presOf" srcId="{1B4F10E0-2A7B-4203-BF32-FA57C4FB36CC}" destId="{E4605386-B3C9-40DC-92FB-1A84FC75AC1A}" srcOrd="0" destOrd="0" presId="urn:microsoft.com/office/officeart/2005/8/layout/chevron2"/>
    <dgm:cxn modelId="{8BE0F386-0D70-498A-BFFA-03BC2D969411}" type="presOf" srcId="{F8A00E9B-6F05-4B40-92EF-7E9753394089}" destId="{21479E5A-E8CC-4E27-9415-33C8F2DA6020}" srcOrd="0" destOrd="0" presId="urn:microsoft.com/office/officeart/2005/8/layout/chevron2"/>
    <dgm:cxn modelId="{9B90E8E9-C673-4F22-B01E-9C28201B95C0}" type="presOf" srcId="{C7009F18-85E6-4976-9956-03CE5DCBE2AD}" destId="{E4605386-B3C9-40DC-92FB-1A84FC75AC1A}" srcOrd="0" destOrd="2" presId="urn:microsoft.com/office/officeart/2005/8/layout/chevron2"/>
    <dgm:cxn modelId="{0708385A-25C9-46AD-B0CE-A0BA73BDE5BB}" type="presOf" srcId="{BD4858E2-8BF9-4641-BEC0-EA16AFAF1256}" destId="{FCDD68B2-D08A-4620-9BA0-CC2EAE7712BE}" srcOrd="0" destOrd="2" presId="urn:microsoft.com/office/officeart/2005/8/layout/chevron2"/>
    <dgm:cxn modelId="{DDD63FD6-CD54-4C9D-92B5-6F511F5EB38E}" type="presOf" srcId="{0B2B4D44-A7F6-481A-905F-4A210229DD3C}" destId="{32DA33A7-DAD3-4FB6-9830-D81CB1923821}" srcOrd="0" destOrd="1" presId="urn:microsoft.com/office/officeart/2005/8/layout/chevron2"/>
    <dgm:cxn modelId="{38DBCF6B-608A-4D90-94E3-EAF6D9DE9552}" srcId="{75EF43F5-A6C5-46C2-954E-1FC7AB0F54CF}" destId="{F8A00E9B-6F05-4B40-92EF-7E9753394089}" srcOrd="1" destOrd="0" parTransId="{20FEF181-C9FC-4894-9422-2BF83294DB0D}" sibTransId="{719325AF-5474-45F1-984E-37BC1A6C7BFD}"/>
    <dgm:cxn modelId="{9CBF9874-1647-4D1E-9E9B-4180D5189A30}" srcId="{F8A00E9B-6F05-4B40-92EF-7E9753394089}" destId="{396B0CAE-FE9B-4A01-A3FC-CC15680D5AFF}" srcOrd="1" destOrd="0" parTransId="{394A583A-A943-4676-AF21-755E863FE8B6}" sibTransId="{03A3D6C9-2348-43BB-ACEB-450A6875C41C}"/>
    <dgm:cxn modelId="{8BE2F8BE-A879-4A9C-AC95-FA0D6B360551}" srcId="{8D0B0F90-8F8F-44B0-8B69-74EF41AEBB43}" destId="{B1038646-41DC-4983-9569-65ADC0556071}" srcOrd="1" destOrd="0" parTransId="{501CE21E-0925-4874-A8C5-BBB96DF64CE8}" sibTransId="{AAF8AA10-9141-419B-ABFB-FCEA74A5567D}"/>
    <dgm:cxn modelId="{795996E8-8B4C-4A9E-99E5-6239E0375096}" srcId="{BC966651-9178-4526-91A1-0267C1E29A8B}" destId="{0B2B4D44-A7F6-481A-905F-4A210229DD3C}" srcOrd="1" destOrd="0" parTransId="{B2D583B3-F4B6-412D-91AC-9F5574249CD7}" sibTransId="{D34F3036-B109-45F0-90FF-E4725FFE518F}"/>
    <dgm:cxn modelId="{0FD69951-7754-4B03-A56D-A52309634242}" type="presOf" srcId="{AACE3F33-AFC5-49C1-B908-3BB98E02F1FC}" destId="{FCDD68B2-D08A-4620-9BA0-CC2EAE7712BE}" srcOrd="0" destOrd="3" presId="urn:microsoft.com/office/officeart/2005/8/layout/chevron2"/>
    <dgm:cxn modelId="{4129CE53-A3FE-41EE-8AAB-754069AB9B41}" type="presParOf" srcId="{51AE8605-3A14-49B5-AF69-A98DF7D8A8A7}" destId="{ACFD58E7-4369-4E02-BFC8-DA5A9D0044FC}" srcOrd="0" destOrd="0" presId="urn:microsoft.com/office/officeart/2005/8/layout/chevron2"/>
    <dgm:cxn modelId="{BD6B698C-F17E-4D36-87C4-1ACE3AF0F929}" type="presParOf" srcId="{ACFD58E7-4369-4E02-BFC8-DA5A9D0044FC}" destId="{A8BD003E-4793-4638-92BA-EA4F353239C7}" srcOrd="0" destOrd="0" presId="urn:microsoft.com/office/officeart/2005/8/layout/chevron2"/>
    <dgm:cxn modelId="{9FC08A23-7524-4E0B-AB3D-97A91D541999}" type="presParOf" srcId="{ACFD58E7-4369-4E02-BFC8-DA5A9D0044FC}" destId="{32DA33A7-DAD3-4FB6-9830-D81CB1923821}" srcOrd="1" destOrd="0" presId="urn:microsoft.com/office/officeart/2005/8/layout/chevron2"/>
    <dgm:cxn modelId="{6E9825DB-F2DA-4600-A15F-746D711B4528}" type="presParOf" srcId="{51AE8605-3A14-49B5-AF69-A98DF7D8A8A7}" destId="{4F32921F-C83C-4D8B-9129-DF9FE58EF275}" srcOrd="1" destOrd="0" presId="urn:microsoft.com/office/officeart/2005/8/layout/chevron2"/>
    <dgm:cxn modelId="{9CFEFD22-8337-4B6B-9EC7-D4268B7C9D39}" type="presParOf" srcId="{51AE8605-3A14-49B5-AF69-A98DF7D8A8A7}" destId="{8EE374D4-3E48-4121-BF03-FDFDBA846419}" srcOrd="2" destOrd="0" presId="urn:microsoft.com/office/officeart/2005/8/layout/chevron2"/>
    <dgm:cxn modelId="{7AB0B010-1F5F-4A93-A1D8-682E4B341062}" type="presParOf" srcId="{8EE374D4-3E48-4121-BF03-FDFDBA846419}" destId="{21479E5A-E8CC-4E27-9415-33C8F2DA6020}" srcOrd="0" destOrd="0" presId="urn:microsoft.com/office/officeart/2005/8/layout/chevron2"/>
    <dgm:cxn modelId="{889B92D4-CCEE-4D1E-95B9-8CA5933F6E0C}" type="presParOf" srcId="{8EE374D4-3E48-4121-BF03-FDFDBA846419}" destId="{FCDD68B2-D08A-4620-9BA0-CC2EAE7712BE}" srcOrd="1" destOrd="0" presId="urn:microsoft.com/office/officeart/2005/8/layout/chevron2"/>
    <dgm:cxn modelId="{56FA9F90-6747-498A-BFCC-FF0B864E5EF7}" type="presParOf" srcId="{51AE8605-3A14-49B5-AF69-A98DF7D8A8A7}" destId="{FEDBA9A0-3473-4CD0-904E-A851493BC3F8}" srcOrd="3" destOrd="0" presId="urn:microsoft.com/office/officeart/2005/8/layout/chevron2"/>
    <dgm:cxn modelId="{70373B67-3762-4503-B58C-1048076AC319}" type="presParOf" srcId="{51AE8605-3A14-49B5-AF69-A98DF7D8A8A7}" destId="{EA578B0B-2107-4202-BBF5-B5543CD80D83}" srcOrd="4" destOrd="0" presId="urn:microsoft.com/office/officeart/2005/8/layout/chevron2"/>
    <dgm:cxn modelId="{110A3574-10B2-4241-838B-E7E053FFFB71}" type="presParOf" srcId="{EA578B0B-2107-4202-BBF5-B5543CD80D83}" destId="{0ADA5F45-BEA0-46C5-BC53-80C9436C91D2}" srcOrd="0" destOrd="0" presId="urn:microsoft.com/office/officeart/2005/8/layout/chevron2"/>
    <dgm:cxn modelId="{1816CBD0-9B54-45DD-B241-2B4E457E6ED5}" type="presParOf" srcId="{EA578B0B-2107-4202-BBF5-B5543CD80D83}" destId="{BAB981C7-A912-46ED-8AE6-1F5067B87880}" srcOrd="1" destOrd="0" presId="urn:microsoft.com/office/officeart/2005/8/layout/chevron2"/>
    <dgm:cxn modelId="{B2BCC516-C064-487E-8563-8BBC3E2AE8C8}" type="presParOf" srcId="{51AE8605-3A14-49B5-AF69-A98DF7D8A8A7}" destId="{1D1F91DB-08CE-49CC-B9CB-F4EB2D3A83CB}" srcOrd="5" destOrd="0" presId="urn:microsoft.com/office/officeart/2005/8/layout/chevron2"/>
    <dgm:cxn modelId="{43994551-2DB8-47EA-8AF3-DBA4954DF1A6}" type="presParOf" srcId="{51AE8605-3A14-49B5-AF69-A98DF7D8A8A7}" destId="{BEC893F9-D83E-4DB9-BEBC-598EED8D3357}" srcOrd="6" destOrd="0" presId="urn:microsoft.com/office/officeart/2005/8/layout/chevron2"/>
    <dgm:cxn modelId="{7BC948BC-683B-40D7-880C-0DD38E2DD479}" type="presParOf" srcId="{BEC893F9-D83E-4DB9-BEBC-598EED8D3357}" destId="{15B0CD15-70B9-4750-A6E1-4D480CF86251}" srcOrd="0" destOrd="0" presId="urn:microsoft.com/office/officeart/2005/8/layout/chevron2"/>
    <dgm:cxn modelId="{656AEC8D-8527-4A88-8150-1051E471306C}" type="presParOf" srcId="{BEC893F9-D83E-4DB9-BEBC-598EED8D3357}" destId="{E4605386-B3C9-40DC-92FB-1A84FC75AC1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B077B9-739A-4E69-80A8-94546CAA2292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6260A222-9F0F-4BC8-9C6E-106C6BE8E060}">
      <dgm:prSet phldrT="[Текст]"/>
      <dgm:spPr/>
      <dgm:t>
        <a:bodyPr/>
        <a:lstStyle/>
        <a:p>
          <a:r>
            <a:rPr lang="ru-RU" b="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Экономика и математика</a:t>
          </a:r>
          <a:endParaRPr lang="ru-RU" b="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gm:t>
    </dgm:pt>
    <dgm:pt modelId="{0EE627FD-3AC3-4D64-9790-F74A2C048327}" type="parTrans" cxnId="{3956A29A-DA81-4784-A4EB-49B215BFB378}">
      <dgm:prSet/>
      <dgm:spPr/>
      <dgm:t>
        <a:bodyPr/>
        <a:lstStyle/>
        <a:p>
          <a:endParaRPr lang="ru-RU" b="1"/>
        </a:p>
      </dgm:t>
    </dgm:pt>
    <dgm:pt modelId="{934C2A0F-047E-4F6B-B2B9-842A2CB7599C}" type="sibTrans" cxnId="{3956A29A-DA81-4784-A4EB-49B215BFB378}">
      <dgm:prSet/>
      <dgm:spPr/>
      <dgm:t>
        <a:bodyPr/>
        <a:lstStyle/>
        <a:p>
          <a:endParaRPr lang="ru-RU" b="1"/>
        </a:p>
      </dgm:t>
    </dgm:pt>
    <dgm:pt modelId="{742DE6E1-875A-4C43-B111-66510F0E5072}">
      <dgm:prSet phldrT="[Текст]"/>
      <dgm:spPr/>
      <dgm:t>
        <a:bodyPr/>
        <a:lstStyle/>
        <a:p>
          <a:r>
            <a:rPr lang="ru-RU" b="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Экономика и социальные науки</a:t>
          </a:r>
          <a:endParaRPr lang="ru-RU" b="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gm:t>
    </dgm:pt>
    <dgm:pt modelId="{C687FB70-092A-4B23-A62C-F3D43D45A56E}" type="parTrans" cxnId="{CBCDF293-75EC-4A60-85A3-34FEE42346D5}">
      <dgm:prSet/>
      <dgm:spPr/>
      <dgm:t>
        <a:bodyPr/>
        <a:lstStyle/>
        <a:p>
          <a:endParaRPr lang="ru-RU" b="1"/>
        </a:p>
      </dgm:t>
    </dgm:pt>
    <dgm:pt modelId="{3084E8FE-6553-41AF-B7B4-906D69EC9C68}" type="sibTrans" cxnId="{CBCDF293-75EC-4A60-85A3-34FEE42346D5}">
      <dgm:prSet/>
      <dgm:spPr/>
      <dgm:t>
        <a:bodyPr/>
        <a:lstStyle/>
        <a:p>
          <a:endParaRPr lang="ru-RU" b="1"/>
        </a:p>
      </dgm:t>
    </dgm:pt>
    <dgm:pt modelId="{E6B57ED7-C78D-47F0-892F-5FA7EEAB4E6E}">
      <dgm:prSet phldrT="[Текст]"/>
      <dgm:spPr/>
      <dgm:t>
        <a:bodyPr/>
        <a:lstStyle/>
        <a:p>
          <a:r>
            <a:rPr lang="ru-RU" b="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Психология</a:t>
          </a:r>
        </a:p>
      </dgm:t>
    </dgm:pt>
    <dgm:pt modelId="{94ED639D-DE1E-4D03-BF60-261910E80C84}" type="parTrans" cxnId="{C5B01927-7CDA-465A-AA3A-7B4B7C6A7E60}">
      <dgm:prSet/>
      <dgm:spPr/>
      <dgm:t>
        <a:bodyPr/>
        <a:lstStyle/>
        <a:p>
          <a:endParaRPr lang="ru-RU" b="1"/>
        </a:p>
      </dgm:t>
    </dgm:pt>
    <dgm:pt modelId="{49CB0662-2C2D-4280-8ABA-E30240072C56}" type="sibTrans" cxnId="{C5B01927-7CDA-465A-AA3A-7B4B7C6A7E60}">
      <dgm:prSet/>
      <dgm:spPr/>
      <dgm:t>
        <a:bodyPr/>
        <a:lstStyle/>
        <a:p>
          <a:endParaRPr lang="ru-RU" b="1"/>
        </a:p>
      </dgm:t>
    </dgm:pt>
    <dgm:pt modelId="{DD7CD73E-EF11-4179-832F-50979817D1D7}">
      <dgm:prSet phldrT="[Текст]"/>
      <dgm:spPr/>
      <dgm:t>
        <a:bodyPr/>
        <a:lstStyle/>
        <a:p>
          <a:r>
            <a:rPr lang="ru-RU" b="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Востоковедение</a:t>
          </a:r>
        </a:p>
      </dgm:t>
    </dgm:pt>
    <dgm:pt modelId="{FA4C3B6E-FEA1-43CD-ACBF-07A91EBDAFA1}" type="parTrans" cxnId="{0E3A58B7-E601-48E6-87B4-1292FB90C279}">
      <dgm:prSet/>
      <dgm:spPr/>
      <dgm:t>
        <a:bodyPr/>
        <a:lstStyle/>
        <a:p>
          <a:endParaRPr lang="ru-RU" b="1"/>
        </a:p>
      </dgm:t>
    </dgm:pt>
    <dgm:pt modelId="{2F6AC3EE-8B3D-4F90-ACE8-BDA9A49CE4D8}" type="sibTrans" cxnId="{0E3A58B7-E601-48E6-87B4-1292FB90C279}">
      <dgm:prSet/>
      <dgm:spPr/>
      <dgm:t>
        <a:bodyPr/>
        <a:lstStyle/>
        <a:p>
          <a:endParaRPr lang="ru-RU" b="1"/>
        </a:p>
      </dgm:t>
    </dgm:pt>
    <dgm:pt modelId="{44321901-73AC-4B03-883B-E635AE072A52}">
      <dgm:prSet phldrT="[Текст]"/>
      <dgm:spPr/>
      <dgm:t>
        <a:bodyPr/>
        <a:lstStyle/>
        <a:p>
          <a:r>
            <a:rPr lang="ru-RU" b="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Юриспруденция</a:t>
          </a:r>
        </a:p>
      </dgm:t>
    </dgm:pt>
    <dgm:pt modelId="{F9663590-2C30-49D5-AA02-AC10A18F5B67}" type="parTrans" cxnId="{6C7F3F6C-BF02-442C-BE00-9BF0FF83F5E2}">
      <dgm:prSet/>
      <dgm:spPr/>
      <dgm:t>
        <a:bodyPr/>
        <a:lstStyle/>
        <a:p>
          <a:endParaRPr lang="ru-RU" b="1"/>
        </a:p>
      </dgm:t>
    </dgm:pt>
    <dgm:pt modelId="{3ECDBE55-E0FD-4579-982A-FDD028085988}" type="sibTrans" cxnId="{6C7F3F6C-BF02-442C-BE00-9BF0FF83F5E2}">
      <dgm:prSet/>
      <dgm:spPr/>
      <dgm:t>
        <a:bodyPr/>
        <a:lstStyle/>
        <a:p>
          <a:endParaRPr lang="ru-RU" b="1"/>
        </a:p>
      </dgm:t>
    </dgm:pt>
    <dgm:pt modelId="{801BAC7B-42AE-4A49-98F2-08659E12A5E1}">
      <dgm:prSet phldrT="[Текст]"/>
      <dgm:spPr/>
      <dgm:t>
        <a:bodyPr/>
        <a:lstStyle/>
        <a:p>
          <a:r>
            <a:rPr lang="ru-RU" b="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Гуманитарные науки</a:t>
          </a:r>
        </a:p>
      </dgm:t>
    </dgm:pt>
    <dgm:pt modelId="{829D3CAE-DBB7-4C38-ADF5-9F0E704D5734}" type="parTrans" cxnId="{959A2CC2-792C-4CAA-A09B-AD3E6991E808}">
      <dgm:prSet/>
      <dgm:spPr/>
      <dgm:t>
        <a:bodyPr/>
        <a:lstStyle/>
        <a:p>
          <a:endParaRPr lang="ru-RU" b="1"/>
        </a:p>
      </dgm:t>
    </dgm:pt>
    <dgm:pt modelId="{57DD297A-6FD3-4057-A2B7-FDBF94DE91CB}" type="sibTrans" cxnId="{959A2CC2-792C-4CAA-A09B-AD3E6991E808}">
      <dgm:prSet/>
      <dgm:spPr/>
      <dgm:t>
        <a:bodyPr/>
        <a:lstStyle/>
        <a:p>
          <a:endParaRPr lang="ru-RU" b="1"/>
        </a:p>
      </dgm:t>
    </dgm:pt>
    <dgm:pt modelId="{DFA4F912-5DB2-402E-932D-AC269E67449A}">
      <dgm:prSet phldrT="[Текст]"/>
      <dgm:spPr/>
      <dgm:t>
        <a:bodyPr/>
        <a:lstStyle/>
        <a:p>
          <a:r>
            <a:rPr lang="ru-RU" b="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Дизайн</a:t>
          </a:r>
        </a:p>
      </dgm:t>
    </dgm:pt>
    <dgm:pt modelId="{0BED009F-481D-4FB8-B4E1-0BE99CF31A73}" type="parTrans" cxnId="{C0E9E81D-40B0-487F-B8EB-01E15AE95DD3}">
      <dgm:prSet/>
      <dgm:spPr/>
      <dgm:t>
        <a:bodyPr/>
        <a:lstStyle/>
        <a:p>
          <a:endParaRPr lang="ru-RU" b="1"/>
        </a:p>
      </dgm:t>
    </dgm:pt>
    <dgm:pt modelId="{BEF901AB-C440-490C-9E47-BF47C253A340}" type="sibTrans" cxnId="{C0E9E81D-40B0-487F-B8EB-01E15AE95DD3}">
      <dgm:prSet/>
      <dgm:spPr/>
      <dgm:t>
        <a:bodyPr/>
        <a:lstStyle/>
        <a:p>
          <a:endParaRPr lang="ru-RU" b="1"/>
        </a:p>
      </dgm:t>
    </dgm:pt>
    <dgm:pt modelId="{3588A12C-1A24-40CD-B5A5-A681D76E8283}">
      <dgm:prSet phldrT="[Текст]"/>
      <dgm:spPr/>
      <dgm:t>
        <a:bodyPr/>
        <a:lstStyle/>
        <a:p>
          <a:r>
            <a:rPr lang="ru-RU" b="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Математика, информатика, инженерия</a:t>
          </a:r>
          <a:endParaRPr lang="ru-RU" b="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gm:t>
    </dgm:pt>
    <dgm:pt modelId="{8082A87C-6F5D-4ECD-BF6F-4B44222D4358}" type="parTrans" cxnId="{FEC8E118-BE78-4D8A-902B-9B5616520B9A}">
      <dgm:prSet/>
      <dgm:spPr/>
      <dgm:t>
        <a:bodyPr/>
        <a:lstStyle/>
        <a:p>
          <a:endParaRPr lang="ru-RU" b="1"/>
        </a:p>
      </dgm:t>
    </dgm:pt>
    <dgm:pt modelId="{68092DB0-12C4-4111-8D77-E5A0BC1ED621}" type="sibTrans" cxnId="{FEC8E118-BE78-4D8A-902B-9B5616520B9A}">
      <dgm:prSet/>
      <dgm:spPr/>
      <dgm:t>
        <a:bodyPr/>
        <a:lstStyle/>
        <a:p>
          <a:endParaRPr lang="ru-RU" b="1"/>
        </a:p>
      </dgm:t>
    </dgm:pt>
    <dgm:pt modelId="{D54282C0-9C5C-45B0-BA85-53A6DB5E3205}" type="pres">
      <dgm:prSet presAssocID="{ADB077B9-739A-4E69-80A8-94546CAA2292}" presName="linearFlow" presStyleCnt="0">
        <dgm:presLayoutVars>
          <dgm:dir/>
          <dgm:resizeHandles val="exact"/>
        </dgm:presLayoutVars>
      </dgm:prSet>
      <dgm:spPr/>
    </dgm:pt>
    <dgm:pt modelId="{9F4A4A50-2166-402B-9403-A8A2FDE2AFCD}" type="pres">
      <dgm:prSet presAssocID="{3588A12C-1A24-40CD-B5A5-A681D76E8283}" presName="composite" presStyleCnt="0"/>
      <dgm:spPr/>
    </dgm:pt>
    <dgm:pt modelId="{D4C64066-0F4A-4C94-872E-ACD568773B47}" type="pres">
      <dgm:prSet presAssocID="{3588A12C-1A24-40CD-B5A5-A681D76E8283}" presName="imgShp" presStyleLbl="fgImgPlace1" presStyleIdx="0" presStyleCnt="8"/>
      <dgm:spPr/>
    </dgm:pt>
    <dgm:pt modelId="{5D7F64B2-D547-4EA0-9C10-D0971A98E287}" type="pres">
      <dgm:prSet presAssocID="{3588A12C-1A24-40CD-B5A5-A681D76E8283}" presName="txShp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7A2E0-0DEE-4EDF-9231-480B59991354}" type="pres">
      <dgm:prSet presAssocID="{68092DB0-12C4-4111-8D77-E5A0BC1ED621}" presName="spacing" presStyleCnt="0"/>
      <dgm:spPr/>
    </dgm:pt>
    <dgm:pt modelId="{F703899B-433D-4B24-98D1-861191E29B9C}" type="pres">
      <dgm:prSet presAssocID="{6260A222-9F0F-4BC8-9C6E-106C6BE8E060}" presName="composite" presStyleCnt="0"/>
      <dgm:spPr/>
    </dgm:pt>
    <dgm:pt modelId="{A49D0424-448A-4604-A213-A5BD12FBBCE2}" type="pres">
      <dgm:prSet presAssocID="{6260A222-9F0F-4BC8-9C6E-106C6BE8E060}" presName="imgShp" presStyleLbl="fgImgPlace1" presStyleIdx="1" presStyleCnt="8"/>
      <dgm:spPr/>
    </dgm:pt>
    <dgm:pt modelId="{15C3845C-425C-4F5A-8159-E90E271EF63E}" type="pres">
      <dgm:prSet presAssocID="{6260A222-9F0F-4BC8-9C6E-106C6BE8E060}" presName="tx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DE59F8-215F-4348-9CCD-142861A581F6}" type="pres">
      <dgm:prSet presAssocID="{934C2A0F-047E-4F6B-B2B9-842A2CB7599C}" presName="spacing" presStyleCnt="0"/>
      <dgm:spPr/>
    </dgm:pt>
    <dgm:pt modelId="{7C925BBA-39A0-4B5D-BE51-AFD8B4CE7602}" type="pres">
      <dgm:prSet presAssocID="{742DE6E1-875A-4C43-B111-66510F0E5072}" presName="composite" presStyleCnt="0"/>
      <dgm:spPr/>
    </dgm:pt>
    <dgm:pt modelId="{1BE02FF9-1359-4502-964F-9609D44B0809}" type="pres">
      <dgm:prSet presAssocID="{742DE6E1-875A-4C43-B111-66510F0E5072}" presName="imgShp" presStyleLbl="fgImgPlace1" presStyleIdx="2" presStyleCnt="8"/>
      <dgm:spPr/>
    </dgm:pt>
    <dgm:pt modelId="{2351160C-D5FD-4D6C-AF26-3C82EF2626AF}" type="pres">
      <dgm:prSet presAssocID="{742DE6E1-875A-4C43-B111-66510F0E5072}" presName="txShp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806782-AE62-4E1B-A304-CB83E8E4181A}" type="pres">
      <dgm:prSet presAssocID="{3084E8FE-6553-41AF-B7B4-906D69EC9C68}" presName="spacing" presStyleCnt="0"/>
      <dgm:spPr/>
    </dgm:pt>
    <dgm:pt modelId="{2E986C9C-AE33-4B74-A3E4-195A925E7CEA}" type="pres">
      <dgm:prSet presAssocID="{E6B57ED7-C78D-47F0-892F-5FA7EEAB4E6E}" presName="composite" presStyleCnt="0"/>
      <dgm:spPr/>
    </dgm:pt>
    <dgm:pt modelId="{F46749E2-DB29-4595-9F10-3D735669D727}" type="pres">
      <dgm:prSet presAssocID="{E6B57ED7-C78D-47F0-892F-5FA7EEAB4E6E}" presName="imgShp" presStyleLbl="fgImgPlace1" presStyleIdx="3" presStyleCnt="8"/>
      <dgm:spPr/>
    </dgm:pt>
    <dgm:pt modelId="{3526721A-1D75-4667-9258-FC074767036B}" type="pres">
      <dgm:prSet presAssocID="{E6B57ED7-C78D-47F0-892F-5FA7EEAB4E6E}" presName="tx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CD043-2E88-4B8E-90AC-2B63FF58987C}" type="pres">
      <dgm:prSet presAssocID="{49CB0662-2C2D-4280-8ABA-E30240072C56}" presName="spacing" presStyleCnt="0"/>
      <dgm:spPr/>
    </dgm:pt>
    <dgm:pt modelId="{D7EE3D5D-978C-4AA9-A97B-A193904FE08D}" type="pres">
      <dgm:prSet presAssocID="{DD7CD73E-EF11-4179-832F-50979817D1D7}" presName="composite" presStyleCnt="0"/>
      <dgm:spPr/>
    </dgm:pt>
    <dgm:pt modelId="{963C0892-C45D-46C9-B7DE-738930B3DC9A}" type="pres">
      <dgm:prSet presAssocID="{DD7CD73E-EF11-4179-832F-50979817D1D7}" presName="imgShp" presStyleLbl="fgImgPlace1" presStyleIdx="4" presStyleCnt="8"/>
      <dgm:spPr/>
    </dgm:pt>
    <dgm:pt modelId="{6E85C5B0-7C4B-4074-B787-D7B37966DC77}" type="pres">
      <dgm:prSet presAssocID="{DD7CD73E-EF11-4179-832F-50979817D1D7}" presName="tx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3ABC27-FCFC-4881-9E1A-E2CBFBAA2E3B}" type="pres">
      <dgm:prSet presAssocID="{2F6AC3EE-8B3D-4F90-ACE8-BDA9A49CE4D8}" presName="spacing" presStyleCnt="0"/>
      <dgm:spPr/>
    </dgm:pt>
    <dgm:pt modelId="{BBD58022-408C-4459-9F58-6BAC2A33D798}" type="pres">
      <dgm:prSet presAssocID="{44321901-73AC-4B03-883B-E635AE072A52}" presName="composite" presStyleCnt="0"/>
      <dgm:spPr/>
    </dgm:pt>
    <dgm:pt modelId="{11A57C45-3D8E-4AE3-90FA-9067F15EFF4F}" type="pres">
      <dgm:prSet presAssocID="{44321901-73AC-4B03-883B-E635AE072A52}" presName="imgShp" presStyleLbl="fgImgPlace1" presStyleIdx="5" presStyleCnt="8"/>
      <dgm:spPr/>
    </dgm:pt>
    <dgm:pt modelId="{F0262E32-5965-4654-ADD1-FC54680DAB24}" type="pres">
      <dgm:prSet presAssocID="{44321901-73AC-4B03-883B-E635AE072A52}" presName="tx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355057-FB31-4F5C-8892-FFAFFA1A58A5}" type="pres">
      <dgm:prSet presAssocID="{3ECDBE55-E0FD-4579-982A-FDD028085988}" presName="spacing" presStyleCnt="0"/>
      <dgm:spPr/>
    </dgm:pt>
    <dgm:pt modelId="{DD9EDFE5-85C3-45A5-85B0-5E56C0578D1A}" type="pres">
      <dgm:prSet presAssocID="{801BAC7B-42AE-4A49-98F2-08659E12A5E1}" presName="composite" presStyleCnt="0"/>
      <dgm:spPr/>
    </dgm:pt>
    <dgm:pt modelId="{F95CFEEE-C7E0-4F71-83C6-69DFE7824DAC}" type="pres">
      <dgm:prSet presAssocID="{801BAC7B-42AE-4A49-98F2-08659E12A5E1}" presName="imgShp" presStyleLbl="fgImgPlace1" presStyleIdx="6" presStyleCnt="8"/>
      <dgm:spPr/>
    </dgm:pt>
    <dgm:pt modelId="{A830841F-9A94-4917-94D2-339DFDF89809}" type="pres">
      <dgm:prSet presAssocID="{801BAC7B-42AE-4A49-98F2-08659E12A5E1}" presName="tx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A2BABD-6CB3-4978-AD78-3DC5DCCE03BB}" type="pres">
      <dgm:prSet presAssocID="{57DD297A-6FD3-4057-A2B7-FDBF94DE91CB}" presName="spacing" presStyleCnt="0"/>
      <dgm:spPr/>
    </dgm:pt>
    <dgm:pt modelId="{E94F900D-A6F4-4E6D-BCC5-0AE03B73D908}" type="pres">
      <dgm:prSet presAssocID="{DFA4F912-5DB2-402E-932D-AC269E67449A}" presName="composite" presStyleCnt="0"/>
      <dgm:spPr/>
    </dgm:pt>
    <dgm:pt modelId="{024E6720-7151-4A15-90DB-80F4FD0866C8}" type="pres">
      <dgm:prSet presAssocID="{DFA4F912-5DB2-402E-932D-AC269E67449A}" presName="imgShp" presStyleLbl="fgImgPlace1" presStyleIdx="7" presStyleCnt="8"/>
      <dgm:spPr/>
    </dgm:pt>
    <dgm:pt modelId="{D52A5B7E-0028-421D-BFCB-2B93943F55D0}" type="pres">
      <dgm:prSet presAssocID="{DFA4F912-5DB2-402E-932D-AC269E67449A}" presName="tx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5B292F-6AF6-4626-89C2-2C088BEE1663}" type="presOf" srcId="{742DE6E1-875A-4C43-B111-66510F0E5072}" destId="{2351160C-D5FD-4D6C-AF26-3C82EF2626AF}" srcOrd="0" destOrd="0" presId="urn:microsoft.com/office/officeart/2005/8/layout/vList3#1"/>
    <dgm:cxn modelId="{AC3153AB-87E9-4CF4-95CF-E9AD01A3B629}" type="presOf" srcId="{801BAC7B-42AE-4A49-98F2-08659E12A5E1}" destId="{A830841F-9A94-4917-94D2-339DFDF89809}" srcOrd="0" destOrd="0" presId="urn:microsoft.com/office/officeart/2005/8/layout/vList3#1"/>
    <dgm:cxn modelId="{105FF3F1-813F-4E18-8909-EDB531E75B54}" type="presOf" srcId="{44321901-73AC-4B03-883B-E635AE072A52}" destId="{F0262E32-5965-4654-ADD1-FC54680DAB24}" srcOrd="0" destOrd="0" presId="urn:microsoft.com/office/officeart/2005/8/layout/vList3#1"/>
    <dgm:cxn modelId="{754DA778-51FB-48CA-8F5F-DC01C76106F9}" type="presOf" srcId="{6260A222-9F0F-4BC8-9C6E-106C6BE8E060}" destId="{15C3845C-425C-4F5A-8159-E90E271EF63E}" srcOrd="0" destOrd="0" presId="urn:microsoft.com/office/officeart/2005/8/layout/vList3#1"/>
    <dgm:cxn modelId="{C5B01927-7CDA-465A-AA3A-7B4B7C6A7E60}" srcId="{ADB077B9-739A-4E69-80A8-94546CAA2292}" destId="{E6B57ED7-C78D-47F0-892F-5FA7EEAB4E6E}" srcOrd="3" destOrd="0" parTransId="{94ED639D-DE1E-4D03-BF60-261910E80C84}" sibTransId="{49CB0662-2C2D-4280-8ABA-E30240072C56}"/>
    <dgm:cxn modelId="{959A2CC2-792C-4CAA-A09B-AD3E6991E808}" srcId="{ADB077B9-739A-4E69-80A8-94546CAA2292}" destId="{801BAC7B-42AE-4A49-98F2-08659E12A5E1}" srcOrd="6" destOrd="0" parTransId="{829D3CAE-DBB7-4C38-ADF5-9F0E704D5734}" sibTransId="{57DD297A-6FD3-4057-A2B7-FDBF94DE91CB}"/>
    <dgm:cxn modelId="{883EA478-BE90-488E-BFBF-AFAB660670D7}" type="presOf" srcId="{E6B57ED7-C78D-47F0-892F-5FA7EEAB4E6E}" destId="{3526721A-1D75-4667-9258-FC074767036B}" srcOrd="0" destOrd="0" presId="urn:microsoft.com/office/officeart/2005/8/layout/vList3#1"/>
    <dgm:cxn modelId="{3956A29A-DA81-4784-A4EB-49B215BFB378}" srcId="{ADB077B9-739A-4E69-80A8-94546CAA2292}" destId="{6260A222-9F0F-4BC8-9C6E-106C6BE8E060}" srcOrd="1" destOrd="0" parTransId="{0EE627FD-3AC3-4D64-9790-F74A2C048327}" sibTransId="{934C2A0F-047E-4F6B-B2B9-842A2CB7599C}"/>
    <dgm:cxn modelId="{B5C5E2CF-10C4-4D8F-AA8E-323AEFF3A779}" type="presOf" srcId="{ADB077B9-739A-4E69-80A8-94546CAA2292}" destId="{D54282C0-9C5C-45B0-BA85-53A6DB5E3205}" srcOrd="0" destOrd="0" presId="urn:microsoft.com/office/officeart/2005/8/layout/vList3#1"/>
    <dgm:cxn modelId="{C99BD645-C627-4CE5-A581-5FDB52EDD6DC}" type="presOf" srcId="{DFA4F912-5DB2-402E-932D-AC269E67449A}" destId="{D52A5B7E-0028-421D-BFCB-2B93943F55D0}" srcOrd="0" destOrd="0" presId="urn:microsoft.com/office/officeart/2005/8/layout/vList3#1"/>
    <dgm:cxn modelId="{FEC8E118-BE78-4D8A-902B-9B5616520B9A}" srcId="{ADB077B9-739A-4E69-80A8-94546CAA2292}" destId="{3588A12C-1A24-40CD-B5A5-A681D76E8283}" srcOrd="0" destOrd="0" parTransId="{8082A87C-6F5D-4ECD-BF6F-4B44222D4358}" sibTransId="{68092DB0-12C4-4111-8D77-E5A0BC1ED621}"/>
    <dgm:cxn modelId="{B8F81C7B-3EC5-4FD5-A868-3FAAA8A71CD0}" type="presOf" srcId="{DD7CD73E-EF11-4179-832F-50979817D1D7}" destId="{6E85C5B0-7C4B-4074-B787-D7B37966DC77}" srcOrd="0" destOrd="0" presId="urn:microsoft.com/office/officeart/2005/8/layout/vList3#1"/>
    <dgm:cxn modelId="{C0E9E81D-40B0-487F-B8EB-01E15AE95DD3}" srcId="{ADB077B9-739A-4E69-80A8-94546CAA2292}" destId="{DFA4F912-5DB2-402E-932D-AC269E67449A}" srcOrd="7" destOrd="0" parTransId="{0BED009F-481D-4FB8-B4E1-0BE99CF31A73}" sibTransId="{BEF901AB-C440-490C-9E47-BF47C253A340}"/>
    <dgm:cxn modelId="{D188BDAB-A67F-4EB8-A3CB-924ACBFC8112}" type="presOf" srcId="{3588A12C-1A24-40CD-B5A5-A681D76E8283}" destId="{5D7F64B2-D547-4EA0-9C10-D0971A98E287}" srcOrd="0" destOrd="0" presId="urn:microsoft.com/office/officeart/2005/8/layout/vList3#1"/>
    <dgm:cxn modelId="{CBCDF293-75EC-4A60-85A3-34FEE42346D5}" srcId="{ADB077B9-739A-4E69-80A8-94546CAA2292}" destId="{742DE6E1-875A-4C43-B111-66510F0E5072}" srcOrd="2" destOrd="0" parTransId="{C687FB70-092A-4B23-A62C-F3D43D45A56E}" sibTransId="{3084E8FE-6553-41AF-B7B4-906D69EC9C68}"/>
    <dgm:cxn modelId="{0E3A58B7-E601-48E6-87B4-1292FB90C279}" srcId="{ADB077B9-739A-4E69-80A8-94546CAA2292}" destId="{DD7CD73E-EF11-4179-832F-50979817D1D7}" srcOrd="4" destOrd="0" parTransId="{FA4C3B6E-FEA1-43CD-ACBF-07A91EBDAFA1}" sibTransId="{2F6AC3EE-8B3D-4F90-ACE8-BDA9A49CE4D8}"/>
    <dgm:cxn modelId="{6C7F3F6C-BF02-442C-BE00-9BF0FF83F5E2}" srcId="{ADB077B9-739A-4E69-80A8-94546CAA2292}" destId="{44321901-73AC-4B03-883B-E635AE072A52}" srcOrd="5" destOrd="0" parTransId="{F9663590-2C30-49D5-AA02-AC10A18F5B67}" sibTransId="{3ECDBE55-E0FD-4579-982A-FDD028085988}"/>
    <dgm:cxn modelId="{CBB14A45-58E0-4131-A1A4-1ACB5CD83743}" type="presParOf" srcId="{D54282C0-9C5C-45B0-BA85-53A6DB5E3205}" destId="{9F4A4A50-2166-402B-9403-A8A2FDE2AFCD}" srcOrd="0" destOrd="0" presId="urn:microsoft.com/office/officeart/2005/8/layout/vList3#1"/>
    <dgm:cxn modelId="{519AAD75-6889-489E-ABA6-B5D37CC59FE9}" type="presParOf" srcId="{9F4A4A50-2166-402B-9403-A8A2FDE2AFCD}" destId="{D4C64066-0F4A-4C94-872E-ACD568773B47}" srcOrd="0" destOrd="0" presId="urn:microsoft.com/office/officeart/2005/8/layout/vList3#1"/>
    <dgm:cxn modelId="{DFCA6491-9989-403C-AA3F-45F109530EA3}" type="presParOf" srcId="{9F4A4A50-2166-402B-9403-A8A2FDE2AFCD}" destId="{5D7F64B2-D547-4EA0-9C10-D0971A98E287}" srcOrd="1" destOrd="0" presId="urn:microsoft.com/office/officeart/2005/8/layout/vList3#1"/>
    <dgm:cxn modelId="{5F32AC01-57F3-40B7-A604-34FFDA291082}" type="presParOf" srcId="{D54282C0-9C5C-45B0-BA85-53A6DB5E3205}" destId="{D997A2E0-0DEE-4EDF-9231-480B59991354}" srcOrd="1" destOrd="0" presId="urn:microsoft.com/office/officeart/2005/8/layout/vList3#1"/>
    <dgm:cxn modelId="{968BC776-C166-4267-BF46-383967915CA7}" type="presParOf" srcId="{D54282C0-9C5C-45B0-BA85-53A6DB5E3205}" destId="{F703899B-433D-4B24-98D1-861191E29B9C}" srcOrd="2" destOrd="0" presId="urn:microsoft.com/office/officeart/2005/8/layout/vList3#1"/>
    <dgm:cxn modelId="{E09A70FD-8A3E-479C-B1B6-3520D2E493A0}" type="presParOf" srcId="{F703899B-433D-4B24-98D1-861191E29B9C}" destId="{A49D0424-448A-4604-A213-A5BD12FBBCE2}" srcOrd="0" destOrd="0" presId="urn:microsoft.com/office/officeart/2005/8/layout/vList3#1"/>
    <dgm:cxn modelId="{3D64C233-80F0-413D-9D37-E60A35D98FC0}" type="presParOf" srcId="{F703899B-433D-4B24-98D1-861191E29B9C}" destId="{15C3845C-425C-4F5A-8159-E90E271EF63E}" srcOrd="1" destOrd="0" presId="urn:microsoft.com/office/officeart/2005/8/layout/vList3#1"/>
    <dgm:cxn modelId="{420B3032-2174-43FD-8427-893C5B1860DB}" type="presParOf" srcId="{D54282C0-9C5C-45B0-BA85-53A6DB5E3205}" destId="{B0DE59F8-215F-4348-9CCD-142861A581F6}" srcOrd="3" destOrd="0" presId="urn:microsoft.com/office/officeart/2005/8/layout/vList3#1"/>
    <dgm:cxn modelId="{3A707562-A219-472F-8116-5D06D18FFF55}" type="presParOf" srcId="{D54282C0-9C5C-45B0-BA85-53A6DB5E3205}" destId="{7C925BBA-39A0-4B5D-BE51-AFD8B4CE7602}" srcOrd="4" destOrd="0" presId="urn:microsoft.com/office/officeart/2005/8/layout/vList3#1"/>
    <dgm:cxn modelId="{FE40731B-DDCB-483C-A80D-901725BE985D}" type="presParOf" srcId="{7C925BBA-39A0-4B5D-BE51-AFD8B4CE7602}" destId="{1BE02FF9-1359-4502-964F-9609D44B0809}" srcOrd="0" destOrd="0" presId="urn:microsoft.com/office/officeart/2005/8/layout/vList3#1"/>
    <dgm:cxn modelId="{48F10723-FE7F-4A96-8B98-25473F2A7F12}" type="presParOf" srcId="{7C925BBA-39A0-4B5D-BE51-AFD8B4CE7602}" destId="{2351160C-D5FD-4D6C-AF26-3C82EF2626AF}" srcOrd="1" destOrd="0" presId="urn:microsoft.com/office/officeart/2005/8/layout/vList3#1"/>
    <dgm:cxn modelId="{3EC60975-2048-450E-8521-DBA5C011A3C3}" type="presParOf" srcId="{D54282C0-9C5C-45B0-BA85-53A6DB5E3205}" destId="{1E806782-AE62-4E1B-A304-CB83E8E4181A}" srcOrd="5" destOrd="0" presId="urn:microsoft.com/office/officeart/2005/8/layout/vList3#1"/>
    <dgm:cxn modelId="{EC9EF8DA-9DE5-4CAB-B3AA-C4456E23641B}" type="presParOf" srcId="{D54282C0-9C5C-45B0-BA85-53A6DB5E3205}" destId="{2E986C9C-AE33-4B74-A3E4-195A925E7CEA}" srcOrd="6" destOrd="0" presId="urn:microsoft.com/office/officeart/2005/8/layout/vList3#1"/>
    <dgm:cxn modelId="{FCD36231-64C2-4778-9D2B-EAC98AD19772}" type="presParOf" srcId="{2E986C9C-AE33-4B74-A3E4-195A925E7CEA}" destId="{F46749E2-DB29-4595-9F10-3D735669D727}" srcOrd="0" destOrd="0" presId="urn:microsoft.com/office/officeart/2005/8/layout/vList3#1"/>
    <dgm:cxn modelId="{8EA05214-0000-418B-8877-70CE8E92A3B5}" type="presParOf" srcId="{2E986C9C-AE33-4B74-A3E4-195A925E7CEA}" destId="{3526721A-1D75-4667-9258-FC074767036B}" srcOrd="1" destOrd="0" presId="urn:microsoft.com/office/officeart/2005/8/layout/vList3#1"/>
    <dgm:cxn modelId="{3BB18F0B-C51F-4E24-8134-6381DD08E90D}" type="presParOf" srcId="{D54282C0-9C5C-45B0-BA85-53A6DB5E3205}" destId="{CC9CD043-2E88-4B8E-90AC-2B63FF58987C}" srcOrd="7" destOrd="0" presId="urn:microsoft.com/office/officeart/2005/8/layout/vList3#1"/>
    <dgm:cxn modelId="{9CE4007D-016B-4154-A381-B018A9712B2A}" type="presParOf" srcId="{D54282C0-9C5C-45B0-BA85-53A6DB5E3205}" destId="{D7EE3D5D-978C-4AA9-A97B-A193904FE08D}" srcOrd="8" destOrd="0" presId="urn:microsoft.com/office/officeart/2005/8/layout/vList3#1"/>
    <dgm:cxn modelId="{0C97657B-E18B-41C9-81F5-C0ACCCF81B87}" type="presParOf" srcId="{D7EE3D5D-978C-4AA9-A97B-A193904FE08D}" destId="{963C0892-C45D-46C9-B7DE-738930B3DC9A}" srcOrd="0" destOrd="0" presId="urn:microsoft.com/office/officeart/2005/8/layout/vList3#1"/>
    <dgm:cxn modelId="{4B6BCBCA-9115-4180-8D40-B86277CDF37B}" type="presParOf" srcId="{D7EE3D5D-978C-4AA9-A97B-A193904FE08D}" destId="{6E85C5B0-7C4B-4074-B787-D7B37966DC77}" srcOrd="1" destOrd="0" presId="urn:microsoft.com/office/officeart/2005/8/layout/vList3#1"/>
    <dgm:cxn modelId="{55309C65-800C-4124-8778-85B3F4DF9D22}" type="presParOf" srcId="{D54282C0-9C5C-45B0-BA85-53A6DB5E3205}" destId="{403ABC27-FCFC-4881-9E1A-E2CBFBAA2E3B}" srcOrd="9" destOrd="0" presId="urn:microsoft.com/office/officeart/2005/8/layout/vList3#1"/>
    <dgm:cxn modelId="{939C42E2-D927-4839-A93A-2EF58A5B2B88}" type="presParOf" srcId="{D54282C0-9C5C-45B0-BA85-53A6DB5E3205}" destId="{BBD58022-408C-4459-9F58-6BAC2A33D798}" srcOrd="10" destOrd="0" presId="urn:microsoft.com/office/officeart/2005/8/layout/vList3#1"/>
    <dgm:cxn modelId="{7BF1FDAB-CFE2-42E4-BDE1-827EBF6177D7}" type="presParOf" srcId="{BBD58022-408C-4459-9F58-6BAC2A33D798}" destId="{11A57C45-3D8E-4AE3-90FA-9067F15EFF4F}" srcOrd="0" destOrd="0" presId="urn:microsoft.com/office/officeart/2005/8/layout/vList3#1"/>
    <dgm:cxn modelId="{5E5D4DCB-D21B-419D-834F-98FAEB14F28C}" type="presParOf" srcId="{BBD58022-408C-4459-9F58-6BAC2A33D798}" destId="{F0262E32-5965-4654-ADD1-FC54680DAB24}" srcOrd="1" destOrd="0" presId="urn:microsoft.com/office/officeart/2005/8/layout/vList3#1"/>
    <dgm:cxn modelId="{8A4BAACD-0C0B-40A8-97F3-2117163F2D99}" type="presParOf" srcId="{D54282C0-9C5C-45B0-BA85-53A6DB5E3205}" destId="{83355057-FB31-4F5C-8892-FFAFFA1A58A5}" srcOrd="11" destOrd="0" presId="urn:microsoft.com/office/officeart/2005/8/layout/vList3#1"/>
    <dgm:cxn modelId="{5BAF1F24-BB84-4AE6-8E43-3FC0BA29DA10}" type="presParOf" srcId="{D54282C0-9C5C-45B0-BA85-53A6DB5E3205}" destId="{DD9EDFE5-85C3-45A5-85B0-5E56C0578D1A}" srcOrd="12" destOrd="0" presId="urn:microsoft.com/office/officeart/2005/8/layout/vList3#1"/>
    <dgm:cxn modelId="{A8D56742-0353-4088-A5E4-093E5C867078}" type="presParOf" srcId="{DD9EDFE5-85C3-45A5-85B0-5E56C0578D1A}" destId="{F95CFEEE-C7E0-4F71-83C6-69DFE7824DAC}" srcOrd="0" destOrd="0" presId="urn:microsoft.com/office/officeart/2005/8/layout/vList3#1"/>
    <dgm:cxn modelId="{B8F104D5-A743-42D6-B8C0-368857A9364F}" type="presParOf" srcId="{DD9EDFE5-85C3-45A5-85B0-5E56C0578D1A}" destId="{A830841F-9A94-4917-94D2-339DFDF89809}" srcOrd="1" destOrd="0" presId="urn:microsoft.com/office/officeart/2005/8/layout/vList3#1"/>
    <dgm:cxn modelId="{1CE6C6AE-237A-406E-915A-7C11F3650315}" type="presParOf" srcId="{D54282C0-9C5C-45B0-BA85-53A6DB5E3205}" destId="{69A2BABD-6CB3-4978-AD78-3DC5DCCE03BB}" srcOrd="13" destOrd="0" presId="urn:microsoft.com/office/officeart/2005/8/layout/vList3#1"/>
    <dgm:cxn modelId="{17E2762A-F002-4BFD-BC4F-33EFF62D89DC}" type="presParOf" srcId="{D54282C0-9C5C-45B0-BA85-53A6DB5E3205}" destId="{E94F900D-A6F4-4E6D-BCC5-0AE03B73D908}" srcOrd="14" destOrd="0" presId="urn:microsoft.com/office/officeart/2005/8/layout/vList3#1"/>
    <dgm:cxn modelId="{E627F45C-41B8-4AF5-9611-BC2B481B846A}" type="presParOf" srcId="{E94F900D-A6F4-4E6D-BCC5-0AE03B73D908}" destId="{024E6720-7151-4A15-90DB-80F4FD0866C8}" srcOrd="0" destOrd="0" presId="urn:microsoft.com/office/officeart/2005/8/layout/vList3#1"/>
    <dgm:cxn modelId="{B3ED6889-3D48-4F04-BFB2-3ABAEFFCF679}" type="presParOf" srcId="{E94F900D-A6F4-4E6D-BCC5-0AE03B73D908}" destId="{D52A5B7E-0028-421D-BFCB-2B93943F55D0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BD003E-4793-4638-92BA-EA4F353239C7}">
      <dsp:nvSpPr>
        <dsp:cNvPr id="0" name=""/>
        <dsp:cNvSpPr/>
      </dsp:nvSpPr>
      <dsp:spPr>
        <a:xfrm rot="5400000">
          <a:off x="-168903" y="171488"/>
          <a:ext cx="1126024" cy="788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rPr>
            <a:t>2014-2015 </a:t>
          </a:r>
          <a:endParaRPr lang="ru-RU" sz="2000" kern="12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sp:txBody>
      <dsp:txXfrm rot="5400000">
        <a:off x="-168903" y="171488"/>
        <a:ext cx="1126024" cy="788217"/>
      </dsp:txXfrm>
    </dsp:sp>
    <dsp:sp modelId="{32DA33A7-DAD3-4FB6-9830-D81CB1923821}">
      <dsp:nvSpPr>
        <dsp:cNvPr id="0" name=""/>
        <dsp:cNvSpPr/>
      </dsp:nvSpPr>
      <dsp:spPr>
        <a:xfrm rot="5400000">
          <a:off x="3412334" y="-2621532"/>
          <a:ext cx="732300" cy="59805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Myanmar Text" panose="020B0502040204020203" pitchFamily="34" charset="0"/>
            </a:rPr>
            <a:t>56 выпускников</a:t>
          </a:r>
          <a:endParaRPr lang="ru-RU" sz="2000" kern="1200" dirty="0">
            <a:solidFill>
              <a:schemeClr val="accent6">
                <a:lumMod val="50000"/>
              </a:schemeClr>
            </a:solidFill>
            <a:latin typeface="Myriad Pro" pitchFamily="34" charset="0"/>
            <a:cs typeface="Myanmar Text" panose="020B0502040204020203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  <a:cs typeface="Myanmar Text" panose="020B0502040204020203" pitchFamily="34" charset="0"/>
            </a:rPr>
            <a:t>100% - исследования </a:t>
          </a:r>
          <a:endParaRPr lang="ru-RU" sz="2000" kern="1200" dirty="0">
            <a:solidFill>
              <a:schemeClr val="accent6">
                <a:lumMod val="50000"/>
              </a:schemeClr>
            </a:solidFill>
            <a:latin typeface="Myriad Pro" pitchFamily="34" charset="0"/>
            <a:cs typeface="Myanmar Text" panose="020B0502040204020203" pitchFamily="34" charset="0"/>
          </a:endParaRPr>
        </a:p>
      </dsp:txBody>
      <dsp:txXfrm rot="5400000">
        <a:off x="3412334" y="-2621532"/>
        <a:ext cx="732300" cy="5980534"/>
      </dsp:txXfrm>
    </dsp:sp>
    <dsp:sp modelId="{21479E5A-E8CC-4E27-9415-33C8F2DA6020}">
      <dsp:nvSpPr>
        <dsp:cNvPr id="0" name=""/>
        <dsp:cNvSpPr/>
      </dsp:nvSpPr>
      <dsp:spPr>
        <a:xfrm rot="5400000">
          <a:off x="-168903" y="1149090"/>
          <a:ext cx="1126024" cy="788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rPr>
            <a:t>2015-2016 </a:t>
          </a:r>
          <a:endParaRPr lang="ru-RU" sz="2000" kern="12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sp:txBody>
      <dsp:txXfrm rot="5400000">
        <a:off x="-168903" y="1149090"/>
        <a:ext cx="1126024" cy="788217"/>
      </dsp:txXfrm>
    </dsp:sp>
    <dsp:sp modelId="{FCDD68B2-D08A-4620-9BA0-CC2EAE7712BE}">
      <dsp:nvSpPr>
        <dsp:cNvPr id="0" name=""/>
        <dsp:cNvSpPr/>
      </dsp:nvSpPr>
      <dsp:spPr>
        <a:xfrm rot="5400000">
          <a:off x="3412526" y="-1644122"/>
          <a:ext cx="731915" cy="59805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rPr>
            <a:t>400 выпускников</a:t>
          </a:r>
          <a:endParaRPr lang="ru-RU" sz="2000" kern="12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90% - исследования</a:t>
          </a:r>
          <a:endParaRPr lang="ru-RU" sz="2000" kern="12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sp:txBody>
      <dsp:txXfrm rot="5400000">
        <a:off x="3412526" y="-1644122"/>
        <a:ext cx="731915" cy="5980534"/>
      </dsp:txXfrm>
    </dsp:sp>
    <dsp:sp modelId="{0ADA5F45-BEA0-46C5-BC53-80C9436C91D2}">
      <dsp:nvSpPr>
        <dsp:cNvPr id="0" name=""/>
        <dsp:cNvSpPr/>
      </dsp:nvSpPr>
      <dsp:spPr>
        <a:xfrm rot="5400000">
          <a:off x="-168903" y="2126692"/>
          <a:ext cx="1126024" cy="788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rPr>
            <a:t>2016-2017</a:t>
          </a:r>
          <a:endParaRPr lang="ru-RU" sz="2000" kern="12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sp:txBody>
      <dsp:txXfrm rot="5400000">
        <a:off x="-168903" y="2126692"/>
        <a:ext cx="1126024" cy="788217"/>
      </dsp:txXfrm>
    </dsp:sp>
    <dsp:sp modelId="{BAB981C7-A912-46ED-8AE6-1F5067B87880}">
      <dsp:nvSpPr>
        <dsp:cNvPr id="0" name=""/>
        <dsp:cNvSpPr/>
      </dsp:nvSpPr>
      <dsp:spPr>
        <a:xfrm rot="5400000">
          <a:off x="3412526" y="-666520"/>
          <a:ext cx="731915" cy="59805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rPr>
            <a:t>711 выпускников</a:t>
          </a:r>
          <a:endParaRPr lang="ru-RU" sz="2000" kern="12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90% - исследования</a:t>
          </a:r>
          <a:endParaRPr lang="ru-RU" sz="2000" kern="12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sp:txBody>
      <dsp:txXfrm rot="5400000">
        <a:off x="3412526" y="-666520"/>
        <a:ext cx="731915" cy="5980534"/>
      </dsp:txXfrm>
    </dsp:sp>
    <dsp:sp modelId="{15B0CD15-70B9-4750-A6E1-4D480CF86251}">
      <dsp:nvSpPr>
        <dsp:cNvPr id="0" name=""/>
        <dsp:cNvSpPr/>
      </dsp:nvSpPr>
      <dsp:spPr>
        <a:xfrm rot="5400000">
          <a:off x="-168903" y="3104294"/>
          <a:ext cx="1126024" cy="788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rPr>
            <a:t>2017-2018</a:t>
          </a:r>
          <a:endParaRPr lang="ru-RU" sz="2000" kern="12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sp:txBody>
      <dsp:txXfrm rot="5400000">
        <a:off x="-168903" y="3104294"/>
        <a:ext cx="1126024" cy="788217"/>
      </dsp:txXfrm>
    </dsp:sp>
    <dsp:sp modelId="{E4605386-B3C9-40DC-92FB-1A84FC75AC1A}">
      <dsp:nvSpPr>
        <dsp:cNvPr id="0" name=""/>
        <dsp:cNvSpPr/>
      </dsp:nvSpPr>
      <dsp:spPr>
        <a:xfrm rot="5400000">
          <a:off x="3412526" y="311081"/>
          <a:ext cx="731915" cy="59805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rPr>
            <a:t>760 учащихся в 11 классе</a:t>
          </a:r>
          <a:endParaRPr lang="ru-RU" sz="2000" kern="12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75% - исследования</a:t>
          </a:r>
          <a:endParaRPr lang="ru-RU" sz="2000" kern="12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sp:txBody>
      <dsp:txXfrm rot="5400000">
        <a:off x="3412526" y="311081"/>
        <a:ext cx="731915" cy="598053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BD003E-4793-4638-92BA-EA4F353239C7}">
      <dsp:nvSpPr>
        <dsp:cNvPr id="0" name=""/>
        <dsp:cNvSpPr/>
      </dsp:nvSpPr>
      <dsp:spPr>
        <a:xfrm rot="5400000">
          <a:off x="-27770" y="225846"/>
          <a:ext cx="1078217" cy="7547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rPr>
            <a:t>2014-2015 </a:t>
          </a:r>
          <a:endParaRPr lang="ru-RU" sz="2000" kern="1200" dirty="0">
            <a:solidFill>
              <a:schemeClr val="accent6">
                <a:lumMod val="50000"/>
              </a:schemeClr>
            </a:solidFill>
          </a:endParaRPr>
        </a:p>
      </dsp:txBody>
      <dsp:txXfrm rot="5400000">
        <a:off x="-27770" y="225846"/>
        <a:ext cx="1078217" cy="754752"/>
      </dsp:txXfrm>
    </dsp:sp>
    <dsp:sp modelId="{32DA33A7-DAD3-4FB6-9830-D81CB1923821}">
      <dsp:nvSpPr>
        <dsp:cNvPr id="0" name=""/>
        <dsp:cNvSpPr/>
      </dsp:nvSpPr>
      <dsp:spPr>
        <a:xfrm rot="5400000">
          <a:off x="3054752" y="-2086863"/>
          <a:ext cx="1061526" cy="53717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Сайт с материалами </a:t>
          </a:r>
          <a:r>
            <a:rPr lang="en-US" sz="1800" i="1" u="sng" kern="12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https://school.hse.ru/nis</a:t>
          </a:r>
          <a:endParaRPr lang="ru-RU" sz="1800" i="1" u="sng" kern="1200" dirty="0">
            <a:solidFill>
              <a:schemeClr val="accent6">
                <a:lumMod val="50000"/>
              </a:schemeClr>
            </a:solidFill>
            <a:latin typeface="Myriad Pro" pitchFamily="34" charset="0"/>
            <a:cs typeface="Myanmar Text" panose="020B0502040204020203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0" u="none" kern="1200" dirty="0" err="1" smtClean="0">
              <a:solidFill>
                <a:schemeClr val="accent6">
                  <a:lumMod val="50000"/>
                </a:schemeClr>
              </a:solidFill>
              <a:latin typeface="Myriad Pro" pitchFamily="34" charset="0"/>
              <a:cs typeface="Myanmar Text" panose="020B0502040204020203" pitchFamily="34" charset="0"/>
            </a:rPr>
            <a:t>Гайд</a:t>
          </a:r>
          <a:r>
            <a:rPr lang="ru-RU" sz="1800" i="0" u="none" kern="12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  <a:cs typeface="Myanmar Text" panose="020B0502040204020203" pitchFamily="34" charset="0"/>
            </a:rPr>
            <a:t> по ИД</a:t>
          </a:r>
          <a:endParaRPr lang="ru-RU" sz="1800" i="0" u="none" kern="1200" dirty="0">
            <a:solidFill>
              <a:schemeClr val="accent6">
                <a:lumMod val="50000"/>
              </a:schemeClr>
            </a:solidFill>
            <a:latin typeface="Myriad Pro" pitchFamily="34" charset="0"/>
            <a:cs typeface="Myanmar Text" panose="020B0502040204020203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Первая экспедиция</a:t>
          </a:r>
          <a:endParaRPr lang="ru-RU" sz="1800" kern="1200" dirty="0">
            <a:solidFill>
              <a:schemeClr val="accent6">
                <a:lumMod val="50000"/>
              </a:schemeClr>
            </a:solidFill>
            <a:latin typeface="Myriad Pro" pitchFamily="34" charset="0"/>
            <a:cs typeface="Myanmar Text" panose="020B0502040204020203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Олимпиада </a:t>
          </a:r>
          <a:r>
            <a:rPr lang="en-US" sz="1800" i="1" u="sng" kern="1200" dirty="0" smtClean="0">
              <a:solidFill>
                <a:schemeClr val="accent6">
                  <a:lumMod val="50000"/>
                </a:schemeClr>
              </a:solidFill>
              <a:effectLst/>
              <a:latin typeface="Myriad Pro" pitchFamily="34" charset="0"/>
            </a:rPr>
            <a:t>https://olymp.hse.ru/stupeni</a:t>
          </a:r>
          <a:endParaRPr lang="ru-RU" sz="1800" i="1" u="sng" kern="1200" dirty="0" smtClean="0">
            <a:solidFill>
              <a:schemeClr val="accent6">
                <a:lumMod val="50000"/>
              </a:schemeClr>
            </a:solidFill>
            <a:effectLst/>
            <a:latin typeface="Myriad Pro" pitchFamily="34" charset="0"/>
          </a:endParaRPr>
        </a:p>
      </dsp:txBody>
      <dsp:txXfrm rot="5400000">
        <a:off x="3054752" y="-2086863"/>
        <a:ext cx="1061526" cy="5371753"/>
      </dsp:txXfrm>
    </dsp:sp>
    <dsp:sp modelId="{21479E5A-E8CC-4E27-9415-33C8F2DA6020}">
      <dsp:nvSpPr>
        <dsp:cNvPr id="0" name=""/>
        <dsp:cNvSpPr/>
      </dsp:nvSpPr>
      <dsp:spPr>
        <a:xfrm rot="5400000">
          <a:off x="-25242" y="1446421"/>
          <a:ext cx="1078217" cy="7547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rPr>
            <a:t>2015-2016 </a:t>
          </a:r>
          <a:endParaRPr lang="ru-RU" sz="2000" kern="1200" dirty="0">
            <a:solidFill>
              <a:schemeClr val="accent6">
                <a:lumMod val="50000"/>
              </a:schemeClr>
            </a:solidFill>
          </a:endParaRPr>
        </a:p>
      </dsp:txBody>
      <dsp:txXfrm rot="5400000">
        <a:off x="-25242" y="1446421"/>
        <a:ext cx="1078217" cy="754752"/>
      </dsp:txXfrm>
    </dsp:sp>
    <dsp:sp modelId="{FCDD68B2-D08A-4620-9BA0-CC2EAE7712BE}">
      <dsp:nvSpPr>
        <dsp:cNvPr id="0" name=""/>
        <dsp:cNvSpPr/>
      </dsp:nvSpPr>
      <dsp:spPr>
        <a:xfrm rot="5400000">
          <a:off x="3065296" y="-877164"/>
          <a:ext cx="1164216" cy="54954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Апробация НИС в Лицее</a:t>
          </a:r>
          <a:endParaRPr lang="ru-RU" sz="1800" kern="12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Первая версия критериев оценивания </a:t>
          </a:r>
          <a:endParaRPr lang="ru-RU" sz="1800" kern="12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Система организации защит</a:t>
          </a:r>
          <a:endParaRPr lang="ru-RU" sz="1800" kern="12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Первые победы учащихся на конференциях</a:t>
          </a:r>
          <a:endParaRPr lang="ru-RU" sz="1800" kern="12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sp:txBody>
      <dsp:txXfrm rot="5400000">
        <a:off x="3065296" y="-877164"/>
        <a:ext cx="1164216" cy="5495463"/>
      </dsp:txXfrm>
    </dsp:sp>
    <dsp:sp modelId="{0ADA5F45-BEA0-46C5-BC53-80C9436C91D2}">
      <dsp:nvSpPr>
        <dsp:cNvPr id="0" name=""/>
        <dsp:cNvSpPr/>
      </dsp:nvSpPr>
      <dsp:spPr>
        <a:xfrm rot="5400000">
          <a:off x="-27770" y="2754021"/>
          <a:ext cx="1078217" cy="7547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rPr>
            <a:t>2016-2017</a:t>
          </a:r>
          <a:endParaRPr lang="ru-RU" sz="2000" kern="1200" dirty="0">
            <a:solidFill>
              <a:schemeClr val="accent6">
                <a:lumMod val="50000"/>
              </a:schemeClr>
            </a:solidFill>
          </a:endParaRPr>
        </a:p>
      </dsp:txBody>
      <dsp:txXfrm rot="5400000">
        <a:off x="-27770" y="2754021"/>
        <a:ext cx="1078217" cy="754752"/>
      </dsp:txXfrm>
    </dsp:sp>
    <dsp:sp modelId="{BAB981C7-A912-46ED-8AE6-1F5067B87880}">
      <dsp:nvSpPr>
        <dsp:cNvPr id="0" name=""/>
        <dsp:cNvSpPr/>
      </dsp:nvSpPr>
      <dsp:spPr>
        <a:xfrm rot="5400000">
          <a:off x="3099071" y="392890"/>
          <a:ext cx="1142441" cy="55412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Регулярный мониторинг обратной связи</a:t>
          </a:r>
          <a:endParaRPr lang="ru-RU" sz="1800" kern="12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НИС на факультетах НИУ ВШЭ</a:t>
          </a:r>
          <a:endParaRPr lang="ru-RU" sz="1800" kern="12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Группа в ВК</a:t>
          </a:r>
          <a:endParaRPr lang="ru-RU" sz="1800" kern="12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Умения и навыки в курсах отдельных предметов</a:t>
          </a:r>
          <a:endParaRPr lang="ru-RU" sz="1800" kern="12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sp:txBody>
      <dsp:txXfrm rot="5400000">
        <a:off x="3099071" y="392890"/>
        <a:ext cx="1142441" cy="5541238"/>
      </dsp:txXfrm>
    </dsp:sp>
    <dsp:sp modelId="{15B0CD15-70B9-4750-A6E1-4D480CF86251}">
      <dsp:nvSpPr>
        <dsp:cNvPr id="0" name=""/>
        <dsp:cNvSpPr/>
      </dsp:nvSpPr>
      <dsp:spPr>
        <a:xfrm rot="5400000">
          <a:off x="-25242" y="3987369"/>
          <a:ext cx="1078217" cy="7547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rPr>
            <a:t>2017-2018</a:t>
          </a:r>
          <a:endParaRPr lang="ru-RU" sz="2000" kern="1200" dirty="0">
            <a:solidFill>
              <a:schemeClr val="accent6">
                <a:lumMod val="50000"/>
              </a:schemeClr>
            </a:solidFill>
          </a:endParaRPr>
        </a:p>
      </dsp:txBody>
      <dsp:txXfrm rot="5400000">
        <a:off x="-25242" y="3987369"/>
        <a:ext cx="1078217" cy="754752"/>
      </dsp:txXfrm>
    </dsp:sp>
    <dsp:sp modelId="{E4605386-B3C9-40DC-92FB-1A84FC75AC1A}">
      <dsp:nvSpPr>
        <dsp:cNvPr id="0" name=""/>
        <dsp:cNvSpPr/>
      </dsp:nvSpPr>
      <dsp:spPr>
        <a:xfrm rot="5400000">
          <a:off x="2985845" y="1704865"/>
          <a:ext cx="1350633" cy="55322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Вводный курс научно-исследовательского и проектного семинара</a:t>
          </a:r>
          <a:endParaRPr lang="ru-RU" sz="1800" kern="12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База научных консультантов</a:t>
          </a:r>
          <a:endParaRPr lang="ru-RU" sz="1800" kern="12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Курс повышения квалификации по ИД</a:t>
          </a:r>
          <a:endParaRPr lang="ru-RU" sz="1800" kern="12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Почемучник</a:t>
          </a: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rPr>
            <a:t> от лицеистов для лицеистов</a:t>
          </a:r>
          <a:r>
            <a:rPr lang="en-US" sz="1800" kern="1200" dirty="0" smtClean="0">
              <a:solidFill>
                <a:schemeClr val="accent6">
                  <a:lumMod val="50000"/>
                </a:schemeClr>
              </a:solidFill>
              <a:latin typeface="Myanmar Text"/>
            </a:rPr>
            <a:t> </a:t>
          </a:r>
          <a:endParaRPr lang="ru-RU" sz="1800" kern="1200" dirty="0">
            <a:solidFill>
              <a:schemeClr val="accent6">
                <a:lumMod val="50000"/>
              </a:schemeClr>
            </a:solidFill>
            <a:latin typeface="Myriad Pro" pitchFamily="34" charset="0"/>
          </a:endParaRPr>
        </a:p>
      </dsp:txBody>
      <dsp:txXfrm rot="5400000">
        <a:off x="2985845" y="1704865"/>
        <a:ext cx="1350633" cy="553229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6712" cy="12490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663204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301046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2962876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54628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893653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3031821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3811730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663447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3483797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209396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03/02/15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936799A-0397-4C02-8139-2507EAAC4D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904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03/02/15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C02F79F-8716-4652-B18F-E469047C73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52051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03/02/15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ECFECCA-4BA3-480B-8EC3-8202B29E68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3730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03/02/15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96B657D-2AE8-4E56-9C3C-2ACFD4AE45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9760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03/02/15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3D41288-E54D-47B4-97A5-52F0DD4D27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41082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03/02/15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7571EA4-BD02-4B14-A117-7EF3CA1A89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0119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03/02/15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761C5C9-D100-4D84-A100-0D1A334745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1080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03/02/15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EA1294C-08E8-401D-BAC1-48CE006CDE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18870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03/02/15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A29DEBD-AFCA-4875-9EED-9F68C21679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266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03/02/15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825D3B1-1186-4B84-A0A8-3245B56C6F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67977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03/02/15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CC97365-9D52-4179-9B8C-AA0955992C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84371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Для правки структуры щелкните мышью</a:t>
            </a:r>
          </a:p>
          <a:p>
            <a:pPr lvl="1"/>
            <a:r>
              <a:rPr lang="en-GB" altLang="en-US" smtClean="0"/>
              <a:t>Второй уровень структуры</a:t>
            </a:r>
          </a:p>
          <a:p>
            <a:pPr lvl="2"/>
            <a:r>
              <a:rPr lang="en-GB" altLang="en-US" smtClean="0"/>
              <a:t>Третий уровень структуры</a:t>
            </a:r>
          </a:p>
          <a:p>
            <a:pPr lvl="3"/>
            <a:r>
              <a:rPr lang="en-GB" altLang="en-US" smtClean="0"/>
              <a:t>Четвёртый уровень структуры</a:t>
            </a:r>
          </a:p>
          <a:p>
            <a:pPr lvl="4"/>
            <a:r>
              <a:rPr lang="en-GB" altLang="en-US" smtClean="0"/>
              <a:t>Пятый уровень структуры</a:t>
            </a:r>
          </a:p>
          <a:p>
            <a:pPr lvl="4"/>
            <a:r>
              <a:rPr lang="en-GB" altLang="en-US" smtClean="0"/>
              <a:t>Шестой уровень структуры</a:t>
            </a:r>
          </a:p>
          <a:p>
            <a:pPr lvl="4"/>
            <a:r>
              <a:rPr lang="en-GB" altLang="en-US" smtClean="0"/>
              <a:t>Седьмой уровень структуры</a:t>
            </a:r>
          </a:p>
          <a:p>
            <a:pPr lvl="4"/>
            <a:r>
              <a:rPr lang="en-GB" altLang="en-US" smtClean="0"/>
              <a:t>Восьмой уровень структуры</a:t>
            </a:r>
          </a:p>
          <a:p>
            <a:pPr lvl="4"/>
            <a:r>
              <a:rPr lang="en-GB" altLang="en-US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en-US" altLang="en-US"/>
              <a:t>03/02/15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D5B482AC-D785-43F2-8132-EDDC9DBF8F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ts val="200"/>
              </a:spcBef>
              <a:buClrTx/>
              <a:buFontTx/>
              <a:buNone/>
            </a:pPr>
            <a:r>
              <a:rPr lang="ru-RU" altLang="en-US" sz="800" dirty="0">
                <a:solidFill>
                  <a:srgbClr val="FFFFFF"/>
                </a:solidFill>
              </a:rPr>
              <a:t>Высшая школа экономики, Москва, </a:t>
            </a:r>
            <a:r>
              <a:rPr lang="ru-RU" altLang="en-US" sz="800" dirty="0" smtClean="0">
                <a:solidFill>
                  <a:srgbClr val="FFFFFF"/>
                </a:solidFill>
              </a:rPr>
              <a:t>2017</a:t>
            </a:r>
            <a:endParaRPr lang="ru-RU" altLang="en-US" sz="800" dirty="0">
              <a:solidFill>
                <a:srgbClr val="FFFFFF"/>
              </a:solidFill>
            </a:endParaRPr>
          </a:p>
          <a:p>
            <a:pPr algn="ctr">
              <a:spcBef>
                <a:spcPts val="200"/>
              </a:spcBef>
              <a:buClrTx/>
              <a:buFontTx/>
              <a:buNone/>
            </a:pPr>
            <a:r>
              <a:rPr lang="en-US" altLang="en-US" sz="800" dirty="0">
                <a:solidFill>
                  <a:srgbClr val="FFFFFF"/>
                </a:solidFill>
              </a:rPr>
              <a:t>www.hse.ru</a:t>
            </a:r>
            <a:r>
              <a:rPr lang="ru-RU" altLang="en-US" sz="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685799" y="3140968"/>
            <a:ext cx="7772400" cy="155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en-US" sz="2800" dirty="0" smtClean="0">
                <a:solidFill>
                  <a:srgbClr val="000066"/>
                </a:solidFill>
                <a:latin typeface="Myriad Pro" pitchFamily="34" charset="0"/>
              </a:rPr>
              <a:t>Организация исследовательской деятельности учащихся</a:t>
            </a:r>
          </a:p>
          <a:p>
            <a:pPr algn="ctr">
              <a:buClrTx/>
              <a:buFontTx/>
              <a:buNone/>
            </a:pPr>
            <a:r>
              <a:rPr lang="ru-RU" altLang="en-US" sz="2800" dirty="0" smtClean="0">
                <a:solidFill>
                  <a:srgbClr val="000066"/>
                </a:solidFill>
                <a:latin typeface="Myriad Pro" pitchFamily="34" charset="0"/>
              </a:rPr>
              <a:t>в Лицее НИУ ВШЭ</a:t>
            </a:r>
            <a:endParaRPr lang="ru-RU" altLang="en-US" sz="2800" dirty="0">
              <a:solidFill>
                <a:srgbClr val="000066"/>
              </a:solidFill>
              <a:latin typeface="Myriad Pro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07504" y="1772816"/>
            <a:ext cx="8638727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ts val="500"/>
              </a:spcBef>
              <a:buClrTx/>
              <a:buFontTx/>
              <a:buNone/>
            </a:pPr>
            <a:r>
              <a:rPr lang="ru-RU" altLang="en-US" dirty="0" err="1" smtClean="0">
                <a:solidFill>
                  <a:srgbClr val="000066"/>
                </a:solidFill>
                <a:latin typeface="Myriad Pro" pitchFamily="34" charset="0"/>
              </a:rPr>
              <a:t>Шибалина</a:t>
            </a:r>
            <a:r>
              <a:rPr lang="ru-RU" altLang="en-US" dirty="0">
                <a:solidFill>
                  <a:srgbClr val="000066"/>
                </a:solidFill>
                <a:latin typeface="Myriad Pro" pitchFamily="34" charset="0"/>
              </a:rPr>
              <a:t> </a:t>
            </a:r>
            <a:r>
              <a:rPr lang="ru-RU" altLang="en-US" dirty="0" smtClean="0">
                <a:solidFill>
                  <a:srgbClr val="000066"/>
                </a:solidFill>
                <a:latin typeface="Myriad Pro" pitchFamily="34" charset="0"/>
              </a:rPr>
              <a:t>Дарья Валерьевна, методист, преп.</a:t>
            </a:r>
            <a:br>
              <a:rPr lang="ru-RU" altLang="en-US" dirty="0" smtClean="0">
                <a:solidFill>
                  <a:srgbClr val="000066"/>
                </a:solidFill>
                <a:latin typeface="Myriad Pro" pitchFamily="34" charset="0"/>
              </a:rPr>
            </a:br>
            <a:r>
              <a:rPr lang="ru-RU" altLang="en-US" dirty="0" smtClean="0">
                <a:solidFill>
                  <a:srgbClr val="000066"/>
                </a:solidFill>
                <a:latin typeface="Myriad Pro" pitchFamily="34" charset="0"/>
              </a:rPr>
              <a:t>Баринов Сергей Леонидович, </a:t>
            </a:r>
            <a:r>
              <a:rPr lang="ru-RU" altLang="en-US" dirty="0" err="1" smtClean="0">
                <a:solidFill>
                  <a:srgbClr val="000066"/>
                </a:solidFill>
                <a:latin typeface="Myriad Pro" pitchFamily="34" charset="0"/>
              </a:rPr>
              <a:t>канд.геогр.наук</a:t>
            </a:r>
            <a:r>
              <a:rPr lang="ru-RU" altLang="en-US" dirty="0" smtClean="0">
                <a:solidFill>
                  <a:srgbClr val="000066"/>
                </a:solidFill>
                <a:latin typeface="Myriad Pro" pitchFamily="34" charset="0"/>
              </a:rPr>
              <a:t>, преп.</a:t>
            </a:r>
            <a:endParaRPr lang="ru-RU" altLang="en-US" dirty="0">
              <a:solidFill>
                <a:srgbClr val="000066"/>
              </a:solidFill>
              <a:latin typeface="Myriad Pro" pitchFamily="34" charset="0"/>
            </a:endParaRPr>
          </a:p>
          <a:p>
            <a:pPr algn="r">
              <a:spcBef>
                <a:spcPts val="350"/>
              </a:spcBef>
              <a:buClrTx/>
              <a:buFontTx/>
              <a:buNone/>
            </a:pPr>
            <a:r>
              <a:rPr lang="ru-RU" altLang="en-US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Кафедра </a:t>
            </a:r>
            <a:r>
              <a:rPr lang="ru-RU" altLang="en-US" dirty="0" smtClean="0">
                <a:solidFill>
                  <a:srgbClr val="000066"/>
                </a:solidFill>
                <a:latin typeface="Myriad Pro" pitchFamily="34" charset="0"/>
              </a:rPr>
              <a:t>исследовательской и проектной деятельности учащихся Лицея НИУ ВШЭ</a:t>
            </a:r>
          </a:p>
          <a:p>
            <a:pPr algn="r">
              <a:spcBef>
                <a:spcPts val="350"/>
              </a:spcBef>
              <a:buClrTx/>
              <a:buFontTx/>
              <a:buNone/>
            </a:pPr>
            <a:endParaRPr lang="ru-RU" altLang="en-US" dirty="0">
              <a:solidFill>
                <a:srgbClr val="000066"/>
              </a:solidFill>
              <a:latin typeface="Myriad Pro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27250" y="5445224"/>
            <a:ext cx="7918647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ts val="500"/>
              </a:spcBef>
              <a:buClrTx/>
              <a:buFontTx/>
              <a:buNone/>
            </a:pPr>
            <a:r>
              <a:rPr lang="ru-RU" altLang="en-US" dirty="0" smtClean="0">
                <a:solidFill>
                  <a:srgbClr val="000066"/>
                </a:solidFill>
                <a:latin typeface="Myriad Pro" pitchFamily="34" charset="0"/>
              </a:rPr>
              <a:t>Российская научно-методическая конференция конференция-семинар «Творчество молодых исследователей в системе «школа-наука-вуз»</a:t>
            </a:r>
            <a:br>
              <a:rPr lang="ru-RU" altLang="en-US" dirty="0" smtClean="0">
                <a:solidFill>
                  <a:srgbClr val="000066"/>
                </a:solidFill>
                <a:latin typeface="Myriad Pro" pitchFamily="34" charset="0"/>
              </a:rPr>
            </a:br>
            <a:r>
              <a:rPr lang="ru-RU" altLang="en-US" dirty="0" smtClean="0">
                <a:solidFill>
                  <a:srgbClr val="000066"/>
                </a:solidFill>
                <a:latin typeface="Myriad Pro" pitchFamily="34" charset="0"/>
              </a:rPr>
              <a:t>МГТУ им. Н.Э. Баумана, 22-23 ноября 2017 г.</a:t>
            </a:r>
            <a:endParaRPr lang="ru-RU" altLang="en-US" dirty="0">
              <a:solidFill>
                <a:srgbClr val="000066"/>
              </a:solidFill>
              <a:latin typeface="Myriad Pro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200"/>
              </a:spcBef>
              <a:buClrTx/>
              <a:buFontTx/>
              <a:buNone/>
            </a:pPr>
            <a:r>
              <a:rPr lang="ru-RU" altLang="en-US" sz="800" dirty="0">
                <a:solidFill>
                  <a:srgbClr val="FFFFFF"/>
                </a:solidFill>
              </a:rPr>
              <a:t>Высшая школа экономики, Москва, </a:t>
            </a:r>
            <a:r>
              <a:rPr lang="ru-RU" altLang="en-US" sz="800" dirty="0" smtClean="0">
                <a:solidFill>
                  <a:srgbClr val="FFFFFF"/>
                </a:solidFill>
              </a:rPr>
              <a:t>2017</a:t>
            </a:r>
            <a:endParaRPr lang="ru-RU" altLang="en-US" sz="800" dirty="0">
              <a:solidFill>
                <a:srgbClr val="FFFFFF"/>
              </a:solidFill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489586" y="422275"/>
            <a:ext cx="7210425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 sz="2800" b="1" dirty="0" smtClean="0">
                <a:solidFill>
                  <a:srgbClr val="FFFFFF"/>
                </a:solidFill>
                <a:latin typeface="Myriad Pro" pitchFamily="34" charset="0"/>
              </a:rPr>
              <a:t>Путь к актуальной модели сопровождения</a:t>
            </a:r>
            <a:endParaRPr lang="ru-RU" altLang="en-US" sz="2800" b="1" dirty="0">
              <a:solidFill>
                <a:srgbClr val="FFFFFF"/>
              </a:solidFill>
              <a:latin typeface="Myriad Pro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300913" y="2255838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>
                <a:solidFill>
                  <a:srgbClr val="FFFFFF"/>
                </a:solidFill>
                <a:latin typeface="Myriad Pro" pitchFamily="34" charset="0"/>
              </a:rPr>
              <a:t>фото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300913" y="3967163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>
                <a:solidFill>
                  <a:srgbClr val="FFFFFF"/>
                </a:solidFill>
                <a:latin typeface="Myriad Pro" pitchFamily="34" charset="0"/>
              </a:rPr>
              <a:t>фото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300913" y="5591175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>
                <a:solidFill>
                  <a:srgbClr val="FFFFFF"/>
                </a:solidFill>
                <a:latin typeface="Myriad Pro" pitchFamily="34" charset="0"/>
              </a:rPr>
              <a:t>фото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7500" y="1555750"/>
            <a:ext cx="8420100" cy="286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ru-RU" altLang="en-US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2014-2015 год – 56 выпускников (исследования)</a:t>
            </a:r>
          </a:p>
          <a:p>
            <a:r>
              <a:rPr lang="ru-RU" altLang="en-US" sz="2000" i="1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индивидуальное сопровождение </a:t>
            </a:r>
            <a:r>
              <a:rPr lang="ru-RU" altLang="en-US" sz="2000" i="1" dirty="0" err="1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тьютором</a:t>
            </a:r>
            <a:endParaRPr lang="ru-RU" altLang="en-US" sz="2000" i="1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endParaRPr>
          </a:p>
          <a:p>
            <a:endParaRPr lang="ru-RU" altLang="en-US" sz="2000" dirty="0">
              <a:solidFill>
                <a:schemeClr val="accent6">
                  <a:lumMod val="50000"/>
                </a:schemeClr>
              </a:solidFill>
              <a:latin typeface="Myriad Pro" pitchFamily="34" charset="0"/>
            </a:endParaRPr>
          </a:p>
          <a:p>
            <a:r>
              <a:rPr lang="ru-RU" altLang="en-US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2015-2016 год – 400 выпускников (исследования и 34 проекта)</a:t>
            </a:r>
          </a:p>
          <a:p>
            <a:r>
              <a:rPr lang="ru-RU" altLang="en-US" sz="2000" i="1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организационное сопровождение супервайзерами</a:t>
            </a:r>
          </a:p>
          <a:p>
            <a:endParaRPr lang="ru-RU" altLang="en-US" sz="2000" dirty="0">
              <a:solidFill>
                <a:schemeClr val="accent6">
                  <a:lumMod val="50000"/>
                </a:schemeClr>
              </a:solidFill>
              <a:latin typeface="Myriad Pro" pitchFamily="34" charset="0"/>
            </a:endParaRPr>
          </a:p>
          <a:p>
            <a:r>
              <a:rPr lang="ru-RU" altLang="en-US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2016-2017 год – 711 выпускников (исследования и 68 проектов)</a:t>
            </a:r>
          </a:p>
          <a:p>
            <a:r>
              <a:rPr lang="ru-RU" altLang="en-US" sz="2000" i="1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организационное сопровождение супервайзерами</a:t>
            </a:r>
            <a:r>
              <a:rPr lang="ru-RU" altLang="en-US" sz="1600" i="1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ru-RU" altLang="en-US" sz="2000" i="1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и научное консультирование</a:t>
            </a:r>
          </a:p>
        </p:txBody>
      </p:sp>
      <p:sp>
        <p:nvSpPr>
          <p:cNvPr id="3" name="Down Arrow 2"/>
          <p:cNvSpPr/>
          <p:nvPr/>
        </p:nvSpPr>
        <p:spPr bwMode="auto">
          <a:xfrm>
            <a:off x="4392635" y="4239539"/>
            <a:ext cx="269830" cy="573831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99043" y="4784577"/>
            <a:ext cx="8420100" cy="1941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ru-RU" altLang="en-US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2017-2018 год – 760 учащихся в 11 классе</a:t>
            </a:r>
          </a:p>
          <a:p>
            <a:r>
              <a:rPr lang="ru-RU" altLang="en-US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свободный выбор между исследованием и проектом как типами индивидуальной работы (25% проектов)</a:t>
            </a:r>
          </a:p>
          <a:p>
            <a:r>
              <a:rPr lang="ru-RU" altLang="en-US" sz="2000" i="1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научное консультирование и административное организационное сопровождение</a:t>
            </a:r>
          </a:p>
          <a:p>
            <a:endParaRPr lang="ru-RU" altLang="en-US" sz="2000" dirty="0">
              <a:solidFill>
                <a:schemeClr val="accent6">
                  <a:lumMod val="50000"/>
                </a:schemeClr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280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Высшая школа экономики, Москва, </a:t>
            </a:r>
            <a:r>
              <a:rPr kumimoji="0" lang="ru-RU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2017</a:t>
            </a:r>
            <a:endParaRPr kumimoji="0" lang="ru-RU" alt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www.hse.ru</a:t>
            </a:r>
            <a:r>
              <a:rPr kumimoji="0" lang="ru-RU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</a:t>
            </a: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684979" y="3068960"/>
            <a:ext cx="7772400" cy="1773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Myriad Pro" pitchFamily="34" charset="0"/>
              </a:rPr>
              <a:t>Организация исследовательской деятельности учащихся</a:t>
            </a:r>
          </a:p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Myriad Pro" pitchFamily="34" charset="0"/>
              </a:rPr>
              <a:t>в Лицее НИУ ВШЭ</a:t>
            </a:r>
            <a:endParaRPr kumimoji="0" lang="ru-RU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Myriad Pro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07504" y="1772816"/>
            <a:ext cx="8638727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0" algn="r">
              <a:spcBef>
                <a:spcPts val="500"/>
              </a:spcBef>
              <a:buClrTx/>
            </a:pPr>
            <a:r>
              <a:rPr kumimoji="0" lang="ru-RU" alt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Myriad Pro" pitchFamily="34" charset="0"/>
              </a:rPr>
              <a:t>Шибалина</a:t>
            </a:r>
            <a:r>
              <a:rPr kumimoji="0" lang="ru-RU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Myriad Pro" pitchFamily="34" charset="0"/>
              </a:rPr>
              <a:t> </a:t>
            </a:r>
            <a:r>
              <a:rPr kumimoji="0" lang="ru-RU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Myriad Pro" pitchFamily="34" charset="0"/>
              </a:rPr>
              <a:t>Дарья Валерьевна</a:t>
            </a:r>
            <a:r>
              <a:rPr lang="en-US" altLang="en-US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: </a:t>
            </a:r>
            <a: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Myriad Pro" pitchFamily="34" charset="0"/>
              </a:rPr>
              <a:t>dshibalina@hse.ru</a:t>
            </a:r>
            <a:r>
              <a:rPr lang="en-US" altLang="en-US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kumimoji="0" lang="ru-RU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Myriad Pro" pitchFamily="34" charset="0"/>
              </a:rPr>
              <a:t/>
            </a:r>
            <a:br>
              <a:rPr kumimoji="0" lang="ru-RU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Myriad Pro" pitchFamily="34" charset="0"/>
              </a:rPr>
            </a:br>
            <a:r>
              <a:rPr kumimoji="0" lang="ru-RU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Myriad Pro" pitchFamily="34" charset="0"/>
              </a:rPr>
              <a:t>Баринов Сергей Леонидович:</a:t>
            </a:r>
            <a:r>
              <a:rPr kumimoji="0" lang="de-DE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Myriad Pro" pitchFamily="34" charset="0"/>
              </a:rPr>
              <a:t>     </a:t>
            </a:r>
            <a:r>
              <a:rPr lang="de-DE" altLang="en-US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s</a:t>
            </a:r>
            <a: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Myriad Pro" pitchFamily="34" charset="0"/>
              </a:rPr>
              <a:t>barinov@hse.ru</a:t>
            </a:r>
            <a:endParaRPr kumimoji="0" lang="ru-RU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Myriad Pro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827250" y="5445224"/>
            <a:ext cx="7918647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ts val="500"/>
              </a:spcBef>
              <a:buClrTx/>
              <a:buFontTx/>
              <a:buNone/>
            </a:pPr>
            <a:r>
              <a:rPr lang="ru-RU" altLang="en-US" dirty="0" smtClean="0">
                <a:solidFill>
                  <a:srgbClr val="000066"/>
                </a:solidFill>
                <a:latin typeface="Myriad Pro" pitchFamily="34" charset="0"/>
              </a:rPr>
              <a:t>Российская научно-методическая конференция конференция-семинар «Творчество молодых исследователей в системе «школа-наука-вуз»</a:t>
            </a:r>
            <a:br>
              <a:rPr lang="ru-RU" altLang="en-US" dirty="0" smtClean="0">
                <a:solidFill>
                  <a:srgbClr val="000066"/>
                </a:solidFill>
                <a:latin typeface="Myriad Pro" pitchFamily="34" charset="0"/>
              </a:rPr>
            </a:br>
            <a:r>
              <a:rPr lang="ru-RU" altLang="en-US" dirty="0" smtClean="0">
                <a:solidFill>
                  <a:srgbClr val="000066"/>
                </a:solidFill>
                <a:latin typeface="Myriad Pro" pitchFamily="34" charset="0"/>
              </a:rPr>
              <a:t>МГТУ им. Н.Э. Баумана, 22-23 ноября 2017 г.</a:t>
            </a:r>
            <a:endParaRPr lang="ru-RU" altLang="en-US" dirty="0">
              <a:solidFill>
                <a:srgbClr val="000066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14999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200"/>
              </a:spcBef>
              <a:buClrTx/>
              <a:buFontTx/>
              <a:buNone/>
            </a:pPr>
            <a:r>
              <a:rPr lang="ru-RU" altLang="en-US" sz="800" dirty="0">
                <a:solidFill>
                  <a:srgbClr val="FFFFFF"/>
                </a:solidFill>
              </a:rPr>
              <a:t>Высшая школа экономики, Москва, </a:t>
            </a:r>
            <a:r>
              <a:rPr lang="ru-RU" altLang="en-US" sz="800" dirty="0" smtClean="0">
                <a:solidFill>
                  <a:srgbClr val="FFFFFF"/>
                </a:solidFill>
              </a:rPr>
              <a:t>2017</a:t>
            </a:r>
            <a:endParaRPr lang="ru-RU" altLang="en-US" sz="800" dirty="0">
              <a:solidFill>
                <a:srgbClr val="FFFFFF"/>
              </a:solidFill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428750" y="215900"/>
            <a:ext cx="7210425" cy="980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 sz="2800" b="1" dirty="0" smtClean="0">
                <a:solidFill>
                  <a:srgbClr val="FFFFFF"/>
                </a:solidFill>
                <a:latin typeface="Myriad Pro" pitchFamily="34" charset="0"/>
              </a:rPr>
              <a:t>Основные понятия</a:t>
            </a:r>
            <a:endParaRPr lang="ru-RU" altLang="en-US" sz="2800" b="1" dirty="0">
              <a:solidFill>
                <a:srgbClr val="FFFFFF"/>
              </a:solidFill>
              <a:latin typeface="Myriad Pro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300913" y="2255838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>
                <a:solidFill>
                  <a:srgbClr val="FFFFFF"/>
                </a:solidFill>
                <a:latin typeface="Myriad Pro" pitchFamily="34" charset="0"/>
              </a:rPr>
              <a:t>фото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300913" y="3967163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>
                <a:solidFill>
                  <a:srgbClr val="FFFFFF"/>
                </a:solidFill>
                <a:latin typeface="Myriad Pro" pitchFamily="34" charset="0"/>
              </a:rPr>
              <a:t>фото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300913" y="5591175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>
                <a:solidFill>
                  <a:srgbClr val="FFFFFF"/>
                </a:solidFill>
                <a:latin typeface="Myriad Pro" pitchFamily="34" charset="0"/>
              </a:rPr>
              <a:t>фото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7500" y="1555750"/>
            <a:ext cx="8420100" cy="3787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«Исследование – деятельность, направленная на получение новых знаний о существующем в окружающем мире объекте или явлении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».</a:t>
            </a:r>
          </a:p>
          <a:p>
            <a:endParaRPr lang="ru-RU" sz="2000" dirty="0">
              <a:solidFill>
                <a:schemeClr val="accent6">
                  <a:lumMod val="50000"/>
                </a:schemeClr>
              </a:solidFill>
              <a:latin typeface="Myriad Pro" pitchFamily="34" charset="0"/>
            </a:endParaRP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«Исследовательская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деятельность учащихся»: «образовательная технология, использующая в качестве главного средства учебное исследование». </a:t>
            </a:r>
            <a:endParaRPr lang="ru-RU" sz="20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endParaRPr>
          </a:p>
          <a:p>
            <a:endParaRPr lang="ru-RU" sz="2000" dirty="0">
              <a:solidFill>
                <a:schemeClr val="accent6">
                  <a:lumMod val="50000"/>
                </a:schemeClr>
              </a:solidFill>
              <a:latin typeface="Myriad Pro" pitchFamily="34" charset="0"/>
            </a:endParaRP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«Учебное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исследование – образовательный процесс, реализуемый на основании технологии исследовательской деятельности». </a:t>
            </a:r>
            <a:endParaRPr lang="en-US" sz="20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endParaRPr>
          </a:p>
          <a:p>
            <a:endParaRPr lang="ru-RU" sz="2000" dirty="0">
              <a:solidFill>
                <a:schemeClr val="accent6">
                  <a:lumMod val="50000"/>
                </a:schemeClr>
              </a:solidFill>
              <a:latin typeface="Myriad Pro" pitchFamily="34" charset="0"/>
            </a:endParaRPr>
          </a:p>
          <a:p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(Леонтович 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А.В., </a:t>
            </a:r>
            <a:r>
              <a:rPr lang="ru-RU" sz="2000" i="1" dirty="0" err="1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Саввичев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 А.С. Исследовательская и проектная работа 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школьников. М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.: ВАКО, 2014. С.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7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-9)</a:t>
            </a:r>
            <a:endParaRPr lang="ru-RU" sz="2000" i="1" dirty="0">
              <a:solidFill>
                <a:schemeClr val="accent6">
                  <a:lumMod val="50000"/>
                </a:schemeClr>
              </a:solidFill>
              <a:latin typeface="Myriad Pro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Высшая школа экономики, Москва, </a:t>
            </a:r>
            <a:r>
              <a:rPr kumimoji="0" lang="ru-RU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2017</a:t>
            </a:r>
            <a:endParaRPr kumimoji="0" lang="ru-RU" alt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428750" y="215900"/>
            <a:ext cx="7210425" cy="980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Цели по ФГОС</a:t>
            </a:r>
            <a:endParaRPr kumimoji="0" lang="ru-RU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300913" y="2255838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фото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300913" y="3967163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фото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300913" y="5591175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фото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7500" y="1555750"/>
            <a:ext cx="8420100" cy="4403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Myriad Pro" pitchFamily="34" charset="0"/>
              </a:rPr>
              <a:t>«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Результаты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выполнения индивидуального проекта должны отражать: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сформированность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 навыков коммуникативной, учебно-исследовательской деятельности, критического мышления; способность к инновационной, аналитической, творческой, интеллектуальной деятельности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«</a:t>
            </a:r>
            <a:r>
              <a:rPr lang="de-DE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…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»</a:t>
            </a:r>
          </a:p>
          <a:p>
            <a:pPr lvl="0"/>
            <a:r>
              <a:rPr lang="de-DE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c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пособность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постановки цели и формулирования гипотезы исследования, планирования работы, отбора и интерпретации необходимой информации, структурирования аргументации результатов исследования на основе собранных данных, презентации результатов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».</a:t>
            </a:r>
          </a:p>
          <a:p>
            <a:pPr lvl="0"/>
            <a:endParaRPr lang="ru-RU" sz="2000" dirty="0">
              <a:solidFill>
                <a:schemeClr val="accent6">
                  <a:lumMod val="50000"/>
                </a:schemeClr>
              </a:solidFill>
              <a:latin typeface="Myriad Pro" pitchFamily="34" charset="0"/>
            </a:endParaRPr>
          </a:p>
          <a:p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Приказ </a:t>
            </a:r>
            <a:r>
              <a:rPr lang="ru-RU" sz="2000" i="1" dirty="0" err="1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Минобрнауки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 РФ от 6 октября 2009 г. № 413 «Об утверждении и введении в действие Федерального 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государственного образовательного стандарта среднего общего образования» </a:t>
            </a:r>
            <a:r>
              <a:rPr lang="ru-RU" sz="2000" i="1" u="sng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http</a:t>
            </a:r>
            <a:r>
              <a:rPr lang="ru-RU" sz="2000" i="1" u="sng" dirty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://</a:t>
            </a:r>
            <a:r>
              <a:rPr lang="ru-RU" sz="2000" i="1" u="sng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минобрнауки.рф/документы/2365</a:t>
            </a:r>
            <a:endParaRPr lang="de-DE" sz="2000" i="1" u="sng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96797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Высшая школа экономики, Москва, </a:t>
            </a:r>
            <a:r>
              <a:rPr kumimoji="0" lang="ru-RU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2017</a:t>
            </a:r>
            <a:endParaRPr kumimoji="0" lang="ru-RU" alt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428750" y="215900"/>
            <a:ext cx="7210425" cy="980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Исследование 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VS</a:t>
            </a:r>
            <a:r>
              <a:rPr kumimoji="0" lang="ru-RU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 Проект </a:t>
            </a: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Версия Лицея</a:t>
            </a:r>
            <a:endParaRPr kumimoji="0" lang="ru-RU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300913" y="2255838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фото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300913" y="3967163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фото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300913" y="5591175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фото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7500" y="1555750"/>
            <a:ext cx="8420100" cy="3172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just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Учебное исследование – самостоятельно проведённое в сопровождении специалиста исследование с целью получения нового знания, не предполагающее обоснование актуальности темы; с представлением итогового текста работы в формате научной статьи</a:t>
            </a:r>
            <a:r>
              <a:rPr lang="de-DE" altLang="en-US" sz="2000" dirty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.</a:t>
            </a:r>
            <a:r>
              <a:rPr kumimoji="0" lang="ru-RU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 </a:t>
            </a:r>
          </a:p>
          <a:p>
            <a:pPr marL="0" marR="0" lvl="0" indent="0" algn="just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ru-RU" altLang="en-US" sz="2000" b="0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just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Учебный проект – самостоятельно выполненный при поддержке специалистов проект с целью решения практической задачи и обязательной ориентацией либо на целевую аудиторию, либо на заказчика, индивидуальная работа над которым потребовала не менее 68 часов; с представлением конечного продукта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.</a:t>
            </a:r>
            <a:endParaRPr kumimoji="0" lang="ru-RU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143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200"/>
              </a:spcBef>
              <a:buClrTx/>
              <a:buFontTx/>
              <a:buNone/>
            </a:pPr>
            <a:r>
              <a:rPr lang="ru-RU" altLang="en-US" sz="800" dirty="0">
                <a:solidFill>
                  <a:srgbClr val="FFFFFF"/>
                </a:solidFill>
              </a:rPr>
              <a:t>Высшая школа экономики, Москва, </a:t>
            </a:r>
            <a:r>
              <a:rPr lang="ru-RU" altLang="en-US" sz="800" dirty="0" smtClean="0">
                <a:solidFill>
                  <a:srgbClr val="FFFFFF"/>
                </a:solidFill>
              </a:rPr>
              <a:t>2017</a:t>
            </a:r>
            <a:endParaRPr lang="ru-RU" altLang="en-US" sz="800" dirty="0">
              <a:solidFill>
                <a:srgbClr val="FFFFFF"/>
              </a:solidFill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430719" y="332656"/>
            <a:ext cx="7210425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 sz="2800" b="1" dirty="0" smtClean="0">
                <a:solidFill>
                  <a:srgbClr val="FFFFFF"/>
                </a:solidFill>
                <a:latin typeface="Myriad Pro" pitchFamily="34" charset="0"/>
              </a:rPr>
              <a:t>Базовые принципы организации ИД</a:t>
            </a:r>
            <a:endParaRPr lang="ru-RU" altLang="en-US" sz="2800" b="1" dirty="0">
              <a:solidFill>
                <a:srgbClr val="FFFFFF"/>
              </a:solidFill>
              <a:latin typeface="Myriad Pro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300913" y="2255838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 dirty="0">
                <a:solidFill>
                  <a:srgbClr val="FFFFFF"/>
                </a:solidFill>
                <a:latin typeface="Myriad Pro" pitchFamily="34" charset="0"/>
              </a:rPr>
              <a:t>фото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300913" y="3967163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>
                <a:solidFill>
                  <a:srgbClr val="FFFFFF"/>
                </a:solidFill>
                <a:latin typeface="Myriad Pro" pitchFamily="34" charset="0"/>
              </a:rPr>
              <a:t>фото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300913" y="5591175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>
                <a:solidFill>
                  <a:srgbClr val="FFFFFF"/>
                </a:solidFill>
                <a:latin typeface="Myriad Pro" pitchFamily="34" charset="0"/>
              </a:rPr>
              <a:t>фото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7500" y="1555750"/>
            <a:ext cx="8420100" cy="3326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en-US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индивидуальная </a:t>
            </a:r>
            <a:r>
              <a:rPr lang="ru-RU" altLang="en-US" sz="2000" dirty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выпускная работа у </a:t>
            </a:r>
            <a:r>
              <a:rPr lang="ru-RU" altLang="en-US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каждого лицеиста</a:t>
            </a:r>
            <a:endParaRPr lang="ru-RU" altLang="en-US" sz="2000" dirty="0">
              <a:solidFill>
                <a:schemeClr val="accent6">
                  <a:lumMod val="50000"/>
                </a:schemeClr>
              </a:solidFill>
              <a:latin typeface="Myriad Pro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en-US" sz="2000" dirty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индивидуальное сопровождение выпускной работы каждого </a:t>
            </a:r>
            <a:r>
              <a:rPr lang="ru-RU" altLang="en-US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лицеиста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en-US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развитие исследовательских и проектных </a:t>
            </a:r>
            <a:r>
              <a:rPr lang="ru-RU" altLang="en-US" sz="2000" dirty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компетенций - совместная работа с </a:t>
            </a:r>
            <a:r>
              <a:rPr lang="ru-RU" altLang="en-US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предметными кафедрами в Лицее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en-US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развитие самостоятельности и ответственности</a:t>
            </a:r>
            <a:endParaRPr lang="en-US" altLang="en-US" sz="20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en-US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погружение в исследовательскую среду – </a:t>
            </a:r>
            <a:r>
              <a:rPr lang="ru-RU" altLang="en-US" sz="2000" dirty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совместная работа </a:t>
            </a:r>
            <a:r>
              <a:rPr lang="ru-RU" altLang="en-US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с факультетами </a:t>
            </a:r>
            <a:r>
              <a:rPr lang="ru-RU" altLang="en-US" sz="2000" dirty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НИУ </a:t>
            </a:r>
            <a:r>
              <a:rPr lang="ru-RU" altLang="en-US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ВШЭ и внешними организациями</a:t>
            </a:r>
          </a:p>
        </p:txBody>
      </p:sp>
    </p:spTree>
    <p:extLst>
      <p:ext uri="{BB962C8B-B14F-4D97-AF65-F5344CB8AC3E}">
        <p14:creationId xmlns:p14="http://schemas.microsoft.com/office/powerpoint/2010/main" xmlns="" val="1845655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200"/>
              </a:spcBef>
              <a:buClrTx/>
              <a:buFontTx/>
              <a:buNone/>
            </a:pPr>
            <a:r>
              <a:rPr lang="ru-RU" altLang="en-US" sz="800" dirty="0">
                <a:solidFill>
                  <a:srgbClr val="FFFFFF"/>
                </a:solidFill>
              </a:rPr>
              <a:t>Высшая школа экономики, Москва, </a:t>
            </a:r>
            <a:r>
              <a:rPr lang="ru-RU" altLang="en-US" sz="800" dirty="0" smtClean="0">
                <a:solidFill>
                  <a:srgbClr val="FFFFFF"/>
                </a:solidFill>
              </a:rPr>
              <a:t>2017</a:t>
            </a:r>
            <a:endParaRPr lang="ru-RU" altLang="en-US" sz="800" dirty="0">
              <a:solidFill>
                <a:srgbClr val="FFFFFF"/>
              </a:solidFill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433124" y="332656"/>
            <a:ext cx="7210425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/>
            <a:r>
              <a:rPr lang="ru-RU" altLang="en-US" sz="2800" b="1" dirty="0" smtClean="0">
                <a:solidFill>
                  <a:schemeClr val="bg1"/>
                </a:solidFill>
                <a:latin typeface="Myriad Pro" pitchFamily="34" charset="0"/>
              </a:rPr>
              <a:t>Основные составляющие организации ИД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300913" y="2255838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 dirty="0">
                <a:solidFill>
                  <a:srgbClr val="FFFFFF"/>
                </a:solidFill>
                <a:latin typeface="Myriad Pro" pitchFamily="34" charset="0"/>
              </a:rPr>
              <a:t>фото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300913" y="3967163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>
                <a:solidFill>
                  <a:srgbClr val="FFFFFF"/>
                </a:solidFill>
                <a:latin typeface="Myriad Pro" pitchFamily="34" charset="0"/>
              </a:rPr>
              <a:t>фото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300913" y="5591175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altLang="en-US">
                <a:solidFill>
                  <a:srgbClr val="FFFFFF"/>
                </a:solidFill>
                <a:latin typeface="Myriad Pro" pitchFamily="34" charset="0"/>
              </a:rPr>
              <a:t>фото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7500" y="1555750"/>
            <a:ext cx="8420100" cy="5018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altLang="en-US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рамка </a:t>
            </a:r>
            <a:r>
              <a:rPr lang="ru-RU" altLang="en-US" sz="2000" dirty="0" err="1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дедлайнов</a:t>
            </a:r>
            <a:r>
              <a:rPr lang="ru-RU" altLang="en-US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 (лента времени)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altLang="en-US" sz="2000" dirty="0">
              <a:solidFill>
                <a:schemeClr val="accent6">
                  <a:lumMod val="50000"/>
                </a:schemeClr>
              </a:solidFill>
              <a:latin typeface="Myriad Pro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altLang="en-US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вводный курс «Научно-исследовательский и проектный семинар»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altLang="en-US" sz="2000" dirty="0">
              <a:solidFill>
                <a:schemeClr val="accent6">
                  <a:lumMod val="50000"/>
                </a:schemeClr>
              </a:solidFill>
              <a:latin typeface="Myriad Pro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altLang="en-US" sz="2000" dirty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б</a:t>
            </a:r>
            <a:r>
              <a:rPr lang="ru-RU" altLang="en-US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аза научных консультантов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altLang="en-US" sz="2000" dirty="0">
              <a:solidFill>
                <a:schemeClr val="accent6">
                  <a:lumMod val="50000"/>
                </a:schemeClr>
              </a:solidFill>
              <a:latin typeface="Myriad Pro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altLang="en-US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методическая поддержка на сайтах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altLang="en-US" sz="20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altLang="en-US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исследовательские компетенции в учебном плане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altLang="en-US" sz="2000" dirty="0">
              <a:solidFill>
                <a:schemeClr val="accent6">
                  <a:lumMod val="50000"/>
                </a:schemeClr>
              </a:solidFill>
              <a:latin typeface="Myriad Pro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altLang="en-US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точечные семинары </a:t>
            </a:r>
            <a:endParaRPr lang="ru-RU" altLang="en-US" sz="2000" dirty="0">
              <a:solidFill>
                <a:schemeClr val="accent6">
                  <a:lumMod val="50000"/>
                </a:schemeClr>
              </a:solidFill>
              <a:latin typeface="Myriad Pro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altLang="en-US" sz="2000" dirty="0" smtClean="0">
              <a:solidFill>
                <a:schemeClr val="accent6">
                  <a:lumMod val="50000"/>
                </a:schemeClr>
              </a:solidFill>
              <a:latin typeface="Myriad Pro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altLang="en-US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отдельные события – средовой элемент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altLang="en-US" sz="2000" dirty="0">
              <a:solidFill>
                <a:schemeClr val="accent6">
                  <a:lumMod val="50000"/>
                </a:schemeClr>
              </a:solidFill>
              <a:latin typeface="Myriad Pro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altLang="en-US" sz="2000" dirty="0" smtClean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семинары с коллегами</a:t>
            </a:r>
          </a:p>
          <a:p>
            <a:pPr algn="just"/>
            <a:endParaRPr lang="ru-RU" altLang="en-US" sz="2000" dirty="0" smtClean="0">
              <a:solidFill>
                <a:srgbClr val="003F82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09659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Высшая школа экономики, Москва, </a:t>
            </a:r>
            <a:r>
              <a:rPr kumimoji="0" lang="ru-RU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2017</a:t>
            </a:r>
            <a:endParaRPr kumimoji="0" lang="ru-RU" alt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451454" y="476672"/>
            <a:ext cx="7210425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Результаты организации ИД учащихся</a:t>
            </a:r>
            <a:r>
              <a:rPr kumimoji="0" lang="ru-RU" alt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 </a:t>
            </a:r>
            <a:endParaRPr kumimoji="0" lang="de-DE" altLang="en-US" sz="2800" b="1" i="0" u="none" strike="noStrike" kern="1200" cap="none" spc="0" normalizeH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в Лицее </a:t>
            </a:r>
            <a:endParaRPr kumimoji="0" lang="ru-RU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300913" y="3967163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фото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300913" y="5591175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фото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547519756"/>
              </p:ext>
            </p:extLst>
          </p:nvPr>
        </p:nvGraphicFramePr>
        <p:xfrm>
          <a:off x="1187624" y="1532004"/>
          <a:ext cx="67687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1835812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Высшая школа экономики, Москва, </a:t>
            </a:r>
            <a:r>
              <a:rPr kumimoji="0" lang="ru-RU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2017</a:t>
            </a:r>
            <a:endParaRPr kumimoji="0" lang="ru-RU" alt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300913" y="3967163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фото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300913" y="5591175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фото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392865717"/>
              </p:ext>
            </p:extLst>
          </p:nvPr>
        </p:nvGraphicFramePr>
        <p:xfrm>
          <a:off x="1187623" y="1268760"/>
          <a:ext cx="6841952" cy="5146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475656" y="191163"/>
            <a:ext cx="66247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en-US" sz="2800" b="1" dirty="0" smtClean="0">
                <a:solidFill>
                  <a:srgbClr val="FFFFFF"/>
                </a:solidFill>
                <a:latin typeface="Myriad Pro" pitchFamily="34" charset="0"/>
              </a:rPr>
              <a:t>Основные результаты </a:t>
            </a:r>
            <a:r>
              <a:rPr lang="ru-RU" altLang="en-US" sz="2800" b="1" dirty="0">
                <a:solidFill>
                  <a:srgbClr val="FFFFFF"/>
                </a:solidFill>
                <a:latin typeface="Myriad Pro" pitchFamily="34" charset="0"/>
              </a:rPr>
              <a:t>организации ИД учащихся </a:t>
            </a:r>
            <a:r>
              <a:rPr lang="ru-RU" altLang="en-US" sz="2800" b="1" dirty="0" smtClean="0">
                <a:solidFill>
                  <a:srgbClr val="FFFFFF"/>
                </a:solidFill>
                <a:latin typeface="Myriad Pro" pitchFamily="34" charset="0"/>
              </a:rPr>
              <a:t>в </a:t>
            </a:r>
            <a:r>
              <a:rPr lang="ru-RU" altLang="en-US" sz="2800" b="1" dirty="0">
                <a:solidFill>
                  <a:srgbClr val="FFFFFF"/>
                </a:solidFill>
                <a:latin typeface="Myriad Pro" pitchFamily="34" charset="0"/>
              </a:rPr>
              <a:t>Лицее </a:t>
            </a:r>
          </a:p>
        </p:txBody>
      </p:sp>
    </p:spTree>
    <p:extLst>
      <p:ext uri="{BB962C8B-B14F-4D97-AF65-F5344CB8AC3E}">
        <p14:creationId xmlns:p14="http://schemas.microsoft.com/office/powerpoint/2010/main" xmlns="" val="16056080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Высшая школа экономики, Москва, </a:t>
            </a:r>
            <a:r>
              <a:rPr kumimoji="0" lang="ru-RU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2017</a:t>
            </a:r>
            <a:endParaRPr kumimoji="0" lang="ru-RU" alt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433611" y="332656"/>
            <a:ext cx="7210425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just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en-US" sz="2800" b="1" dirty="0" smtClean="0">
                <a:solidFill>
                  <a:srgbClr val="FFFFFF"/>
                </a:solidFill>
                <a:latin typeface="Myriad Pro" pitchFamily="34" charset="0"/>
              </a:rPr>
              <a:t>Сотрудничество с факультетами</a:t>
            </a:r>
            <a:endParaRPr kumimoji="0" lang="ru-RU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yriad Pro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300913" y="2255838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фото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300913" y="3967163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фото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300913" y="5591175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фото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2927255969"/>
              </p:ext>
            </p:extLst>
          </p:nvPr>
        </p:nvGraphicFramePr>
        <p:xfrm>
          <a:off x="1093143" y="1412776"/>
          <a:ext cx="6936432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40031102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706</Words>
  <Application>Microsoft Office PowerPoint</Application>
  <PresentationFormat>Экран (4:3)</PresentationFormat>
  <Paragraphs>143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OlgaK</cp:lastModifiedBy>
  <cp:revision>66</cp:revision>
  <cp:lastPrinted>1601-01-01T00:00:00Z</cp:lastPrinted>
  <dcterms:created xsi:type="dcterms:W3CDTF">2010-09-30T06:45:29Z</dcterms:created>
  <dcterms:modified xsi:type="dcterms:W3CDTF">2017-11-28T16:25:42Z</dcterms:modified>
</cp:coreProperties>
</file>