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76" r:id="rId4"/>
    <p:sldId id="277" r:id="rId5"/>
    <p:sldId id="257" r:id="rId6"/>
    <p:sldId id="264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50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5555-3578-4D78-87D8-5AD68B167DC4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FA20-B2A6-4743-97AB-A2D0B5C958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5555-3578-4D78-87D8-5AD68B167DC4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FA20-B2A6-4743-97AB-A2D0B5C95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5555-3578-4D78-87D8-5AD68B167DC4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FA20-B2A6-4743-97AB-A2D0B5C95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5555-3578-4D78-87D8-5AD68B167DC4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FA20-B2A6-4743-97AB-A2D0B5C958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5555-3578-4D78-87D8-5AD68B167DC4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FA20-B2A6-4743-97AB-A2D0B5C95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5555-3578-4D78-87D8-5AD68B167DC4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FA20-B2A6-4743-97AB-A2D0B5C95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5555-3578-4D78-87D8-5AD68B167DC4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FA20-B2A6-4743-97AB-A2D0B5C95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5555-3578-4D78-87D8-5AD68B167DC4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FA20-B2A6-4743-97AB-A2D0B5C95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5555-3578-4D78-87D8-5AD68B167DC4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FA20-B2A6-4743-97AB-A2D0B5C95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5555-3578-4D78-87D8-5AD68B167DC4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FA20-B2A6-4743-97AB-A2D0B5C95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5555-3578-4D78-87D8-5AD68B167DC4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FA20-B2A6-4743-97AB-A2D0B5C95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7385555-3578-4D78-87D8-5AD68B167DC4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671FA20-B2A6-4743-97AB-A2D0B5C95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sz="2800" b="1" dirty="0" smtClean="0"/>
              <a:t>24-25 ноября 2015</a:t>
            </a: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dirty="0" smtClean="0"/>
              <a:t>Научная БИЗНЕС-ШКОЛА: как это было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1282136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911542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5206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572000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400" b="1" i="1" dirty="0"/>
              <a:t>Бармина Екатерина Владимировна,  </a:t>
            </a:r>
            <a:r>
              <a:rPr lang="ru-RU" sz="2400" i="1" dirty="0"/>
              <a:t>старший научный сотрудник Лаборатории макрокинетики неравновесных процессов Научного центра волновых исследований </a:t>
            </a:r>
            <a:r>
              <a:rPr lang="ru-RU" sz="2400" i="1" dirty="0" err="1"/>
              <a:t>ФГБУНИнститута</a:t>
            </a:r>
            <a:r>
              <a:rPr lang="ru-RU" sz="2400" i="1" dirty="0"/>
              <a:t> общей физики им. А. М. Прохорова, кандидат физико-математических наук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2801" y="5301208"/>
            <a:ext cx="8569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Тема: Лазерные </a:t>
            </a:r>
            <a:r>
              <a:rPr lang="ru-RU" sz="2400" dirty="0" err="1"/>
              <a:t>нанотехнологии</a:t>
            </a:r>
            <a:r>
              <a:rPr lang="ru-RU" sz="2400" dirty="0"/>
              <a:t>: эксперимент, практика, применение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381219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1"/>
            <a:ext cx="5694195" cy="40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9970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127" y="332656"/>
            <a:ext cx="457200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400" b="1" i="1" dirty="0" err="1"/>
              <a:t>Шаенко</a:t>
            </a:r>
            <a:r>
              <a:rPr lang="ru-RU" sz="2400" b="1" i="1" dirty="0"/>
              <a:t> Александр Юрьевич, </a:t>
            </a:r>
            <a:r>
              <a:rPr lang="ru-RU" sz="2400" i="1" dirty="0"/>
              <a:t>руководитель образовательной программы "Современная космонавтика", Московский государственный машиностроительный университет (МАМИ), кандидат технических </a:t>
            </a:r>
            <a:r>
              <a:rPr lang="ru-RU" sz="2400" i="1" dirty="0" smtClean="0"/>
              <a:t>наук</a:t>
            </a:r>
            <a:endParaRPr lang="ru-RU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5085184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Тема: Частная космонавтика в России и мире. </a:t>
            </a:r>
            <a:br>
              <a:rPr lang="ru-RU" sz="2400" dirty="0" smtClean="0"/>
            </a:br>
            <a:r>
              <a:rPr lang="ru-RU" sz="2400" dirty="0" smtClean="0"/>
              <a:t>Тема: Перспективы  развития космонавтики.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227747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48654" y="260648"/>
            <a:ext cx="4572000" cy="48936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400" dirty="0" smtClean="0"/>
              <a:t>Перспективы настоящего. В 2013 году НАСА предписывают провести сокращение бюджета, при этом может прекратиться разработка новой перспективной ракеты-носителя, способной доставить пилотируемую экспедицию к Луне и Марсу. Возможно сокращение финансирования </a:t>
            </a:r>
            <a:r>
              <a:rPr lang="ru-RU" sz="2400" dirty="0" err="1" smtClean="0"/>
              <a:t>Роскосмоса</a:t>
            </a:r>
            <a:r>
              <a:rPr lang="ru-RU" sz="2400" dirty="0" smtClean="0"/>
              <a:t> в связи с оптимизацией отечественного бюджета. Текущие достижения КНР не позволяют предполагать прорывов в обозримом будущем.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21791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4572000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400" b="1" i="1" dirty="0"/>
              <a:t>Донченко Михаил Александрович, </a:t>
            </a:r>
            <a:r>
              <a:rPr lang="ru-RU" sz="2400" i="1" dirty="0"/>
              <a:t>официальный представитель по Псковской области Фонда содействия развитию малых форм предпринимательства в научно-технической сфере, кандидат технических наук, доцент, директор ООО НИП «Дельта-Т</a:t>
            </a:r>
            <a:r>
              <a:rPr lang="ru-RU" sz="2400" i="1" dirty="0" smtClean="0"/>
              <a:t>»</a:t>
            </a:r>
            <a:endParaRPr lang="ru-RU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01317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Тема: У меня есть интеллектуальная собственность. Что с ней делать?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042071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err="1"/>
              <a:t>Войку</a:t>
            </a:r>
            <a:r>
              <a:rPr lang="ru-RU" sz="2400" b="1" i="1" dirty="0"/>
              <a:t> Иван Петрович,</a:t>
            </a:r>
            <a:r>
              <a:rPr lang="ru-RU" sz="2400" i="1" dirty="0"/>
              <a:t> старший преподаватель кафедры «Менеджмент организации и управления инновациями» факультета менеджмента </a:t>
            </a:r>
            <a:r>
              <a:rPr lang="ru-RU" sz="2400" i="1" dirty="0" err="1" smtClean="0"/>
              <a:t>ПсковГУ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23628" y="5157191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Тема: Опыт содействия предпринимательским инициативам учащихся.</a:t>
            </a:r>
          </a:p>
          <a:p>
            <a:r>
              <a:rPr lang="ru-RU" dirty="0" smtClean="0"/>
              <a:t>                               Как превратить идею в бизнес-план.</a:t>
            </a:r>
            <a:endParaRPr lang="ru-RU" dirty="0"/>
          </a:p>
        </p:txBody>
      </p:sp>
      <p:pic>
        <p:nvPicPr>
          <p:cNvPr id="10242" name="Picture 2" descr="http://cs629217.vk.me/v629217109/21176/xcxzVLWk6U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38461"/>
            <a:ext cx="3343543" cy="3841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8743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0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8696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ln-pskov.ru/pictures/1511261203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6" y="620688"/>
            <a:ext cx="6270965" cy="41764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6989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5715000" cy="3714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511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/>
              <a:t>Что? Где? Когда?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Р</a:t>
            </a:r>
            <a:r>
              <a:rPr lang="ru-RU" sz="3600" dirty="0" smtClean="0"/>
              <a:t>егиональная </a:t>
            </a:r>
            <a:r>
              <a:rPr lang="ru-RU" sz="3600" b="1" dirty="0" smtClean="0"/>
              <a:t>бизнес-школа</a:t>
            </a:r>
            <a:r>
              <a:rPr lang="ru-RU" sz="3600" dirty="0" smtClean="0"/>
              <a:t> «Развитие инновационной деятельности общественных объединений научной молодежи и НКО»</a:t>
            </a:r>
          </a:p>
          <a:p>
            <a:r>
              <a:rPr lang="ru-RU" sz="3600" dirty="0" smtClean="0"/>
              <a:t>В Пскове, на улице  Кузнецкая, д. 13</a:t>
            </a:r>
          </a:p>
          <a:p>
            <a:r>
              <a:rPr lang="ru-RU" sz="3600" dirty="0" smtClean="0"/>
              <a:t>24-25 ноября 2015 года</a:t>
            </a:r>
          </a:p>
          <a:p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059936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ln-pskov.ru/pictures/1511261203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838485" cy="38884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992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/>
              <a:t>Нас было трое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916832"/>
            <a:ext cx="7924800" cy="379816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Захаров Дмитрий</a:t>
            </a:r>
          </a:p>
          <a:p>
            <a:r>
              <a:rPr lang="ru-RU" sz="4000" dirty="0" err="1" smtClean="0"/>
              <a:t>Сисин</a:t>
            </a:r>
            <a:r>
              <a:rPr lang="ru-RU" sz="4000" dirty="0" smtClean="0"/>
              <a:t> Марк</a:t>
            </a:r>
          </a:p>
          <a:p>
            <a:r>
              <a:rPr lang="ru-RU" sz="4000" dirty="0" err="1" smtClean="0"/>
              <a:t>Тройнов</a:t>
            </a:r>
            <a:r>
              <a:rPr lang="ru-RU" sz="4000" dirty="0" smtClean="0"/>
              <a:t> Владислав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732236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4800" cy="922114"/>
          </a:xfrm>
        </p:spPr>
        <p:txBody>
          <a:bodyPr/>
          <a:lstStyle/>
          <a:p>
            <a:pPr algn="ctr"/>
            <a:r>
              <a:rPr lang="ru-RU" sz="4400" b="1" dirty="0" smtClean="0"/>
              <a:t>Что изучали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600200"/>
            <a:ext cx="8856984" cy="41148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Форсайт-технологии (</a:t>
            </a:r>
            <a:r>
              <a:rPr lang="ru-RU" sz="2400" dirty="0" smtClean="0"/>
              <a:t>Горбачев </a:t>
            </a:r>
            <a:r>
              <a:rPr lang="ru-RU" sz="2400" dirty="0"/>
              <a:t>А.Л. </a:t>
            </a:r>
            <a:r>
              <a:rPr lang="ru-RU" sz="2400" dirty="0" smtClean="0"/>
              <a:t>)</a:t>
            </a:r>
            <a:endParaRPr lang="ru-RU" sz="2400" b="1" dirty="0" smtClean="0"/>
          </a:p>
          <a:p>
            <a:pPr marL="0" indent="0">
              <a:buNone/>
            </a:pPr>
            <a:endParaRPr lang="ru-RU" sz="800" b="1" dirty="0" smtClean="0"/>
          </a:p>
          <a:p>
            <a:r>
              <a:rPr lang="ru-RU" sz="2400" b="1" dirty="0" smtClean="0"/>
              <a:t>Микроконтроллеры </a:t>
            </a:r>
            <a:r>
              <a:rPr lang="ru-RU" sz="2400" b="1" dirty="0"/>
              <a:t>в инновационных </a:t>
            </a:r>
            <a:r>
              <a:rPr lang="ru-RU" sz="2400" b="1" dirty="0" smtClean="0"/>
              <a:t>проектах (</a:t>
            </a:r>
            <a:r>
              <a:rPr lang="ru-RU" sz="2400" dirty="0" smtClean="0"/>
              <a:t>Логинов </a:t>
            </a:r>
            <a:r>
              <a:rPr lang="ru-RU" sz="2400" dirty="0"/>
              <a:t>С.Ю</a:t>
            </a:r>
            <a:r>
              <a:rPr lang="ru-RU" sz="2400" dirty="0" smtClean="0"/>
              <a:t>.) </a:t>
            </a:r>
            <a:endParaRPr lang="ru-RU" sz="2400" b="1" dirty="0" smtClean="0"/>
          </a:p>
          <a:p>
            <a:pPr marL="0" indent="0">
              <a:buNone/>
            </a:pPr>
            <a:endParaRPr lang="ru-RU" sz="800" b="1" dirty="0" smtClean="0"/>
          </a:p>
          <a:p>
            <a:r>
              <a:rPr lang="ru-RU" sz="2400" b="1" dirty="0" smtClean="0"/>
              <a:t>Лазерные </a:t>
            </a:r>
            <a:r>
              <a:rPr lang="ru-RU" sz="2400" b="1" dirty="0" err="1" smtClean="0"/>
              <a:t>нанотехнологии</a:t>
            </a:r>
            <a:r>
              <a:rPr lang="ru-RU" sz="2400" b="1" dirty="0" smtClean="0"/>
              <a:t> (</a:t>
            </a:r>
            <a:r>
              <a:rPr lang="ru-RU" sz="2400" dirty="0" smtClean="0"/>
              <a:t>Бармина </a:t>
            </a:r>
            <a:r>
              <a:rPr lang="ru-RU" sz="2400" dirty="0"/>
              <a:t>Е.В</a:t>
            </a:r>
            <a:r>
              <a:rPr lang="ru-RU" sz="2400" dirty="0" smtClean="0"/>
              <a:t>.) </a:t>
            </a:r>
            <a:endParaRPr lang="ru-RU" sz="2400" b="1" dirty="0" smtClean="0"/>
          </a:p>
          <a:p>
            <a:pPr marL="0" indent="0">
              <a:buNone/>
            </a:pPr>
            <a:endParaRPr lang="ru-RU" sz="800" b="1" dirty="0" smtClean="0"/>
          </a:p>
          <a:p>
            <a:r>
              <a:rPr lang="ru-RU" sz="2400" b="1" dirty="0" smtClean="0"/>
              <a:t>Что делать с интеллектуальной собственностью (</a:t>
            </a:r>
            <a:r>
              <a:rPr lang="ru-RU" sz="2400" dirty="0" smtClean="0"/>
              <a:t>Донченко </a:t>
            </a:r>
            <a:r>
              <a:rPr lang="ru-RU" sz="2400" dirty="0"/>
              <a:t>М.А</a:t>
            </a:r>
            <a:r>
              <a:rPr lang="ru-RU" sz="2400" dirty="0" smtClean="0"/>
              <a:t>.) </a:t>
            </a:r>
            <a:endParaRPr lang="ru-RU" sz="2400" b="1" dirty="0" smtClean="0"/>
          </a:p>
          <a:p>
            <a:pPr marL="0" indent="0">
              <a:buNone/>
            </a:pPr>
            <a:endParaRPr lang="ru-RU" sz="800" b="1" dirty="0" smtClean="0"/>
          </a:p>
          <a:p>
            <a:r>
              <a:rPr lang="ru-RU" sz="2400" b="1" dirty="0" smtClean="0"/>
              <a:t>Как </a:t>
            </a:r>
            <a:r>
              <a:rPr lang="ru-RU" sz="2400" b="1" dirty="0"/>
              <a:t>превратить идею в </a:t>
            </a:r>
            <a:r>
              <a:rPr lang="ru-RU" sz="2400" b="1" dirty="0" smtClean="0"/>
              <a:t>бизнес-план (</a:t>
            </a:r>
            <a:r>
              <a:rPr lang="ru-RU" sz="2400" dirty="0" err="1" smtClean="0"/>
              <a:t>Войку</a:t>
            </a:r>
            <a:r>
              <a:rPr lang="ru-RU" sz="2400" dirty="0" smtClean="0"/>
              <a:t> </a:t>
            </a:r>
            <a:r>
              <a:rPr lang="ru-RU" sz="2400" dirty="0"/>
              <a:t>И.П</a:t>
            </a:r>
            <a:r>
              <a:rPr lang="ru-RU" sz="2400" dirty="0" smtClean="0"/>
              <a:t>.) </a:t>
            </a:r>
            <a:endParaRPr lang="ru-RU" sz="2400" b="1" dirty="0" smtClean="0"/>
          </a:p>
          <a:p>
            <a:endParaRPr lang="ru-RU" sz="1800" dirty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970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317" y="836712"/>
            <a:ext cx="457200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400" b="1" i="1" dirty="0"/>
              <a:t>Горбачёв Александр Леонидович,</a:t>
            </a:r>
            <a:r>
              <a:rPr lang="ru-RU" sz="2400" i="1" dirty="0"/>
              <a:t> доцент кафедры маркетинга и Форсайта Московского государственного университета технологий и управления им. К.Г. Разумовского, кандидат юридических наук. 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5375773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Тема: Форсайт-технология активного </a:t>
            </a:r>
            <a:r>
              <a:rPr lang="ru-RU" sz="2800" dirty="0" smtClean="0"/>
              <a:t>предвидения</a:t>
            </a:r>
            <a:endParaRPr lang="ru-RU" sz="2800" dirty="0"/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 descr="https://upload.wikimedia.org/wikipedia/ru/d/d6/%D0%9B%D0%BE%D0%B3%D0%BE%D1%82%D0%B8%D0%BF_%D0%9D%D0%98%D0%A3_%D0%92%D0%A8%D0%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93380"/>
            <a:ext cx="2619375" cy="25336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784274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s628329.vk.me/v628329004/2c505/go87aWCzt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4131" y="116632"/>
            <a:ext cx="5013624" cy="6684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9227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4572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400" b="1" i="1" dirty="0"/>
              <a:t>Логинов Сергей Юрьевич</a:t>
            </a:r>
            <a:r>
              <a:rPr lang="ru-RU" sz="2400" i="1" dirty="0"/>
              <a:t>, доцент кафедры электропривода и систем автоматизации факультета вычислительной техники и электроэнергетики </a:t>
            </a:r>
            <a:r>
              <a:rPr lang="ru-RU" sz="2400" i="1" dirty="0" err="1"/>
              <a:t>ПсковГУ</a:t>
            </a:r>
            <a:r>
              <a:rPr lang="ru-RU" sz="2400" i="1" dirty="0"/>
              <a:t>, кандидат технических наук</a:t>
            </a:r>
            <a:r>
              <a:rPr lang="ru-RU" sz="2400" i="1" dirty="0" smtClean="0"/>
              <a:t>.</a:t>
            </a:r>
            <a:endParaRPr lang="ru-RU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334245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Тема: Использование микроконтроллеров в инновационных проектах.</a:t>
            </a:r>
            <a:endParaRPr lang="ru-RU" sz="2400" dirty="0"/>
          </a:p>
        </p:txBody>
      </p:sp>
      <p:pic>
        <p:nvPicPr>
          <p:cNvPr id="5124" name="Picture 4" descr="http://pln-pskov.ru/pictures/151126120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71812"/>
            <a:ext cx="3898404" cy="2596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9451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1744" y="-9525"/>
            <a:ext cx="9185744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1076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2101166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92</TotalTime>
  <Words>244</Words>
  <Application>Microsoft Office PowerPoint</Application>
  <PresentationFormat>Экран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Горизонт</vt:lpstr>
      <vt:lpstr>Научная БИЗНЕС-ШКОЛА: как это было</vt:lpstr>
      <vt:lpstr>Что? Где? Когда?</vt:lpstr>
      <vt:lpstr>Нас было трое</vt:lpstr>
      <vt:lpstr>Что изучали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Mark Sisin</dc:creator>
  <cp:lastModifiedBy>Светлана</cp:lastModifiedBy>
  <cp:revision>16</cp:revision>
  <dcterms:created xsi:type="dcterms:W3CDTF">2015-12-16T18:23:06Z</dcterms:created>
  <dcterms:modified xsi:type="dcterms:W3CDTF">2016-01-11T08:27:29Z</dcterms:modified>
</cp:coreProperties>
</file>